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85C8-6254-4AB3-B379-C2672A84AF12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0930-8C48-4256-99F3-21B8FCA6B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10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85C8-6254-4AB3-B379-C2672A84AF12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0930-8C48-4256-99F3-21B8FCA6B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46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85C8-6254-4AB3-B379-C2672A84AF12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0930-8C48-4256-99F3-21B8FCA6B70B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029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85C8-6254-4AB3-B379-C2672A84AF12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0930-8C48-4256-99F3-21B8FCA6B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961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85C8-6254-4AB3-B379-C2672A84AF12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0930-8C48-4256-99F3-21B8FCA6B70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383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85C8-6254-4AB3-B379-C2672A84AF12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0930-8C48-4256-99F3-21B8FCA6B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845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85C8-6254-4AB3-B379-C2672A84AF12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0930-8C48-4256-99F3-21B8FCA6B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226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85C8-6254-4AB3-B379-C2672A84AF12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0930-8C48-4256-99F3-21B8FCA6B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16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85C8-6254-4AB3-B379-C2672A84AF12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0930-8C48-4256-99F3-21B8FCA6B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14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85C8-6254-4AB3-B379-C2672A84AF12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0930-8C48-4256-99F3-21B8FCA6B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21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85C8-6254-4AB3-B379-C2672A84AF12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0930-8C48-4256-99F3-21B8FCA6B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94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85C8-6254-4AB3-B379-C2672A84AF12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0930-8C48-4256-99F3-21B8FCA6B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67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85C8-6254-4AB3-B379-C2672A84AF12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0930-8C48-4256-99F3-21B8FCA6B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56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85C8-6254-4AB3-B379-C2672A84AF12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0930-8C48-4256-99F3-21B8FCA6B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47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85C8-6254-4AB3-B379-C2672A84AF12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0930-8C48-4256-99F3-21B8FCA6B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7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85C8-6254-4AB3-B379-C2672A84AF12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0930-8C48-4256-99F3-21B8FCA6B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81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85C8-6254-4AB3-B379-C2672A84AF12}" type="datetimeFigureOut">
              <a:rPr lang="pt-BR" smtClean="0"/>
              <a:t>22/03/2020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9F0930-8C48-4256-99F3-21B8FCA6B7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09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Desafio Gamers Club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Nome: Luís Eduardo dos Santos Moraes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89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486" y="1923244"/>
            <a:ext cx="8596668" cy="2738907"/>
          </a:xfrm>
        </p:spPr>
        <p:txBody>
          <a:bodyPr>
            <a:noAutofit/>
          </a:bodyPr>
          <a:lstStyle/>
          <a:p>
            <a:pPr algn="ctr"/>
            <a:r>
              <a:rPr lang="pt-BR" sz="16600" dirty="0" smtClean="0"/>
              <a:t>FIM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225132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7004" y="3503053"/>
            <a:ext cx="8596668" cy="1648496"/>
          </a:xfrm>
        </p:spPr>
        <p:txBody>
          <a:bodyPr>
            <a:normAutofit/>
          </a:bodyPr>
          <a:lstStyle/>
          <a:p>
            <a:r>
              <a:rPr lang="pt-BR" sz="2000" dirty="0" smtClean="0"/>
              <a:t>Contexto atual do E-Sports no Brasil e no mundo</a:t>
            </a:r>
          </a:p>
          <a:p>
            <a:r>
              <a:rPr lang="pt-BR" sz="2000" dirty="0" smtClean="0"/>
              <a:t>Principais mudanças</a:t>
            </a:r>
          </a:p>
          <a:p>
            <a:r>
              <a:rPr lang="pt-BR" sz="2000" dirty="0"/>
              <a:t>Quais as consequências para a indústria de games?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6" y="1103172"/>
            <a:ext cx="8820356" cy="19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6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0212" y="3049233"/>
            <a:ext cx="8596668" cy="2295499"/>
          </a:xfrm>
        </p:spPr>
        <p:txBody>
          <a:bodyPr/>
          <a:lstStyle/>
          <a:p>
            <a:r>
              <a:rPr lang="pt-BR" dirty="0" smtClean="0"/>
              <a:t>Maior plataforma de E-Sports do Brasil</a:t>
            </a:r>
          </a:p>
          <a:p>
            <a:r>
              <a:rPr lang="pt-BR" dirty="0" smtClean="0"/>
              <a:t>Conteúdo </a:t>
            </a:r>
          </a:p>
          <a:p>
            <a:r>
              <a:rPr lang="pt-BR" dirty="0" smtClean="0"/>
              <a:t>Vídeo-aulas</a:t>
            </a:r>
          </a:p>
          <a:p>
            <a:r>
              <a:rPr lang="pt-BR" dirty="0" smtClean="0"/>
              <a:t>Campeonatos</a:t>
            </a:r>
          </a:p>
          <a:p>
            <a:r>
              <a:rPr lang="pt-BR" dirty="0" smtClean="0"/>
              <a:t>Transmissões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 descr="Resultado de imagem para gamers clu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4" b="24553"/>
          <a:stretch/>
        </p:blipFill>
        <p:spPr bwMode="auto">
          <a:xfrm>
            <a:off x="1865933" y="756791"/>
            <a:ext cx="6245225" cy="170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41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r>
              <a:rPr lang="pt-BR" dirty="0" smtClean="0"/>
              <a:t>Desafio Gamers Club (Análise)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68193"/>
            <a:ext cx="8596668" cy="457317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1. Um de nossos produtos é a Games </a:t>
            </a:r>
            <a:r>
              <a:rPr lang="pt-BR" dirty="0" err="1"/>
              <a:t>Academy</a:t>
            </a:r>
            <a:r>
              <a:rPr lang="pt-BR" dirty="0"/>
              <a:t>, na qual assinantes interessados em aprender sobre CSGO podem assistir vídeo aulas feitas por instrutores. A Games </a:t>
            </a:r>
            <a:r>
              <a:rPr lang="pt-BR" dirty="0" err="1"/>
              <a:t>Academy</a:t>
            </a:r>
            <a:r>
              <a:rPr lang="pt-BR" dirty="0"/>
              <a:t> sofre com um problema no qual os assinantes param de assistir após as primeiras vídeo aulas, supondo que você tenha acesso aos dados de uso da Games </a:t>
            </a:r>
            <a:r>
              <a:rPr lang="pt-BR" dirty="0" err="1"/>
              <a:t>Academy</a:t>
            </a:r>
            <a:r>
              <a:rPr lang="pt-BR" dirty="0"/>
              <a:t>, o que você faria? Quais seriam suas hipóteses iniciais? O que você utilizaria de dados externos para refinar sua hipótese?</a:t>
            </a:r>
          </a:p>
          <a:p>
            <a:r>
              <a:rPr lang="pt-BR" dirty="0" smtClean="0"/>
              <a:t>Determinar qual das vídeo-aulas está maior índice de desistência</a:t>
            </a:r>
          </a:p>
          <a:p>
            <a:r>
              <a:rPr lang="pt-BR" dirty="0" smtClean="0"/>
              <a:t>Pensar em como torná-la mais atrativa</a:t>
            </a:r>
          </a:p>
          <a:p>
            <a:r>
              <a:rPr lang="pt-BR" dirty="0" smtClean="0"/>
              <a:t>Espaçar conteúdo inicial em mais vídeo-aulas</a:t>
            </a:r>
          </a:p>
          <a:p>
            <a:r>
              <a:rPr lang="pt-BR" dirty="0" smtClean="0"/>
              <a:t>Fazer um estudo com os dados dos jogadores que largaram as vídeo-aulas em comparação com os que continuaram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742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r>
              <a:rPr lang="pt-BR" dirty="0" smtClean="0"/>
              <a:t>Desafio Gamers Club (Análise)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68193"/>
            <a:ext cx="8596668" cy="457317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2. O time de Digital Sales está projetando uma </a:t>
            </a:r>
            <a:r>
              <a:rPr lang="pt-BR" dirty="0" err="1"/>
              <a:t>feature</a:t>
            </a:r>
            <a:r>
              <a:rPr lang="pt-BR" dirty="0"/>
              <a:t> para assinantes chamada Missões, uma ferramenta que fará com que jogadores sejam recompensados pela sua recorrência de assinatura. Para avaliar o sucesso da </a:t>
            </a:r>
            <a:r>
              <a:rPr lang="pt-BR" dirty="0" err="1"/>
              <a:t>feature</a:t>
            </a:r>
            <a:r>
              <a:rPr lang="pt-BR" dirty="0"/>
              <a:t> é necessário que você gere os </a:t>
            </a:r>
            <a:r>
              <a:rPr lang="pt-BR" dirty="0" err="1"/>
              <a:t>KPI's</a:t>
            </a:r>
            <a:r>
              <a:rPr lang="pt-BR" dirty="0"/>
              <a:t>. Quais você escolheria? Por quê? Você consegue enxergar alguma fragilidade de interpretação dos mesmos em algum cenário?</a:t>
            </a:r>
          </a:p>
          <a:p>
            <a:r>
              <a:rPr lang="pt-BR" dirty="0" smtClean="0"/>
              <a:t>KPI: quantificação recompensas distribuídas aos jogadores</a:t>
            </a:r>
          </a:p>
          <a:p>
            <a:r>
              <a:rPr lang="pt-BR" dirty="0" smtClean="0"/>
              <a:t>Indicador de que os jogadores estão mantendo a assinatura</a:t>
            </a:r>
          </a:p>
          <a:p>
            <a:r>
              <a:rPr lang="pt-BR" dirty="0" smtClean="0"/>
              <a:t>Fragilidade: não seria possível separar novos usuários daqueles antigos que mantiveram a assinatura.</a:t>
            </a:r>
          </a:p>
        </p:txBody>
      </p:sp>
    </p:spTree>
    <p:extLst>
      <p:ext uri="{BB962C8B-B14F-4D97-AF65-F5344CB8AC3E}">
        <p14:creationId xmlns:p14="http://schemas.microsoft.com/office/powerpoint/2010/main" val="239448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>
            <a:normAutofit/>
          </a:bodyPr>
          <a:lstStyle/>
          <a:p>
            <a:r>
              <a:rPr lang="pt-BR" sz="3200" dirty="0"/>
              <a:t>Desafio Gamers Club </a:t>
            </a:r>
            <a:r>
              <a:rPr lang="pt-BR" sz="3200" dirty="0" smtClean="0"/>
              <a:t>(Prático - Aquecimento)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42435"/>
            <a:ext cx="8596668" cy="4598928"/>
          </a:xfrm>
        </p:spPr>
        <p:txBody>
          <a:bodyPr/>
          <a:lstStyle/>
          <a:p>
            <a:r>
              <a:rPr lang="pt-BR" dirty="0"/>
              <a:t>Quantos usuários únicos não jogaram após o dia 03/02/2020</a:t>
            </a:r>
            <a:r>
              <a:rPr lang="pt-BR" dirty="0" smtClean="0"/>
              <a:t>? </a:t>
            </a:r>
          </a:p>
          <a:p>
            <a:pPr marL="0" indent="0">
              <a:buNone/>
            </a:pPr>
            <a:r>
              <a:rPr lang="pt-BR" dirty="0" smtClean="0"/>
              <a:t>	R: 726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4231"/>
          <a:stretch/>
        </p:blipFill>
        <p:spPr>
          <a:xfrm>
            <a:off x="926878" y="3129566"/>
            <a:ext cx="8097580" cy="12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8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>
            <a:normAutofit/>
          </a:bodyPr>
          <a:lstStyle/>
          <a:p>
            <a:r>
              <a:rPr lang="pt-BR" sz="3200" dirty="0"/>
              <a:t>Desafio Gamers Club </a:t>
            </a:r>
            <a:r>
              <a:rPr lang="pt-BR" sz="3200" dirty="0" smtClean="0"/>
              <a:t>(Prático - Aquecimento)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42435"/>
            <a:ext cx="8596668" cy="4598928"/>
          </a:xfrm>
        </p:spPr>
        <p:txBody>
          <a:bodyPr/>
          <a:lstStyle/>
          <a:p>
            <a:pPr lvl="0" fontAlgn="base"/>
            <a:r>
              <a:rPr lang="pt-BR" dirty="0"/>
              <a:t>Quantos usuários únicos jogaram em fevereiro após o dia 06/02/2020?</a:t>
            </a:r>
          </a:p>
          <a:p>
            <a:pPr marL="0" indent="0">
              <a:buNone/>
            </a:pPr>
            <a:r>
              <a:rPr lang="pt-BR" dirty="0" smtClean="0"/>
              <a:t>	R: 330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56" y="2981660"/>
            <a:ext cx="7735959" cy="11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1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>
            <a:normAutofit/>
          </a:bodyPr>
          <a:lstStyle/>
          <a:p>
            <a:r>
              <a:rPr lang="pt-BR" sz="3200" dirty="0"/>
              <a:t>Desafio Gamers Club </a:t>
            </a:r>
            <a:r>
              <a:rPr lang="pt-BR" sz="3200" dirty="0" smtClean="0"/>
              <a:t>(Prático - Aquecimento)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42435"/>
            <a:ext cx="8596668" cy="4598928"/>
          </a:xfrm>
        </p:spPr>
        <p:txBody>
          <a:bodyPr/>
          <a:lstStyle/>
          <a:p>
            <a:pPr lvl="0" fontAlgn="base"/>
            <a:r>
              <a:rPr lang="pt-BR" dirty="0"/>
              <a:t>Em qual dia mais jogadores deixaram de jogar no mês de fevereiro?</a:t>
            </a:r>
          </a:p>
          <a:p>
            <a:pPr marL="0" indent="0">
              <a:buNone/>
            </a:pPr>
            <a:r>
              <a:rPr lang="pt-BR" dirty="0" smtClean="0"/>
              <a:t>	R: 06/02/2020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Obs.: Mesma lógica da query abaixo foi aplicada para extrair quantidade de desistentes dos outros dias.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67" y="2977996"/>
            <a:ext cx="7478801" cy="127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8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>
            <a:normAutofit/>
          </a:bodyPr>
          <a:lstStyle/>
          <a:p>
            <a:r>
              <a:rPr lang="pt-BR" sz="3200" dirty="0"/>
              <a:t>Desafio Gamers Club </a:t>
            </a:r>
            <a:r>
              <a:rPr lang="pt-BR" sz="3200" dirty="0" smtClean="0"/>
              <a:t>(Prático - Análise)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42435"/>
            <a:ext cx="8596668" cy="1635616"/>
          </a:xfrm>
        </p:spPr>
        <p:txBody>
          <a:bodyPr/>
          <a:lstStyle/>
          <a:p>
            <a:pPr lvl="0"/>
            <a:r>
              <a:rPr lang="pt-BR" dirty="0"/>
              <a:t>Pontos importantes encontrados no </a:t>
            </a:r>
            <a:r>
              <a:rPr lang="pt-BR" dirty="0" err="1"/>
              <a:t>dataset</a:t>
            </a:r>
            <a:r>
              <a:rPr lang="pt-BR" dirty="0"/>
              <a:t> e tendências identificadas;</a:t>
            </a:r>
          </a:p>
          <a:p>
            <a:pPr lvl="0"/>
            <a:r>
              <a:rPr lang="pt-BR" dirty="0"/>
              <a:t>Correlações observadas;</a:t>
            </a:r>
          </a:p>
          <a:p>
            <a:pPr lvl="0"/>
            <a:r>
              <a:rPr lang="pt-BR" dirty="0"/>
              <a:t>Faça ao menos uma sugestão de como poderíamos explorar este nicho - isso é, gerar valor através de </a:t>
            </a:r>
            <a:r>
              <a:rPr lang="pt-BR" dirty="0" smtClean="0"/>
              <a:t>dados;</a:t>
            </a:r>
          </a:p>
          <a:p>
            <a:pPr lvl="0" fontAlgn="base"/>
            <a:endParaRPr lang="pt-BR" dirty="0" smtClean="0"/>
          </a:p>
          <a:p>
            <a:pPr lvl="0" fontAlgn="base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57638" y="3258356"/>
            <a:ext cx="8023538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243840" lvl="3" indent="-228600" algn="just">
              <a:lnSpc>
                <a:spcPct val="115000"/>
              </a:lnSpc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Montar uma lista com os jogadores de maior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Rate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243840" lvl="3" indent="-228600" algn="just">
              <a:lnSpc>
                <a:spcPct val="115000"/>
              </a:lnSpc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Buscar 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desses players e verificar as datas com registros de partidas.</a:t>
            </a:r>
          </a:p>
          <a:p>
            <a:pPr marL="0" marR="243840" lvl="3" indent="-228600" algn="just">
              <a:lnSpc>
                <a:spcPct val="115000"/>
              </a:lnSpc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Correlação: jogadores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apresentam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histórico de partidas com dias mais recorrentes,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maior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assiduidade as vídeo-aulas.</a:t>
            </a:r>
          </a:p>
          <a:p>
            <a:pPr marL="0" marR="243840" lvl="3" indent="-228600" algn="just">
              <a:lnSpc>
                <a:spcPct val="115000"/>
              </a:lnSpc>
              <a:buFont typeface="+mj-lt"/>
              <a:buAutoNum type="arabicPeriod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Sugestão: identificar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 melhores players para assim observar como eles jogam e realizar melhorias nas vídeo-aulas e também identificar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players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desempenho ruim e ver qual tipo de ajuda poderia ser incluída para melhorar as vídeo-aulas.</a:t>
            </a:r>
          </a:p>
        </p:txBody>
      </p:sp>
    </p:spTree>
    <p:extLst>
      <p:ext uri="{BB962C8B-B14F-4D97-AF65-F5344CB8AC3E}">
        <p14:creationId xmlns:p14="http://schemas.microsoft.com/office/powerpoint/2010/main" val="17313343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449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Desafio Gamers Club</vt:lpstr>
      <vt:lpstr>Apresentação do PowerPoint</vt:lpstr>
      <vt:lpstr>Apresentação do PowerPoint</vt:lpstr>
      <vt:lpstr>Desafio Gamers Club (Análise)</vt:lpstr>
      <vt:lpstr>Desafio Gamers Club (Análise)</vt:lpstr>
      <vt:lpstr>Desafio Gamers Club (Prático - Aquecimento)</vt:lpstr>
      <vt:lpstr>Desafio Gamers Club (Prático - Aquecimento)</vt:lpstr>
      <vt:lpstr>Desafio Gamers Club (Prático - Aquecimento)</vt:lpstr>
      <vt:lpstr>Desafio Gamers Club (Prático - Análise)</vt:lpstr>
      <vt:lpstr>FIM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Gamers Club</dc:title>
  <dc:creator>Luís Eduardo Santos Moraes</dc:creator>
  <cp:lastModifiedBy>Luís Eduardo Santos Moraes</cp:lastModifiedBy>
  <cp:revision>13</cp:revision>
  <dcterms:created xsi:type="dcterms:W3CDTF">2020-03-22T17:37:48Z</dcterms:created>
  <dcterms:modified xsi:type="dcterms:W3CDTF">2020-03-22T18:51:03Z</dcterms:modified>
</cp:coreProperties>
</file>