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E1DFE-040C-47FA-AF71-17D2387E70A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54FFCE-2228-4321-B49E-935720016640}">
      <dgm:prSet/>
      <dgm:spPr/>
      <dgm:t>
        <a:bodyPr/>
        <a:lstStyle/>
        <a:p>
          <a:r>
            <a:rPr lang="it-IT"/>
            <a:t>Philippinder è un normale sito di incontri con lo scopo di fare amicizia con altri filippini. </a:t>
          </a:r>
          <a:endParaRPr lang="en-US"/>
        </a:p>
      </dgm:t>
    </dgm:pt>
    <dgm:pt modelId="{68E0EA16-9275-488D-9BEB-952DA2CA8DB8}" type="parTrans" cxnId="{F2171E07-C91F-4AC0-9C53-1F63AEBE58B7}">
      <dgm:prSet/>
      <dgm:spPr/>
      <dgm:t>
        <a:bodyPr/>
        <a:lstStyle/>
        <a:p>
          <a:endParaRPr lang="en-US"/>
        </a:p>
      </dgm:t>
    </dgm:pt>
    <dgm:pt modelId="{180A7988-AE4A-4AA0-9D96-3E6B83D010EE}" type="sibTrans" cxnId="{F2171E07-C91F-4AC0-9C53-1F63AEBE58B7}">
      <dgm:prSet/>
      <dgm:spPr/>
      <dgm:t>
        <a:bodyPr/>
        <a:lstStyle/>
        <a:p>
          <a:endParaRPr lang="en-US"/>
        </a:p>
      </dgm:t>
    </dgm:pt>
    <dgm:pt modelId="{0A7C1F5A-4496-4976-90D5-D91B8E143239}">
      <dgm:prSet/>
      <dgm:spPr/>
      <dgm:t>
        <a:bodyPr/>
        <a:lstStyle/>
        <a:p>
          <a:r>
            <a:rPr lang="it-IT" dirty="0"/>
            <a:t>È strettamente necessario essere filippini per potervi accedere.</a:t>
          </a:r>
          <a:endParaRPr lang="en-US" dirty="0"/>
        </a:p>
      </dgm:t>
    </dgm:pt>
    <dgm:pt modelId="{CE0EE45B-29EB-41F7-8710-FF3F513B6E58}" type="parTrans" cxnId="{4965E59C-C26F-460C-ADB7-D3764F4277E2}">
      <dgm:prSet/>
      <dgm:spPr/>
      <dgm:t>
        <a:bodyPr/>
        <a:lstStyle/>
        <a:p>
          <a:endParaRPr lang="en-US"/>
        </a:p>
      </dgm:t>
    </dgm:pt>
    <dgm:pt modelId="{B6CA0E8D-59BC-4864-8EF4-1151DE8C6732}" type="sibTrans" cxnId="{4965E59C-C26F-460C-ADB7-D3764F4277E2}">
      <dgm:prSet/>
      <dgm:spPr/>
      <dgm:t>
        <a:bodyPr/>
        <a:lstStyle/>
        <a:p>
          <a:endParaRPr lang="en-US"/>
        </a:p>
      </dgm:t>
    </dgm:pt>
    <dgm:pt modelId="{4EDD6FA3-5181-4611-BDB6-7B77C6757157}" type="pres">
      <dgm:prSet presAssocID="{7BAE1DFE-040C-47FA-AF71-17D2387E70AA}" presName="outerComposite" presStyleCnt="0">
        <dgm:presLayoutVars>
          <dgm:chMax val="5"/>
          <dgm:dir/>
          <dgm:resizeHandles val="exact"/>
        </dgm:presLayoutVars>
      </dgm:prSet>
      <dgm:spPr/>
    </dgm:pt>
    <dgm:pt modelId="{14D3C8EE-F2C6-4081-98D0-01764737B5D8}" type="pres">
      <dgm:prSet presAssocID="{7BAE1DFE-040C-47FA-AF71-17D2387E70AA}" presName="dummyMaxCanvas" presStyleCnt="0">
        <dgm:presLayoutVars/>
      </dgm:prSet>
      <dgm:spPr/>
    </dgm:pt>
    <dgm:pt modelId="{87D61E6F-9865-4F8F-82AB-A536C1F5F96D}" type="pres">
      <dgm:prSet presAssocID="{7BAE1DFE-040C-47FA-AF71-17D2387E70AA}" presName="TwoNodes_1" presStyleLbl="node1" presStyleIdx="0" presStyleCnt="2">
        <dgm:presLayoutVars>
          <dgm:bulletEnabled val="1"/>
        </dgm:presLayoutVars>
      </dgm:prSet>
      <dgm:spPr/>
    </dgm:pt>
    <dgm:pt modelId="{70967A04-BD84-4D18-AA7C-CC1CA36B2A07}" type="pres">
      <dgm:prSet presAssocID="{7BAE1DFE-040C-47FA-AF71-17D2387E70AA}" presName="TwoNodes_2" presStyleLbl="node1" presStyleIdx="1" presStyleCnt="2" custLinFactNeighborX="3616" custLinFactNeighborY="12272">
        <dgm:presLayoutVars>
          <dgm:bulletEnabled val="1"/>
        </dgm:presLayoutVars>
      </dgm:prSet>
      <dgm:spPr/>
    </dgm:pt>
    <dgm:pt modelId="{917E3710-1C57-44CB-8878-455E55F8E99D}" type="pres">
      <dgm:prSet presAssocID="{7BAE1DFE-040C-47FA-AF71-17D2387E70AA}" presName="TwoConn_1-2" presStyleLbl="fgAccFollowNode1" presStyleIdx="0" presStyleCnt="1">
        <dgm:presLayoutVars>
          <dgm:bulletEnabled val="1"/>
        </dgm:presLayoutVars>
      </dgm:prSet>
      <dgm:spPr/>
    </dgm:pt>
    <dgm:pt modelId="{ECD84322-8C6B-4531-8A8E-F9940FAB2806}" type="pres">
      <dgm:prSet presAssocID="{7BAE1DFE-040C-47FA-AF71-17D2387E70AA}" presName="TwoNodes_1_text" presStyleLbl="node1" presStyleIdx="1" presStyleCnt="2">
        <dgm:presLayoutVars>
          <dgm:bulletEnabled val="1"/>
        </dgm:presLayoutVars>
      </dgm:prSet>
      <dgm:spPr/>
    </dgm:pt>
    <dgm:pt modelId="{97A2DD20-FCA0-4DFE-B6CC-05ED4A71E41E}" type="pres">
      <dgm:prSet presAssocID="{7BAE1DFE-040C-47FA-AF71-17D2387E70A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2171E07-C91F-4AC0-9C53-1F63AEBE58B7}" srcId="{7BAE1DFE-040C-47FA-AF71-17D2387E70AA}" destId="{0B54FFCE-2228-4321-B49E-935720016640}" srcOrd="0" destOrd="0" parTransId="{68E0EA16-9275-488D-9BEB-952DA2CA8DB8}" sibTransId="{180A7988-AE4A-4AA0-9D96-3E6B83D010EE}"/>
    <dgm:cxn modelId="{ED05A824-EBC4-47FB-BC14-B601BE22CD5B}" type="presOf" srcId="{0A7C1F5A-4496-4976-90D5-D91B8E143239}" destId="{70967A04-BD84-4D18-AA7C-CC1CA36B2A07}" srcOrd="0" destOrd="0" presId="urn:microsoft.com/office/officeart/2005/8/layout/vProcess5"/>
    <dgm:cxn modelId="{D15D2C2B-1366-4745-B3D4-2CF406D82307}" type="presOf" srcId="{0B54FFCE-2228-4321-B49E-935720016640}" destId="{87D61E6F-9865-4F8F-82AB-A536C1F5F96D}" srcOrd="0" destOrd="0" presId="urn:microsoft.com/office/officeart/2005/8/layout/vProcess5"/>
    <dgm:cxn modelId="{FE95DA37-88AB-4786-930B-A9243B3AB8DA}" type="presOf" srcId="{0B54FFCE-2228-4321-B49E-935720016640}" destId="{ECD84322-8C6B-4531-8A8E-F9940FAB2806}" srcOrd="1" destOrd="0" presId="urn:microsoft.com/office/officeart/2005/8/layout/vProcess5"/>
    <dgm:cxn modelId="{08996E51-D0EC-4937-BB87-3EB5D1BF8C6B}" type="presOf" srcId="{0A7C1F5A-4496-4976-90D5-D91B8E143239}" destId="{97A2DD20-FCA0-4DFE-B6CC-05ED4A71E41E}" srcOrd="1" destOrd="0" presId="urn:microsoft.com/office/officeart/2005/8/layout/vProcess5"/>
    <dgm:cxn modelId="{4CABF455-FE03-41FC-AEBD-0C36681A6425}" type="presOf" srcId="{7BAE1DFE-040C-47FA-AF71-17D2387E70AA}" destId="{4EDD6FA3-5181-4611-BDB6-7B77C6757157}" srcOrd="0" destOrd="0" presId="urn:microsoft.com/office/officeart/2005/8/layout/vProcess5"/>
    <dgm:cxn modelId="{4965E59C-C26F-460C-ADB7-D3764F4277E2}" srcId="{7BAE1DFE-040C-47FA-AF71-17D2387E70AA}" destId="{0A7C1F5A-4496-4976-90D5-D91B8E143239}" srcOrd="1" destOrd="0" parTransId="{CE0EE45B-29EB-41F7-8710-FF3F513B6E58}" sibTransId="{B6CA0E8D-59BC-4864-8EF4-1151DE8C6732}"/>
    <dgm:cxn modelId="{360F8AAD-12D7-473C-97B8-8C065EB1B1FD}" type="presOf" srcId="{180A7988-AE4A-4AA0-9D96-3E6B83D010EE}" destId="{917E3710-1C57-44CB-8878-455E55F8E99D}" srcOrd="0" destOrd="0" presId="urn:microsoft.com/office/officeart/2005/8/layout/vProcess5"/>
    <dgm:cxn modelId="{EA47EB06-1CBD-4696-B31A-51CA1DDF00A4}" type="presParOf" srcId="{4EDD6FA3-5181-4611-BDB6-7B77C6757157}" destId="{14D3C8EE-F2C6-4081-98D0-01764737B5D8}" srcOrd="0" destOrd="0" presId="urn:microsoft.com/office/officeart/2005/8/layout/vProcess5"/>
    <dgm:cxn modelId="{54D40F91-FBB1-4DCE-ACE3-6473B6E86486}" type="presParOf" srcId="{4EDD6FA3-5181-4611-BDB6-7B77C6757157}" destId="{87D61E6F-9865-4F8F-82AB-A536C1F5F96D}" srcOrd="1" destOrd="0" presId="urn:microsoft.com/office/officeart/2005/8/layout/vProcess5"/>
    <dgm:cxn modelId="{259B89AA-ABDB-4158-A9F4-5374215092FE}" type="presParOf" srcId="{4EDD6FA3-5181-4611-BDB6-7B77C6757157}" destId="{70967A04-BD84-4D18-AA7C-CC1CA36B2A07}" srcOrd="2" destOrd="0" presId="urn:microsoft.com/office/officeart/2005/8/layout/vProcess5"/>
    <dgm:cxn modelId="{94BF399B-E9DC-430B-A671-1E4711314942}" type="presParOf" srcId="{4EDD6FA3-5181-4611-BDB6-7B77C6757157}" destId="{917E3710-1C57-44CB-8878-455E55F8E99D}" srcOrd="3" destOrd="0" presId="urn:microsoft.com/office/officeart/2005/8/layout/vProcess5"/>
    <dgm:cxn modelId="{504E971F-0CCC-4709-B721-36E1453D0916}" type="presParOf" srcId="{4EDD6FA3-5181-4611-BDB6-7B77C6757157}" destId="{ECD84322-8C6B-4531-8A8E-F9940FAB2806}" srcOrd="4" destOrd="0" presId="urn:microsoft.com/office/officeart/2005/8/layout/vProcess5"/>
    <dgm:cxn modelId="{DE5674BD-4113-425C-BF9B-217398347A50}" type="presParOf" srcId="{4EDD6FA3-5181-4611-BDB6-7B77C6757157}" destId="{97A2DD20-FCA0-4DFE-B6CC-05ED4A71E41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6A311-78DE-4030-B32B-45BC64F0180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FFDF42-76D5-4EEA-BC41-1B790FFE68D9}">
      <dgm:prSet/>
      <dgm:spPr/>
      <dgm:t>
        <a:bodyPr/>
        <a:lstStyle/>
        <a:p>
          <a:r>
            <a:rPr lang="it-IT" dirty="0"/>
            <a:t>Perché sei un filippino che ha bisogno di amici</a:t>
          </a:r>
          <a:endParaRPr lang="en-US" dirty="0"/>
        </a:p>
      </dgm:t>
    </dgm:pt>
    <dgm:pt modelId="{9C6B3A17-781C-474F-B66E-2A2AC5FB5139}" type="parTrans" cxnId="{145069E4-802A-4CDA-8E52-FB23D3CA57BA}">
      <dgm:prSet/>
      <dgm:spPr/>
      <dgm:t>
        <a:bodyPr/>
        <a:lstStyle/>
        <a:p>
          <a:endParaRPr lang="en-US"/>
        </a:p>
      </dgm:t>
    </dgm:pt>
    <dgm:pt modelId="{8F018756-43C5-4E41-A3F8-D06998B436B7}" type="sibTrans" cxnId="{145069E4-802A-4CDA-8E52-FB23D3CA57BA}">
      <dgm:prSet/>
      <dgm:spPr/>
      <dgm:t>
        <a:bodyPr/>
        <a:lstStyle/>
        <a:p>
          <a:endParaRPr lang="en-US"/>
        </a:p>
      </dgm:t>
    </dgm:pt>
    <dgm:pt modelId="{84860F06-CEF1-421E-941A-CE63DF37088C}">
      <dgm:prSet/>
      <dgm:spPr/>
      <dgm:t>
        <a:bodyPr/>
        <a:lstStyle/>
        <a:p>
          <a:r>
            <a:rPr lang="it-IT" dirty="0"/>
            <a:t>E basta direi</a:t>
          </a:r>
          <a:endParaRPr lang="en-US" dirty="0"/>
        </a:p>
      </dgm:t>
    </dgm:pt>
    <dgm:pt modelId="{A0070F29-8973-40E3-A961-5B7A33F161E9}" type="parTrans" cxnId="{15E4F1B7-F859-4113-9A7A-9ACE882E507E}">
      <dgm:prSet/>
      <dgm:spPr/>
      <dgm:t>
        <a:bodyPr/>
        <a:lstStyle/>
        <a:p>
          <a:endParaRPr lang="en-US"/>
        </a:p>
      </dgm:t>
    </dgm:pt>
    <dgm:pt modelId="{85A95AB2-8D04-4334-B6BE-7D2EA48A6F26}" type="sibTrans" cxnId="{15E4F1B7-F859-4113-9A7A-9ACE882E507E}">
      <dgm:prSet/>
      <dgm:spPr/>
      <dgm:t>
        <a:bodyPr/>
        <a:lstStyle/>
        <a:p>
          <a:endParaRPr lang="en-US"/>
        </a:p>
      </dgm:t>
    </dgm:pt>
    <dgm:pt modelId="{38023F62-C197-460D-85BA-C0186A95C972}" type="pres">
      <dgm:prSet presAssocID="{4886A311-78DE-4030-B32B-45BC64F01804}" presName="Name0" presStyleCnt="0">
        <dgm:presLayoutVars>
          <dgm:dir/>
          <dgm:animLvl val="lvl"/>
          <dgm:resizeHandles val="exact"/>
        </dgm:presLayoutVars>
      </dgm:prSet>
      <dgm:spPr/>
    </dgm:pt>
    <dgm:pt modelId="{9EA7E81F-9358-48AA-B828-D321FD7FC1A8}" type="pres">
      <dgm:prSet presAssocID="{9BFFDF42-76D5-4EEA-BC41-1B790FFE68D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3450D4D-B436-4AE2-984E-5DEB9BA51E52}" type="pres">
      <dgm:prSet presAssocID="{8F018756-43C5-4E41-A3F8-D06998B436B7}" presName="parTxOnlySpace" presStyleCnt="0"/>
      <dgm:spPr/>
    </dgm:pt>
    <dgm:pt modelId="{6BCE25B3-4A96-4CF1-B144-940F76EB36AE}" type="pres">
      <dgm:prSet presAssocID="{84860F06-CEF1-421E-941A-CE63DF37088C}" presName="parTxOnly" presStyleLbl="node1" presStyleIdx="1" presStyleCnt="2" custLinFactNeighborX="2427" custLinFactNeighborY="433">
        <dgm:presLayoutVars>
          <dgm:chMax val="0"/>
          <dgm:chPref val="0"/>
          <dgm:bulletEnabled val="1"/>
        </dgm:presLayoutVars>
      </dgm:prSet>
      <dgm:spPr/>
    </dgm:pt>
  </dgm:ptLst>
  <dgm:cxnLst>
    <dgm:cxn modelId="{8D85D675-DF0F-413B-A7E4-67B0D57EED1F}" type="presOf" srcId="{9BFFDF42-76D5-4EEA-BC41-1B790FFE68D9}" destId="{9EA7E81F-9358-48AA-B828-D321FD7FC1A8}" srcOrd="0" destOrd="0" presId="urn:microsoft.com/office/officeart/2005/8/layout/chevron1"/>
    <dgm:cxn modelId="{C4539878-B69F-4B2C-9116-48E7937025FB}" type="presOf" srcId="{4886A311-78DE-4030-B32B-45BC64F01804}" destId="{38023F62-C197-460D-85BA-C0186A95C972}" srcOrd="0" destOrd="0" presId="urn:microsoft.com/office/officeart/2005/8/layout/chevron1"/>
    <dgm:cxn modelId="{1C323F95-7431-4151-B43C-7B1C689FAFAC}" type="presOf" srcId="{84860F06-CEF1-421E-941A-CE63DF37088C}" destId="{6BCE25B3-4A96-4CF1-B144-940F76EB36AE}" srcOrd="0" destOrd="0" presId="urn:microsoft.com/office/officeart/2005/8/layout/chevron1"/>
    <dgm:cxn modelId="{15E4F1B7-F859-4113-9A7A-9ACE882E507E}" srcId="{4886A311-78DE-4030-B32B-45BC64F01804}" destId="{84860F06-CEF1-421E-941A-CE63DF37088C}" srcOrd="1" destOrd="0" parTransId="{A0070F29-8973-40E3-A961-5B7A33F161E9}" sibTransId="{85A95AB2-8D04-4334-B6BE-7D2EA48A6F26}"/>
    <dgm:cxn modelId="{145069E4-802A-4CDA-8E52-FB23D3CA57BA}" srcId="{4886A311-78DE-4030-B32B-45BC64F01804}" destId="{9BFFDF42-76D5-4EEA-BC41-1B790FFE68D9}" srcOrd="0" destOrd="0" parTransId="{9C6B3A17-781C-474F-B66E-2A2AC5FB5139}" sibTransId="{8F018756-43C5-4E41-A3F8-D06998B436B7}"/>
    <dgm:cxn modelId="{BFBE7FBB-C2F3-4FEB-BBEE-4171B358F96A}" type="presParOf" srcId="{38023F62-C197-460D-85BA-C0186A95C972}" destId="{9EA7E81F-9358-48AA-B828-D321FD7FC1A8}" srcOrd="0" destOrd="0" presId="urn:microsoft.com/office/officeart/2005/8/layout/chevron1"/>
    <dgm:cxn modelId="{9D831421-0854-4238-AFA8-E407346F3B7F}" type="presParOf" srcId="{38023F62-C197-460D-85BA-C0186A95C972}" destId="{33450D4D-B436-4AE2-984E-5DEB9BA51E52}" srcOrd="1" destOrd="0" presId="urn:microsoft.com/office/officeart/2005/8/layout/chevron1"/>
    <dgm:cxn modelId="{526DB6F0-EFBA-448D-B04E-B285EE1C9BD4}" type="presParOf" srcId="{38023F62-C197-460D-85BA-C0186A95C972}" destId="{6BCE25B3-4A96-4CF1-B144-940F76EB36A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4EC95-D41A-484D-88C7-E224AA7004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21F513-BFBC-410D-A5A2-2C6324F4E3A4}">
      <dgm:prSet/>
      <dgm:spPr/>
      <dgm:t>
        <a:bodyPr/>
        <a:lstStyle/>
        <a:p>
          <a:r>
            <a:rPr lang="it-IT"/>
            <a:t>PostgreSQL è Open-Source</a:t>
          </a:r>
          <a:endParaRPr lang="en-US"/>
        </a:p>
      </dgm:t>
    </dgm:pt>
    <dgm:pt modelId="{AA31E2A4-89CC-44F2-B3D5-550D82F82C58}" type="parTrans" cxnId="{3DF3AF1E-9F0E-4FC3-99BA-B00FA3539B1C}">
      <dgm:prSet/>
      <dgm:spPr/>
      <dgm:t>
        <a:bodyPr/>
        <a:lstStyle/>
        <a:p>
          <a:endParaRPr lang="en-US"/>
        </a:p>
      </dgm:t>
    </dgm:pt>
    <dgm:pt modelId="{9539873B-B621-4876-BF31-FE12F8C751DD}" type="sibTrans" cxnId="{3DF3AF1E-9F0E-4FC3-99BA-B00FA3539B1C}">
      <dgm:prSet/>
      <dgm:spPr/>
      <dgm:t>
        <a:bodyPr/>
        <a:lstStyle/>
        <a:p>
          <a:endParaRPr lang="en-US"/>
        </a:p>
      </dgm:t>
    </dgm:pt>
    <dgm:pt modelId="{7CC8AF3B-E353-4DE1-BD2F-E94B79BF034E}">
      <dgm:prSet/>
      <dgm:spPr/>
      <dgm:t>
        <a:bodyPr/>
        <a:lstStyle/>
        <a:p>
          <a:r>
            <a:rPr lang="it-IT"/>
            <a:t>PostgreSQL supporta un insieme piú ampio di funzionalitá SQL</a:t>
          </a:r>
          <a:endParaRPr lang="en-US"/>
        </a:p>
      </dgm:t>
    </dgm:pt>
    <dgm:pt modelId="{0626AF87-FBA3-4EBE-926F-7A7E272E2D49}" type="parTrans" cxnId="{5A1DC561-5677-490C-8DB3-6DF92688397B}">
      <dgm:prSet/>
      <dgm:spPr/>
      <dgm:t>
        <a:bodyPr/>
        <a:lstStyle/>
        <a:p>
          <a:endParaRPr lang="en-US"/>
        </a:p>
      </dgm:t>
    </dgm:pt>
    <dgm:pt modelId="{E9809474-F462-4167-BDA5-E2B82A290CF3}" type="sibTrans" cxnId="{5A1DC561-5677-490C-8DB3-6DF92688397B}">
      <dgm:prSet/>
      <dgm:spPr/>
      <dgm:t>
        <a:bodyPr/>
        <a:lstStyle/>
        <a:p>
          <a:endParaRPr lang="en-US"/>
        </a:p>
      </dgm:t>
    </dgm:pt>
    <dgm:pt modelId="{97F9D761-A832-437A-ABC6-983DB19B0633}">
      <dgm:prSet/>
      <dgm:spPr/>
      <dgm:t>
        <a:bodyPr/>
        <a:lstStyle/>
        <a:p>
          <a:r>
            <a:rPr lang="it-IT" dirty="0" err="1"/>
            <a:t>PostgreSQL</a:t>
          </a:r>
          <a:r>
            <a:rPr lang="it-IT" dirty="0"/>
            <a:t> offre un programma (pgAdmin4) </a:t>
          </a:r>
          <a:r>
            <a:rPr lang="it-IT" dirty="0" err="1"/>
            <a:t>piú</a:t>
          </a:r>
          <a:r>
            <a:rPr lang="it-IT" dirty="0"/>
            <a:t> user friendly di </a:t>
          </a:r>
          <a:r>
            <a:rPr lang="it-IT" dirty="0" err="1"/>
            <a:t>phpmyadmin</a:t>
          </a:r>
          <a:r>
            <a:rPr lang="it-IT" dirty="0"/>
            <a:t>, che permette all’utente una </a:t>
          </a:r>
          <a:r>
            <a:rPr lang="it-IT" dirty="0" err="1"/>
            <a:t>comoditá</a:t>
          </a:r>
          <a:r>
            <a:rPr lang="it-IT" dirty="0"/>
            <a:t> maggiore nella creazione di database </a:t>
          </a:r>
          <a:r>
            <a:rPr lang="it-IT" dirty="0" err="1"/>
            <a:t>piú</a:t>
          </a:r>
          <a:r>
            <a:rPr lang="it-IT" dirty="0"/>
            <a:t> complessi</a:t>
          </a:r>
          <a:endParaRPr lang="en-US" dirty="0"/>
        </a:p>
      </dgm:t>
    </dgm:pt>
    <dgm:pt modelId="{70AC499D-56AF-4567-BDD4-C160044559FA}" type="parTrans" cxnId="{6D83B044-76F3-4065-89A4-CDD260CD8EBE}">
      <dgm:prSet/>
      <dgm:spPr/>
      <dgm:t>
        <a:bodyPr/>
        <a:lstStyle/>
        <a:p>
          <a:endParaRPr lang="en-US"/>
        </a:p>
      </dgm:t>
    </dgm:pt>
    <dgm:pt modelId="{6B7EDA9F-0ED0-42D0-86B0-8AC41F52E4C3}" type="sibTrans" cxnId="{6D83B044-76F3-4065-89A4-CDD260CD8EBE}">
      <dgm:prSet/>
      <dgm:spPr/>
      <dgm:t>
        <a:bodyPr/>
        <a:lstStyle/>
        <a:p>
          <a:endParaRPr lang="en-US"/>
        </a:p>
      </dgm:t>
    </dgm:pt>
    <dgm:pt modelId="{9A501DB7-BAB2-4310-9DE0-EB5951186E4E}" type="pres">
      <dgm:prSet presAssocID="{AB54EC95-D41A-484D-88C7-E224AA70046A}" presName="linear" presStyleCnt="0">
        <dgm:presLayoutVars>
          <dgm:animLvl val="lvl"/>
          <dgm:resizeHandles val="exact"/>
        </dgm:presLayoutVars>
      </dgm:prSet>
      <dgm:spPr/>
    </dgm:pt>
    <dgm:pt modelId="{66B0967A-F42C-4816-80B0-D5744F894A9F}" type="pres">
      <dgm:prSet presAssocID="{FD21F513-BFBC-410D-A5A2-2C6324F4E3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E758D9-A301-4F00-8153-73D61CC89678}" type="pres">
      <dgm:prSet presAssocID="{9539873B-B621-4876-BF31-FE12F8C751DD}" presName="spacer" presStyleCnt="0"/>
      <dgm:spPr/>
    </dgm:pt>
    <dgm:pt modelId="{60D7208D-7C86-4BC8-B4EF-E4C3D275F108}" type="pres">
      <dgm:prSet presAssocID="{7CC8AF3B-E353-4DE1-BD2F-E94B79BF03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5A837E-1F6E-4A7D-9224-DD403B5E814C}" type="pres">
      <dgm:prSet presAssocID="{E9809474-F462-4167-BDA5-E2B82A290CF3}" presName="spacer" presStyleCnt="0"/>
      <dgm:spPr/>
    </dgm:pt>
    <dgm:pt modelId="{77314C27-4196-4A88-B66B-BA0C4DE96E7D}" type="pres">
      <dgm:prSet presAssocID="{97F9D761-A832-437A-ABC6-983DB19B06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DF3AF1E-9F0E-4FC3-99BA-B00FA3539B1C}" srcId="{AB54EC95-D41A-484D-88C7-E224AA70046A}" destId="{FD21F513-BFBC-410D-A5A2-2C6324F4E3A4}" srcOrd="0" destOrd="0" parTransId="{AA31E2A4-89CC-44F2-B3D5-550D82F82C58}" sibTransId="{9539873B-B621-4876-BF31-FE12F8C751DD}"/>
    <dgm:cxn modelId="{5A1DC561-5677-490C-8DB3-6DF92688397B}" srcId="{AB54EC95-D41A-484D-88C7-E224AA70046A}" destId="{7CC8AF3B-E353-4DE1-BD2F-E94B79BF034E}" srcOrd="1" destOrd="0" parTransId="{0626AF87-FBA3-4EBE-926F-7A7E272E2D49}" sibTransId="{E9809474-F462-4167-BDA5-E2B82A290CF3}"/>
    <dgm:cxn modelId="{6D83B044-76F3-4065-89A4-CDD260CD8EBE}" srcId="{AB54EC95-D41A-484D-88C7-E224AA70046A}" destId="{97F9D761-A832-437A-ABC6-983DB19B0633}" srcOrd="2" destOrd="0" parTransId="{70AC499D-56AF-4567-BDD4-C160044559FA}" sibTransId="{6B7EDA9F-0ED0-42D0-86B0-8AC41F52E4C3}"/>
    <dgm:cxn modelId="{96238467-B198-4095-AF75-FC61885470B3}" type="presOf" srcId="{FD21F513-BFBC-410D-A5A2-2C6324F4E3A4}" destId="{66B0967A-F42C-4816-80B0-D5744F894A9F}" srcOrd="0" destOrd="0" presId="urn:microsoft.com/office/officeart/2005/8/layout/vList2"/>
    <dgm:cxn modelId="{A3B67477-932E-476E-991C-89A7D94E8B5E}" type="presOf" srcId="{97F9D761-A832-437A-ABC6-983DB19B0633}" destId="{77314C27-4196-4A88-B66B-BA0C4DE96E7D}" srcOrd="0" destOrd="0" presId="urn:microsoft.com/office/officeart/2005/8/layout/vList2"/>
    <dgm:cxn modelId="{53059199-9438-4D19-A556-7BB69E3C0417}" type="presOf" srcId="{AB54EC95-D41A-484D-88C7-E224AA70046A}" destId="{9A501DB7-BAB2-4310-9DE0-EB5951186E4E}" srcOrd="0" destOrd="0" presId="urn:microsoft.com/office/officeart/2005/8/layout/vList2"/>
    <dgm:cxn modelId="{3BAFC7DE-AB83-4D2C-B5E0-C61EC7915DB4}" type="presOf" srcId="{7CC8AF3B-E353-4DE1-BD2F-E94B79BF034E}" destId="{60D7208D-7C86-4BC8-B4EF-E4C3D275F108}" srcOrd="0" destOrd="0" presId="urn:microsoft.com/office/officeart/2005/8/layout/vList2"/>
    <dgm:cxn modelId="{70F17832-4136-4D7E-957C-614CFBF77645}" type="presParOf" srcId="{9A501DB7-BAB2-4310-9DE0-EB5951186E4E}" destId="{66B0967A-F42C-4816-80B0-D5744F894A9F}" srcOrd="0" destOrd="0" presId="urn:microsoft.com/office/officeart/2005/8/layout/vList2"/>
    <dgm:cxn modelId="{A5D32D63-795E-4F5C-B7B4-6C0ADEBAF871}" type="presParOf" srcId="{9A501DB7-BAB2-4310-9DE0-EB5951186E4E}" destId="{9CE758D9-A301-4F00-8153-73D61CC89678}" srcOrd="1" destOrd="0" presId="urn:microsoft.com/office/officeart/2005/8/layout/vList2"/>
    <dgm:cxn modelId="{81ECB884-D6C5-43AC-A7DB-7AF33BDC77D2}" type="presParOf" srcId="{9A501DB7-BAB2-4310-9DE0-EB5951186E4E}" destId="{60D7208D-7C86-4BC8-B4EF-E4C3D275F108}" srcOrd="2" destOrd="0" presId="urn:microsoft.com/office/officeart/2005/8/layout/vList2"/>
    <dgm:cxn modelId="{CA6A4B6B-E070-4BDA-A365-4551529CFF73}" type="presParOf" srcId="{9A501DB7-BAB2-4310-9DE0-EB5951186E4E}" destId="{0D5A837E-1F6E-4A7D-9224-DD403B5E814C}" srcOrd="3" destOrd="0" presId="urn:microsoft.com/office/officeart/2005/8/layout/vList2"/>
    <dgm:cxn modelId="{00FB557B-3875-4177-8AC8-BECCC8F98E1C}" type="presParOf" srcId="{9A501DB7-BAB2-4310-9DE0-EB5951186E4E}" destId="{77314C27-4196-4A88-B66B-BA0C4DE96E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61E6F-9865-4F8F-82AB-A536C1F5F96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Philippinder è un normale sito di incontri con lo scopo di fare amicizia con altri filippini. </a:t>
          </a:r>
          <a:endParaRPr lang="en-US" sz="3100" kern="1200"/>
        </a:p>
      </dsp:txBody>
      <dsp:txXfrm>
        <a:off x="48627" y="48627"/>
        <a:ext cx="7572674" cy="1562978"/>
      </dsp:txXfrm>
    </dsp:sp>
    <dsp:sp modelId="{70967A04-BD84-4D18-AA7C-CC1CA36B2A07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È strettamente necessario essere filippini per potervi accedere.</a:t>
          </a:r>
          <a:endParaRPr lang="en-US" sz="3100" kern="1200" dirty="0"/>
        </a:p>
      </dsp:txBody>
      <dsp:txXfrm>
        <a:off x="1687801" y="2077799"/>
        <a:ext cx="6473075" cy="1562978"/>
      </dsp:txXfrm>
    </dsp:sp>
    <dsp:sp modelId="{917E3710-1C57-44CB-8878-455E55F8E99D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7E81F-9358-48AA-B828-D321FD7FC1A8}">
      <dsp:nvSpPr>
        <dsp:cNvPr id="0" name=""/>
        <dsp:cNvSpPr/>
      </dsp:nvSpPr>
      <dsp:spPr>
        <a:xfrm>
          <a:off x="8893" y="719756"/>
          <a:ext cx="5316616" cy="21266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Perché sei un filippino che ha bisogno di amici</a:t>
          </a:r>
          <a:endParaRPr lang="en-US" sz="3600" kern="1200" dirty="0"/>
        </a:p>
      </dsp:txBody>
      <dsp:txXfrm>
        <a:off x="1072216" y="719756"/>
        <a:ext cx="3189970" cy="2126646"/>
      </dsp:txXfrm>
    </dsp:sp>
    <dsp:sp modelId="{6BCE25B3-4A96-4CF1-B144-940F76EB36AE}">
      <dsp:nvSpPr>
        <dsp:cNvPr id="0" name=""/>
        <dsp:cNvSpPr/>
      </dsp:nvSpPr>
      <dsp:spPr>
        <a:xfrm>
          <a:off x="4802743" y="728965"/>
          <a:ext cx="5316616" cy="21266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 basta direi</a:t>
          </a:r>
          <a:endParaRPr lang="en-US" sz="3600" kern="1200" dirty="0"/>
        </a:p>
      </dsp:txBody>
      <dsp:txXfrm>
        <a:off x="5866066" y="728965"/>
        <a:ext cx="3189970" cy="2126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967A-F42C-4816-80B0-D5744F894A9F}">
      <dsp:nvSpPr>
        <dsp:cNvPr id="0" name=""/>
        <dsp:cNvSpPr/>
      </dsp:nvSpPr>
      <dsp:spPr>
        <a:xfrm>
          <a:off x="0" y="408789"/>
          <a:ext cx="10119359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PostgreSQL è Open-Source</a:t>
          </a:r>
          <a:endParaRPr lang="en-US" sz="2200" kern="1200"/>
        </a:p>
      </dsp:txBody>
      <dsp:txXfrm>
        <a:off x="42663" y="451452"/>
        <a:ext cx="10034033" cy="788627"/>
      </dsp:txXfrm>
    </dsp:sp>
    <dsp:sp modelId="{60D7208D-7C86-4BC8-B4EF-E4C3D275F108}">
      <dsp:nvSpPr>
        <dsp:cNvPr id="0" name=""/>
        <dsp:cNvSpPr/>
      </dsp:nvSpPr>
      <dsp:spPr>
        <a:xfrm>
          <a:off x="0" y="1346103"/>
          <a:ext cx="10119359" cy="8739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PostgreSQL supporta un insieme piú ampio di funzionalitá SQL</a:t>
          </a:r>
          <a:endParaRPr lang="en-US" sz="2200" kern="1200"/>
        </a:p>
      </dsp:txBody>
      <dsp:txXfrm>
        <a:off x="42663" y="1388766"/>
        <a:ext cx="10034033" cy="788627"/>
      </dsp:txXfrm>
    </dsp:sp>
    <dsp:sp modelId="{77314C27-4196-4A88-B66B-BA0C4DE96E7D}">
      <dsp:nvSpPr>
        <dsp:cNvPr id="0" name=""/>
        <dsp:cNvSpPr/>
      </dsp:nvSpPr>
      <dsp:spPr>
        <a:xfrm>
          <a:off x="0" y="2283416"/>
          <a:ext cx="10119359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PostgreSQL</a:t>
          </a:r>
          <a:r>
            <a:rPr lang="it-IT" sz="2200" kern="1200" dirty="0"/>
            <a:t> offre un programma (pgAdmin4) </a:t>
          </a:r>
          <a:r>
            <a:rPr lang="it-IT" sz="2200" kern="1200" dirty="0" err="1"/>
            <a:t>piú</a:t>
          </a:r>
          <a:r>
            <a:rPr lang="it-IT" sz="2200" kern="1200" dirty="0"/>
            <a:t> user friendly di </a:t>
          </a:r>
          <a:r>
            <a:rPr lang="it-IT" sz="2200" kern="1200" dirty="0" err="1"/>
            <a:t>phpmyadmin</a:t>
          </a:r>
          <a:r>
            <a:rPr lang="it-IT" sz="2200" kern="1200" dirty="0"/>
            <a:t>, che permette all’utente una </a:t>
          </a:r>
          <a:r>
            <a:rPr lang="it-IT" sz="2200" kern="1200" dirty="0" err="1"/>
            <a:t>comoditá</a:t>
          </a:r>
          <a:r>
            <a:rPr lang="it-IT" sz="2200" kern="1200" dirty="0"/>
            <a:t> maggiore nella creazione di database </a:t>
          </a:r>
          <a:r>
            <a:rPr lang="it-IT" sz="2200" kern="1200" dirty="0" err="1"/>
            <a:t>piú</a:t>
          </a:r>
          <a:r>
            <a:rPr lang="it-IT" sz="2200" kern="1200" dirty="0"/>
            <a:t> complessi</a:t>
          </a:r>
          <a:endParaRPr lang="en-US" sz="2200" kern="1200" dirty="0"/>
        </a:p>
      </dsp:txBody>
      <dsp:txXfrm>
        <a:off x="42663" y="2326079"/>
        <a:ext cx="10034033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A309F-738D-60AC-FC2D-79D34626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AE7732-AC6A-0355-BBE5-020679A0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480552-2E4E-29CE-576F-A944C40E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93F580-1BC0-09A2-A20F-3D25EF60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7D3876-0473-2FDA-9252-000EB563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44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DC5BD-742E-03CD-C822-FB9DD67F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A7F6F1-B11B-A0BE-EAB5-D392DAC1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878A8B-6AB4-603B-BB38-675C3828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0AD99F-0528-844C-21AB-1D3F3A56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2CEF44-495B-460E-A404-4E532BD3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57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9703D1-7014-2CC1-2C69-91AC2D29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5B8D50-75AF-F76F-CE4C-71893C60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D3200-524B-3814-CC8E-B51DDD50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7A2DA4-1399-6979-EA97-89D515A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C6C7B-F32C-98F1-4649-64D85E8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1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5872B-4744-A721-145A-9DDA47DE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676F9B-5013-8F61-3271-A5B7FDF2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F5F835-D3FC-7599-7771-F5F1745A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E55C7F-B75E-8F2E-3A4C-8020DB5F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37775F-43F1-2848-5383-21091A4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8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DF3C0-057D-450E-F2A5-D98DB771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F0240D-D712-F5E4-6EEF-6AF37DC8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0D625-1082-DFF0-7A7D-24F5B329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6AD5A-A05B-3DC6-4530-40E13344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5D534-D671-8DEE-F3B9-9687B256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25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6768A-5A03-FFFA-82C9-C3CC31F8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76EB7-4239-25D0-1FD3-FFEEF1769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EE2A9C-2634-BD5F-22DF-93188754E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FFCF1B-13BB-4C86-C73B-A4ABCF6B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BD9F15-F642-ACD9-2214-1C6AD3A0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90DF30-D9A3-F73F-4C7B-40CA1CF3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63FEA-0EFE-1561-0C14-C058E4DE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E0E471-D45D-AB31-8F5A-141FA800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5CD689-F8A2-F005-F431-780D7A95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087A68-A5A1-74F8-0169-40C3715B5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325BC8-3064-B814-C972-B13B6D1F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C7519F-A911-5C30-F5CC-6376331E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42962E-4AE2-0CB6-ECEB-4886712C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BACB5F-6A20-C9E5-F0F2-18F68A4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3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6BCF36-EDA5-E960-BCB8-4C634A0F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890BDB-0BFA-99FF-B209-404D0E3E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95F129-8956-4CDD-35E5-49DEAA8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B98A6D-C1FB-44C8-FBF7-BD26E3C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6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A9A21E-A2F9-A43E-13C6-1101801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27294F-9E75-0FBF-7FA2-8C67858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683DD8-525C-8DA0-284E-92F26DEB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58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1041C-7901-5C56-7FB9-EAE0B45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5F3753-9D06-F512-B654-E55D6B64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6B0E7C-51ED-FF5E-B093-9E6FDCCDD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79F88A-8130-6DEB-5A3A-30E27C82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C0304F-6FFC-47A4-DD86-488F147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7C4278-305E-DADD-2619-1DF92C77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08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07BD6-E3A1-79A6-2F07-188C3A2A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C76702-4935-29A2-99B5-128F4EDF4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7B4A3E-ECF6-F6B1-3AE1-84D376D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0D320F-378D-57F1-3FE1-82583BCB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682B4-9111-420D-0DCB-869F4863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6384C5-2BA6-3A6B-844F-6E533EB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35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23684B-1828-6E00-8132-DA6EFBA5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EED88C-C6C5-787C-E92D-53D71728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F7FCB5-8B38-85EA-50CA-6C1FB1AE1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ECD6-3D8F-4CE6-85E6-639BE23854B2}" type="datetimeFigureOut">
              <a:rPr lang="it-IT" smtClean="0"/>
              <a:t>28/05/2023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D5CBD2-ABA2-EF48-DCF3-635291672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F2C15-9AB5-311D-2A23-366FF417D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9DC9-C866-44AF-AA60-5D8BC4F96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6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0927F1-F6DF-F27E-3F82-14DA8EE5E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it-IT" dirty="0" err="1"/>
              <a:t>Philippinder</a:t>
            </a:r>
            <a:r>
              <a:rPr lang="it-IT" b="0" i="0" u="none" strike="noStrike" dirty="0">
                <a:effectLst/>
              </a:rPr>
              <a:t>™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0B6459-DA8A-7ED4-BCB6-CBBA8FF0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it-IT" sz="1900" dirty="0"/>
              <a:t>Basato su </a:t>
            </a:r>
            <a:r>
              <a:rPr lang="it-IT" sz="1900" u="sng" dirty="0" err="1"/>
              <a:t>PostgreSQL</a:t>
            </a:r>
            <a:endParaRPr lang="it-IT" sz="1900" u="sng" dirty="0"/>
          </a:p>
          <a:p>
            <a:pPr algn="l"/>
            <a:endParaRPr lang="it-IT" sz="1900" u="sng" dirty="0"/>
          </a:p>
          <a:p>
            <a:pPr algn="l"/>
            <a:r>
              <a:rPr lang="it-IT" sz="1900" u="sng" dirty="0"/>
              <a:t>Belletti Manuel</a:t>
            </a:r>
            <a:r>
              <a:rPr lang="it-IT" sz="1900" dirty="0"/>
              <a:t> – </a:t>
            </a:r>
            <a:r>
              <a:rPr lang="it-IT" sz="1900" u="sng" dirty="0" err="1"/>
              <a:t>Moises</a:t>
            </a:r>
            <a:r>
              <a:rPr lang="it-IT" sz="1900" u="sng" dirty="0"/>
              <a:t> </a:t>
            </a:r>
            <a:r>
              <a:rPr lang="it-IT" sz="1900" u="sng" dirty="0" err="1"/>
              <a:t>Rosel</a:t>
            </a:r>
            <a:endParaRPr lang="it-IT" sz="1900" u="sng" dirty="0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75" name="Freeform: Shape 207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2" name="Picture 4" descr="John Cena - The Final Rumble Wiki">
            <a:extLst>
              <a:ext uri="{FF2B5EF4-FFF2-40B4-BE49-F238E27FC236}">
                <a16:creationId xmlns:a16="http://schemas.microsoft.com/office/drawing/2014/main" id="{9574BFA0-484C-18AE-EEE9-E0C2135DA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7" r="13293" b="2"/>
          <a:stretch/>
        </p:blipFill>
        <p:spPr bwMode="auto"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B6970D-6E54-880B-AACF-A0020B1F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Cos’è Philippinder</a:t>
            </a:r>
            <a:r>
              <a:rPr lang="it-IT" sz="4000" b="0" i="0" u="none" strike="noStrike">
                <a:solidFill>
                  <a:srgbClr val="FFFFFF"/>
                </a:solidFill>
                <a:effectLst/>
              </a:rPr>
              <a:t> ™</a:t>
            </a:r>
            <a:endParaRPr lang="it-IT" sz="4000">
              <a:solidFill>
                <a:srgbClr val="FFFFFF"/>
              </a:solidFill>
            </a:endParaRP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F909881D-361F-94F9-9414-52D58D2F9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9490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magine 5" descr="Immagine che contiene action figure, cartone animato, indumento protettivo&#10;&#10;Descrizione generata automaticamente">
            <a:extLst>
              <a:ext uri="{FF2B5EF4-FFF2-40B4-BE49-F238E27FC236}">
                <a16:creationId xmlns:a16="http://schemas.microsoft.com/office/drawing/2014/main" id="{C4B9D06E-396B-5309-9481-AF82CE86F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04" y="3872180"/>
            <a:ext cx="2433204" cy="243320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149774A-99A8-4481-78BE-87701F36CF48}"/>
              </a:ext>
            </a:extLst>
          </p:cNvPr>
          <p:cNvSpPr/>
          <p:nvPr/>
        </p:nvSpPr>
        <p:spPr>
          <a:xfrm>
            <a:off x="9985230" y="5886311"/>
            <a:ext cx="2923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it-IT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3422A8E-CB51-E3B5-8468-3EF06E349952}"/>
              </a:ext>
            </a:extLst>
          </p:cNvPr>
          <p:cNvSpPr/>
          <p:nvPr/>
        </p:nvSpPr>
        <p:spPr>
          <a:xfrm>
            <a:off x="9985230" y="3776764"/>
            <a:ext cx="2923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it-IT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8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06BBA9-F0C5-BAA0-794C-6D6934EE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Perché usare </a:t>
            </a:r>
            <a:r>
              <a:rPr lang="it-IT" sz="4000" dirty="0" err="1">
                <a:solidFill>
                  <a:schemeClr val="tx2"/>
                </a:solidFill>
              </a:rPr>
              <a:t>Philippinder</a:t>
            </a:r>
            <a:r>
              <a:rPr lang="it-IT" sz="4000" b="0" i="0" u="none" strike="noStrike" dirty="0">
                <a:solidFill>
                  <a:schemeClr val="tx2"/>
                </a:solidFill>
                <a:effectLst/>
              </a:rPr>
              <a:t>™</a:t>
            </a:r>
            <a:r>
              <a:rPr lang="it-IT" sz="4000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7A2FF28-B7B2-0448-61D3-35D838838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21184"/>
              </p:ext>
            </p:extLst>
          </p:nvPr>
        </p:nvGraphicFramePr>
        <p:xfrm>
          <a:off x="458253" y="2011272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hinese Smiley | Symbols &amp; Emoticons">
            <a:extLst>
              <a:ext uri="{FF2B5EF4-FFF2-40B4-BE49-F238E27FC236}">
                <a16:creationId xmlns:a16="http://schemas.microsoft.com/office/drawing/2014/main" id="{A9291757-ACB4-0C6F-B1F1-2ACAD3D3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00" y="186506"/>
            <a:ext cx="4921987" cy="258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1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48BECA-7834-534C-6DD0-05D43011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6" y="457200"/>
            <a:ext cx="2736550" cy="1929384"/>
          </a:xfrm>
        </p:spPr>
        <p:txBody>
          <a:bodyPr anchor="ctr">
            <a:normAutofit/>
          </a:bodyPr>
          <a:lstStyle/>
          <a:p>
            <a:r>
              <a:rPr lang="it-IT" sz="4800" dirty="0"/>
              <a:t>Creazione profilo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3EE6D2-5443-F56D-A9B9-BB7F4B86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4" y="2483947"/>
            <a:ext cx="4673415" cy="4089238"/>
          </a:xfrm>
          <a:prstGeom prst="rect">
            <a:avLst/>
          </a:prstGeo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C257BBD-CB49-1523-6CBC-C81E98CA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005" y="2386584"/>
            <a:ext cx="4324768" cy="3678936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92A783B7-584A-5CCA-2D64-15D505EC0F44}"/>
              </a:ext>
            </a:extLst>
          </p:cNvPr>
          <p:cNvSpPr txBox="1">
            <a:spLocks/>
          </p:cNvSpPr>
          <p:nvPr/>
        </p:nvSpPr>
        <p:spPr>
          <a:xfrm>
            <a:off x="5522974" y="457200"/>
            <a:ext cx="4806014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/>
              <a:t>Gestione richieste di amicizia</a:t>
            </a:r>
          </a:p>
        </p:txBody>
      </p:sp>
      <p:sp>
        <p:nvSpPr>
          <p:cNvPr id="21" name="Freccia a sinistra 20">
            <a:extLst>
              <a:ext uri="{FF2B5EF4-FFF2-40B4-BE49-F238E27FC236}">
                <a16:creationId xmlns:a16="http://schemas.microsoft.com/office/drawing/2014/main" id="{B626AA9A-A024-5272-7E2E-B4D5117E0A03}"/>
              </a:ext>
            </a:extLst>
          </p:cNvPr>
          <p:cNvSpPr/>
          <p:nvPr/>
        </p:nvSpPr>
        <p:spPr>
          <a:xfrm rot="19481739">
            <a:off x="8294370" y="2725540"/>
            <a:ext cx="1265402" cy="73785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132ACEA-6FDE-C330-B9B8-18D231415459}"/>
              </a:ext>
            </a:extLst>
          </p:cNvPr>
          <p:cNvSpPr/>
          <p:nvPr/>
        </p:nvSpPr>
        <p:spPr>
          <a:xfrm>
            <a:off x="8268501" y="1966822"/>
            <a:ext cx="415991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</a:t>
            </a:r>
            <a:r>
              <a:rPr lang="it-IT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it-IT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ILIPINO??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A446A8-C960-FA52-1A3E-3D3B22D1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540" y="3511409"/>
            <a:ext cx="2670880" cy="17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ccia a sinistra 23">
            <a:extLst>
              <a:ext uri="{FF2B5EF4-FFF2-40B4-BE49-F238E27FC236}">
                <a16:creationId xmlns:a16="http://schemas.microsoft.com/office/drawing/2014/main" id="{0D4F6CAD-B4ED-ED56-F55A-420F9A130036}"/>
              </a:ext>
            </a:extLst>
          </p:cNvPr>
          <p:cNvSpPr/>
          <p:nvPr/>
        </p:nvSpPr>
        <p:spPr>
          <a:xfrm rot="14227216">
            <a:off x="1367044" y="2622445"/>
            <a:ext cx="993256" cy="5048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3076" name="Picture 4" descr="Pablo | The Beluga Cinematic Universe Wiki | Fandom">
            <a:extLst>
              <a:ext uri="{FF2B5EF4-FFF2-40B4-BE49-F238E27FC236}">
                <a16:creationId xmlns:a16="http://schemas.microsoft.com/office/drawing/2014/main" id="{6A825611-87CE-AC55-F5E7-DD84632C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9" y="468594"/>
            <a:ext cx="1384065" cy="1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e 25">
            <a:extLst>
              <a:ext uri="{FF2B5EF4-FFF2-40B4-BE49-F238E27FC236}">
                <a16:creationId xmlns:a16="http://schemas.microsoft.com/office/drawing/2014/main" id="{CE3939E2-CA20-B72D-2743-9D3842BF1E19}"/>
              </a:ext>
            </a:extLst>
          </p:cNvPr>
          <p:cNvSpPr/>
          <p:nvPr/>
        </p:nvSpPr>
        <p:spPr>
          <a:xfrm>
            <a:off x="300921" y="457200"/>
            <a:ext cx="1662546" cy="2101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828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A95EDD-26DB-66A5-D075-57883A3E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Differenze con MySQL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5F58284-4DDD-0E31-7FF3-2CEADF193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981"/>
              </p:ext>
            </p:extLst>
          </p:nvPr>
        </p:nvGraphicFramePr>
        <p:xfrm>
          <a:off x="1034796" y="2332342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6256C3CB-2242-7236-FC86-46F8A94F12C3}"/>
              </a:ext>
            </a:extLst>
          </p:cNvPr>
          <p:cNvSpPr txBox="1">
            <a:spLocks/>
          </p:cNvSpPr>
          <p:nvPr/>
        </p:nvSpPr>
        <p:spPr>
          <a:xfrm>
            <a:off x="4915931" y="1051560"/>
            <a:ext cx="10579608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solidFill>
                  <a:schemeClr val="tx2"/>
                </a:solidFill>
              </a:rPr>
              <a:t>(</a:t>
            </a:r>
            <a:r>
              <a:rPr lang="it-IT" sz="4000" dirty="0" err="1">
                <a:solidFill>
                  <a:schemeClr val="tx2"/>
                </a:solidFill>
              </a:rPr>
              <a:t>PostgreSQL</a:t>
            </a:r>
            <a:r>
              <a:rPr lang="it-IT" sz="4000" dirty="0">
                <a:solidFill>
                  <a:schemeClr val="tx2"/>
                </a:solidFill>
              </a:rPr>
              <a:t>&gt;&gt;&gt;)</a:t>
            </a:r>
          </a:p>
        </p:txBody>
      </p:sp>
    </p:spTree>
    <p:extLst>
      <p:ext uri="{BB962C8B-B14F-4D97-AF65-F5344CB8AC3E}">
        <p14:creationId xmlns:p14="http://schemas.microsoft.com/office/powerpoint/2010/main" val="920138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49F77E-BE41-0AB8-64B3-DBB948B7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80" y="2579956"/>
            <a:ext cx="5334930" cy="1778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Grazie</a:t>
            </a:r>
            <a:r>
              <a:rPr lang="en-US" sz="6000" dirty="0"/>
              <a:t> per </a:t>
            </a:r>
            <a:r>
              <a:rPr lang="en-US" sz="6000" dirty="0" err="1"/>
              <a:t>l’ascolto</a:t>
            </a:r>
            <a:r>
              <a:rPr lang="en-US" sz="6000" dirty="0"/>
              <a:t> </a:t>
            </a:r>
            <a:r>
              <a:rPr lang="it-IT" sz="2800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🙏</a:t>
            </a:r>
            <a:endParaRPr lang="en-US" sz="6000" dirty="0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4E704E-0B7E-BE05-8580-27C7AB5A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250" r="-3" b="1628"/>
          <a:stretch/>
        </p:blipFill>
        <p:spPr>
          <a:xfrm>
            <a:off x="623390" y="624205"/>
            <a:ext cx="5437175" cy="537537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Meiryo</vt:lpstr>
      <vt:lpstr>Arial</vt:lpstr>
      <vt:lpstr>Arial</vt:lpstr>
      <vt:lpstr>Calibri</vt:lpstr>
      <vt:lpstr>Calibri Light</vt:lpstr>
      <vt:lpstr>Tema di Office</vt:lpstr>
      <vt:lpstr>Philippinder™</vt:lpstr>
      <vt:lpstr>Cos’è Philippinder ™</vt:lpstr>
      <vt:lpstr>Perché usare Philippinder™?</vt:lpstr>
      <vt:lpstr>Creazione profilo</vt:lpstr>
      <vt:lpstr>Differenze con MySQL</vt:lpstr>
      <vt:lpstr>Grazie per l’ascolto 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Philippinder™</dc:title>
  <dc:creator>Manuel Belletti</dc:creator>
  <cp:lastModifiedBy>Manuel Belletti</cp:lastModifiedBy>
  <cp:revision>1</cp:revision>
  <dcterms:created xsi:type="dcterms:W3CDTF">2023-05-28T15:42:38Z</dcterms:created>
  <dcterms:modified xsi:type="dcterms:W3CDTF">2023-05-28T21:20:36Z</dcterms:modified>
</cp:coreProperties>
</file>