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41A47-208D-49C0-A499-92E03D251F1F}" v="438" dt="2021-12-09T15:27:54.996"/>
    <p1510:client id="{5CBC3B74-975F-4384-8F87-D5D9505564FC}" v="2137" dt="2021-12-09T09:40:58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son" userId="a58072f5aac37809" providerId="Windows Live" clId="Web-{5CBC3B74-975F-4384-8F87-D5D9505564FC}"/>
    <pc:docChg chg="addSld delSld modSld addMainMaster delMainMaster">
      <pc:chgData name="le son" userId="a58072f5aac37809" providerId="Windows Live" clId="Web-{5CBC3B74-975F-4384-8F87-D5D9505564FC}" dt="2021-12-09T09:40:58.162" v="2138"/>
      <pc:docMkLst>
        <pc:docMk/>
      </pc:docMkLst>
      <pc:sldChg chg="addSp delSp modSp mod modTransition setBg modClrScheme addAnim modAnim delDesignElem chgLayout">
        <pc:chgData name="le son" userId="a58072f5aac37809" providerId="Windows Live" clId="Web-{5CBC3B74-975F-4384-8F87-D5D9505564FC}" dt="2021-12-09T09:40:58.162" v="2138"/>
        <pc:sldMkLst>
          <pc:docMk/>
          <pc:sldMk cId="2567927505" sldId="256"/>
        </pc:sldMkLst>
        <pc:spChg chg="mod ord">
          <ac:chgData name="le son" userId="a58072f5aac37809" providerId="Windows Live" clId="Web-{5CBC3B74-975F-4384-8F87-D5D9505564FC}" dt="2021-12-09T09:24:07.377" v="2098"/>
          <ac:spMkLst>
            <pc:docMk/>
            <pc:sldMk cId="2567927505" sldId="256"/>
            <ac:spMk id="2" creationId="{00000000-0000-0000-0000-000000000000}"/>
          </ac:spMkLst>
        </pc:spChg>
        <pc:spChg chg="mod ord">
          <ac:chgData name="le son" userId="a58072f5aac37809" providerId="Windows Live" clId="Web-{5CBC3B74-975F-4384-8F87-D5D9505564FC}" dt="2021-12-09T09:24:07.377" v="2098"/>
          <ac:spMkLst>
            <pc:docMk/>
            <pc:sldMk cId="2567927505" sldId="256"/>
            <ac:spMk id="3" creationId="{00000000-0000-0000-0000-000000000000}"/>
          </ac:spMkLst>
        </pc:spChg>
        <pc:spChg chg="add del">
          <ac:chgData name="le son" userId="a58072f5aac37809" providerId="Windows Live" clId="Web-{5CBC3B74-975F-4384-8F87-D5D9505564FC}" dt="2021-12-09T09:24:07.377" v="2098"/>
          <ac:spMkLst>
            <pc:docMk/>
            <pc:sldMk cId="2567927505" sldId="256"/>
            <ac:spMk id="5" creationId="{8C37C960-91F5-4F61-B2CD-8A037920720B}"/>
          </ac:spMkLst>
        </pc:spChg>
        <pc:spChg chg="add del">
          <ac:chgData name="le son" userId="a58072f5aac37809" providerId="Windows Live" clId="Web-{5CBC3B74-975F-4384-8F87-D5D9505564FC}" dt="2021-12-09T09:24:07.377" v="2098"/>
          <ac:spMkLst>
            <pc:docMk/>
            <pc:sldMk cId="2567927505" sldId="256"/>
            <ac:spMk id="6" creationId="{A5C31099-1BBD-40CE-BC60-FCE50741940D}"/>
          </ac:spMkLst>
        </pc:spChg>
        <pc:spChg chg="add del">
          <ac:chgData name="le son" userId="a58072f5aac37809" providerId="Windows Live" clId="Web-{5CBC3B74-975F-4384-8F87-D5D9505564FC}" dt="2021-12-09T09:24:07.377" v="2098"/>
          <ac:spMkLst>
            <pc:docMk/>
            <pc:sldMk cId="2567927505" sldId="256"/>
            <ac:spMk id="7" creationId="{EA2846BE-460A-477B-A2F4-52F298BF43EE}"/>
          </ac:spMkLst>
        </pc:spChg>
        <pc:spChg chg="add del">
          <ac:chgData name="le son" userId="a58072f5aac37809" providerId="Windows Live" clId="Web-{5CBC3B74-975F-4384-8F87-D5D9505564FC}" dt="2021-12-09T09:24:07.377" v="2098"/>
          <ac:spMkLst>
            <pc:docMk/>
            <pc:sldMk cId="2567927505" sldId="256"/>
            <ac:spMk id="8" creationId="{C8401D34-2155-4B53-A686-7345BE15C466}"/>
          </ac:spMkLst>
        </pc:spChg>
        <pc:spChg chg="add del">
          <ac:chgData name="le son" userId="a58072f5aac37809" providerId="Windows Live" clId="Web-{5CBC3B74-975F-4384-8F87-D5D9505564FC}" dt="2021-12-09T06:40:23.362" v="1"/>
          <ac:spMkLst>
            <pc:docMk/>
            <pc:sldMk cId="2567927505" sldId="256"/>
            <ac:spMk id="9" creationId="{0E91F5CA-B392-444C-88E3-BF5BAAEBDEB0}"/>
          </ac:spMkLst>
        </pc:spChg>
        <pc:spChg chg="add del">
          <ac:chgData name="le son" userId="a58072f5aac37809" providerId="Windows Live" clId="Web-{5CBC3B74-975F-4384-8F87-D5D9505564FC}" dt="2021-12-09T06:40:23.362" v="1"/>
          <ac:spMkLst>
            <pc:docMk/>
            <pc:sldMk cId="2567927505" sldId="256"/>
            <ac:spMk id="11" creationId="{9752D771-2D72-4B2C-B816-121D10C38ED0}"/>
          </ac:spMkLst>
        </pc:spChg>
        <pc:spChg chg="add del">
          <ac:chgData name="le son" userId="a58072f5aac37809" providerId="Windows Live" clId="Web-{5CBC3B74-975F-4384-8F87-D5D9505564FC}" dt="2021-12-09T06:40:23.362" v="1"/>
          <ac:spMkLst>
            <pc:docMk/>
            <pc:sldMk cId="2567927505" sldId="256"/>
            <ac:spMk id="13" creationId="{58D2EC0A-5E54-424F-BE02-26DFFEBD6F9D}"/>
          </ac:spMkLst>
        </pc:spChg>
        <pc:spChg chg="add del">
          <ac:chgData name="le son" userId="a58072f5aac37809" providerId="Windows Live" clId="Web-{5CBC3B74-975F-4384-8F87-D5D9505564FC}" dt="2021-12-09T06:40:23.362" v="1"/>
          <ac:spMkLst>
            <pc:docMk/>
            <pc:sldMk cId="2567927505" sldId="256"/>
            <ac:spMk id="15" creationId="{DDCE5572-4319-4D42-813F-C8C69C08CAA8}"/>
          </ac:spMkLst>
        </pc:spChg>
        <pc:spChg chg="add del">
          <ac:chgData name="le son" userId="a58072f5aac37809" providerId="Windows Live" clId="Web-{5CBC3B74-975F-4384-8F87-D5D9505564FC}" dt="2021-12-09T09:24:07.377" v="2098"/>
          <ac:spMkLst>
            <pc:docMk/>
            <pc:sldMk cId="2567927505" sldId="256"/>
            <ac:spMk id="17" creationId="{E37BCD97-E1A4-4EBB-8D1C-8CC0B55A64B2}"/>
          </ac:spMkLst>
        </pc:spChg>
        <pc:spChg chg="add del">
          <ac:chgData name="le son" userId="a58072f5aac37809" providerId="Windows Live" clId="Web-{5CBC3B74-975F-4384-8F87-D5D9505564FC}" dt="2021-12-09T09:24:07.377" v="2098"/>
          <ac:spMkLst>
            <pc:docMk/>
            <pc:sldMk cId="2567927505" sldId="256"/>
            <ac:spMk id="19" creationId="{5EDC1F21-AC5B-4D05-9108-5E5D2894884F}"/>
          </ac:spMkLst>
        </pc:spChg>
        <pc:picChg chg="add del">
          <ac:chgData name="le son" userId="a58072f5aac37809" providerId="Windows Live" clId="Web-{5CBC3B74-975F-4384-8F87-D5D9505564FC}" dt="2021-12-09T06:40:23.362" v="1"/>
          <ac:picMkLst>
            <pc:docMk/>
            <pc:sldMk cId="2567927505" sldId="256"/>
            <ac:picMk id="4" creationId="{2C2A7245-D06A-452D-9687-8BCECAF3E339}"/>
          </ac:picMkLst>
        </pc:picChg>
        <pc:picChg chg="add mod">
          <ac:chgData name="le son" userId="a58072f5aac37809" providerId="Windows Live" clId="Web-{5CBC3B74-975F-4384-8F87-D5D9505564FC}" dt="2021-12-09T09:18:37.386" v="1934" actId="1076"/>
          <ac:picMkLst>
            <pc:docMk/>
            <pc:sldMk cId="2567927505" sldId="256"/>
            <ac:picMk id="10" creationId="{C6BA52A6-568F-47CA-8842-B60C92EBE3E8}"/>
          </ac:picMkLst>
        </pc:picChg>
      </pc:sldChg>
      <pc:sldChg chg="addSp delSp modSp new mod modTransition setBg modClrScheme chgLayout">
        <pc:chgData name="le son" userId="a58072f5aac37809" providerId="Windows Live" clId="Web-{5CBC3B74-975F-4384-8F87-D5D9505564FC}" dt="2021-12-09T09:38:57.097" v="2130"/>
        <pc:sldMkLst>
          <pc:docMk/>
          <pc:sldMk cId="815778848" sldId="257"/>
        </pc:sldMkLst>
        <pc:spChg chg="mod ord">
          <ac:chgData name="le son" userId="a58072f5aac37809" providerId="Windows Live" clId="Web-{5CBC3B74-975F-4384-8F87-D5D9505564FC}" dt="2021-12-09T09:24:07.377" v="2098"/>
          <ac:spMkLst>
            <pc:docMk/>
            <pc:sldMk cId="815778848" sldId="257"/>
            <ac:spMk id="2" creationId="{874E841C-77EA-4B66-8087-D365AEBD4A56}"/>
          </ac:spMkLst>
        </pc:spChg>
        <pc:spChg chg="add del mod ord">
          <ac:chgData name="le son" userId="a58072f5aac37809" providerId="Windows Live" clId="Web-{5CBC3B74-975F-4384-8F87-D5D9505564FC}" dt="2021-12-09T09:24:07.377" v="2098"/>
          <ac:spMkLst>
            <pc:docMk/>
            <pc:sldMk cId="815778848" sldId="257"/>
            <ac:spMk id="3" creationId="{88CE0FDA-4A0C-4A83-A2E9-CF1208675C31}"/>
          </ac:spMkLst>
        </pc:spChg>
        <pc:spChg chg="add del">
          <ac:chgData name="le son" userId="a58072f5aac37809" providerId="Windows Live" clId="Web-{5CBC3B74-975F-4384-8F87-D5D9505564FC}" dt="2021-12-09T06:57:30.444" v="610"/>
          <ac:spMkLst>
            <pc:docMk/>
            <pc:sldMk cId="815778848" sldId="257"/>
            <ac:spMk id="9" creationId="{32768DCD-B824-413A-B330-8D57ADB3724C}"/>
          </ac:spMkLst>
        </pc:spChg>
        <pc:spChg chg="add del">
          <ac:chgData name="le son" userId="a58072f5aac37809" providerId="Windows Live" clId="Web-{5CBC3B74-975F-4384-8F87-D5D9505564FC}" dt="2021-12-09T06:57:30.444" v="610"/>
          <ac:spMkLst>
            <pc:docMk/>
            <pc:sldMk cId="815778848" sldId="257"/>
            <ac:spMk id="11" creationId="{61DF3E2F-0A88-4C55-8678-0764BF7339D9}"/>
          </ac:spMkLst>
        </pc:spChg>
        <pc:graphicFrameChg chg="add del">
          <ac:chgData name="le son" userId="a58072f5aac37809" providerId="Windows Live" clId="Web-{5CBC3B74-975F-4384-8F87-D5D9505564FC}" dt="2021-12-09T06:57:30.444" v="610"/>
          <ac:graphicFrameMkLst>
            <pc:docMk/>
            <pc:sldMk cId="815778848" sldId="257"/>
            <ac:graphicFrameMk id="5" creationId="{A7791E4C-7E91-40FF-A911-8F59CF65F9C1}"/>
          </ac:graphicFrameMkLst>
        </pc:graphicFrameChg>
      </pc:sldChg>
      <pc:sldChg chg="addSp delSp modSp new mod modTransition setBg modClrScheme chgLayout">
        <pc:chgData name="le son" userId="a58072f5aac37809" providerId="Windows Live" clId="Web-{5CBC3B74-975F-4384-8F87-D5D9505564FC}" dt="2021-12-09T09:38:59.847" v="2131"/>
        <pc:sldMkLst>
          <pc:docMk/>
          <pc:sldMk cId="3029227281" sldId="258"/>
        </pc:sldMkLst>
        <pc:spChg chg="mod ord">
          <ac:chgData name="le son" userId="a58072f5aac37809" providerId="Windows Live" clId="Web-{5CBC3B74-975F-4384-8F87-D5D9505564FC}" dt="2021-12-09T09:27:17.334" v="2099"/>
          <ac:spMkLst>
            <pc:docMk/>
            <pc:sldMk cId="3029227281" sldId="258"/>
            <ac:spMk id="2" creationId="{E806E65F-7376-44D5-B8A3-E5F3D1F3954F}"/>
          </ac:spMkLst>
        </pc:spChg>
        <pc:spChg chg="del mod ord">
          <ac:chgData name="le son" userId="a58072f5aac37809" providerId="Windows Live" clId="Web-{5CBC3B74-975F-4384-8F87-D5D9505564FC}" dt="2021-12-09T09:27:17.334" v="2099"/>
          <ac:spMkLst>
            <pc:docMk/>
            <pc:sldMk cId="3029227281" sldId="258"/>
            <ac:spMk id="3" creationId="{32CD6AF3-65E7-4DD9-B978-075FF10C0FCA}"/>
          </ac:spMkLst>
        </pc:spChg>
        <pc:spChg chg="add">
          <ac:chgData name="le son" userId="a58072f5aac37809" providerId="Windows Live" clId="Web-{5CBC3B74-975F-4384-8F87-D5D9505564FC}" dt="2021-12-09T09:27:17.334" v="2099"/>
          <ac:spMkLst>
            <pc:docMk/>
            <pc:sldMk cId="3029227281" sldId="258"/>
            <ac:spMk id="9" creationId="{32768DCD-B824-413A-B330-8D57ADB3724C}"/>
          </ac:spMkLst>
        </pc:spChg>
        <pc:spChg chg="add">
          <ac:chgData name="le son" userId="a58072f5aac37809" providerId="Windows Live" clId="Web-{5CBC3B74-975F-4384-8F87-D5D9505564FC}" dt="2021-12-09T09:27:17.334" v="2099"/>
          <ac:spMkLst>
            <pc:docMk/>
            <pc:sldMk cId="3029227281" sldId="258"/>
            <ac:spMk id="11" creationId="{61DF3E2F-0A88-4C55-8678-0764BF7339D9}"/>
          </ac:spMkLst>
        </pc:spChg>
        <pc:graphicFrameChg chg="add">
          <ac:chgData name="le son" userId="a58072f5aac37809" providerId="Windows Live" clId="Web-{5CBC3B74-975F-4384-8F87-D5D9505564FC}" dt="2021-12-09T09:27:17.334" v="2099"/>
          <ac:graphicFrameMkLst>
            <pc:docMk/>
            <pc:sldMk cId="3029227281" sldId="258"/>
            <ac:graphicFrameMk id="5" creationId="{AB580DC2-A5BB-45AE-9092-1FF2DAD0A7AF}"/>
          </ac:graphicFrameMkLst>
        </pc:graphicFrameChg>
      </pc:sldChg>
      <pc:sldChg chg="addSp delSp modSp new del">
        <pc:chgData name="le son" userId="a58072f5aac37809" providerId="Windows Live" clId="Web-{5CBC3B74-975F-4384-8F87-D5D9505564FC}" dt="2021-12-09T07:00:36.603" v="643"/>
        <pc:sldMkLst>
          <pc:docMk/>
          <pc:sldMk cId="1361952104" sldId="259"/>
        </pc:sldMkLst>
        <pc:spChg chg="mod">
          <ac:chgData name="le son" userId="a58072f5aac37809" providerId="Windows Live" clId="Web-{5CBC3B74-975F-4384-8F87-D5D9505564FC}" dt="2021-12-09T06:59:52.431" v="642" actId="20577"/>
          <ac:spMkLst>
            <pc:docMk/>
            <pc:sldMk cId="1361952104" sldId="259"/>
            <ac:spMk id="2" creationId="{CE2F21BA-1002-4EEA-9DB1-6F024B9D9391}"/>
          </ac:spMkLst>
        </pc:spChg>
        <pc:spChg chg="del">
          <ac:chgData name="le son" userId="a58072f5aac37809" providerId="Windows Live" clId="Web-{5CBC3B74-975F-4384-8F87-D5D9505564FC}" dt="2021-12-09T06:58:59.180" v="625"/>
          <ac:spMkLst>
            <pc:docMk/>
            <pc:sldMk cId="1361952104" sldId="259"/>
            <ac:spMk id="3" creationId="{BC50880D-E280-440F-8067-446FE47741F3}"/>
          </ac:spMkLst>
        </pc:spChg>
        <pc:picChg chg="add mod ord">
          <ac:chgData name="le son" userId="a58072f5aac37809" providerId="Windows Live" clId="Web-{5CBC3B74-975F-4384-8F87-D5D9505564FC}" dt="2021-12-09T06:59:13.102" v="629" actId="14100"/>
          <ac:picMkLst>
            <pc:docMk/>
            <pc:sldMk cId="1361952104" sldId="259"/>
            <ac:picMk id="4" creationId="{C9D0DA14-977B-460E-8417-4A098CCE506F}"/>
          </ac:picMkLst>
        </pc:picChg>
      </pc:sldChg>
      <pc:sldChg chg="addSp delSp modSp new mod modTransition setBg modClrScheme chgLayout">
        <pc:chgData name="le son" userId="a58072f5aac37809" providerId="Windows Live" clId="Web-{5CBC3B74-975F-4384-8F87-D5D9505564FC}" dt="2021-12-09T09:39:01.582" v="2132"/>
        <pc:sldMkLst>
          <pc:docMk/>
          <pc:sldMk cId="3965687719" sldId="259"/>
        </pc:sldMkLst>
        <pc:spChg chg="mod ord">
          <ac:chgData name="le son" userId="a58072f5aac37809" providerId="Windows Live" clId="Web-{5CBC3B74-975F-4384-8F87-D5D9505564FC}" dt="2021-12-09T09:33:28.372" v="2115" actId="1076"/>
          <ac:spMkLst>
            <pc:docMk/>
            <pc:sldMk cId="3965687719" sldId="259"/>
            <ac:spMk id="2" creationId="{0ACABA48-A739-4301-9650-43AAC19283E4}"/>
          </ac:spMkLst>
        </pc:spChg>
        <pc:spChg chg="add del mod ord">
          <ac:chgData name="le son" userId="a58072f5aac37809" providerId="Windows Live" clId="Web-{5CBC3B74-975F-4384-8F87-D5D9505564FC}" dt="2021-12-09T09:27:48.522" v="2102"/>
          <ac:spMkLst>
            <pc:docMk/>
            <pc:sldMk cId="3965687719" sldId="259"/>
            <ac:spMk id="3" creationId="{2EC5D9DD-58C5-40B8-A9C7-2E0995C560A8}"/>
          </ac:spMkLst>
        </pc:spChg>
        <pc:spChg chg="add del mod">
          <ac:chgData name="le son" userId="a58072f5aac37809" providerId="Windows Live" clId="Web-{5CBC3B74-975F-4384-8F87-D5D9505564FC}" dt="2021-12-09T07:03:40.294" v="760"/>
          <ac:spMkLst>
            <pc:docMk/>
            <pc:sldMk cId="3965687719" sldId="259"/>
            <ac:spMk id="4" creationId="{EE8827AE-5928-4C14-A1A7-9E3641D913FC}"/>
          </ac:spMkLst>
        </pc:spChg>
        <pc:spChg chg="add">
          <ac:chgData name="le son" userId="a58072f5aac37809" providerId="Windows Live" clId="Web-{5CBC3B74-975F-4384-8F87-D5D9505564FC}" dt="2021-12-09T09:27:48.522" v="2102"/>
          <ac:spMkLst>
            <pc:docMk/>
            <pc:sldMk cId="3965687719" sldId="259"/>
            <ac:spMk id="6" creationId="{32768DCD-B824-413A-B330-8D57ADB3724C}"/>
          </ac:spMkLst>
        </pc:spChg>
        <pc:spChg chg="add del">
          <ac:chgData name="le son" userId="a58072f5aac37809" providerId="Windows Live" clId="Web-{5CBC3B74-975F-4384-8F87-D5D9505564FC}" dt="2021-12-09T09:27:48.381" v="2101"/>
          <ac:spMkLst>
            <pc:docMk/>
            <pc:sldMk cId="3965687719" sldId="259"/>
            <ac:spMk id="9" creationId="{32768DCD-B824-413A-B330-8D57ADB3724C}"/>
          </ac:spMkLst>
        </pc:spChg>
        <pc:graphicFrameChg chg="add del">
          <ac:chgData name="le son" userId="a58072f5aac37809" providerId="Windows Live" clId="Web-{5CBC3B74-975F-4384-8F87-D5D9505564FC}" dt="2021-12-09T09:27:48.381" v="2101"/>
          <ac:graphicFrameMkLst>
            <pc:docMk/>
            <pc:sldMk cId="3965687719" sldId="259"/>
            <ac:graphicFrameMk id="5" creationId="{426ED3C8-F3EC-41FA-956C-42510B491540}"/>
          </ac:graphicFrameMkLst>
        </pc:graphicFrameChg>
        <pc:graphicFrameChg chg="add mod modGraphic">
          <ac:chgData name="le son" userId="a58072f5aac37809" providerId="Windows Live" clId="Web-{5CBC3B74-975F-4384-8F87-D5D9505564FC}" dt="2021-12-09T09:33:36.341" v="2116" actId="1076"/>
          <ac:graphicFrameMkLst>
            <pc:docMk/>
            <pc:sldMk cId="3965687719" sldId="259"/>
            <ac:graphicFrameMk id="7" creationId="{1C67049B-87DF-4D2A-8133-8F08671C52F2}"/>
          </ac:graphicFrameMkLst>
        </pc:graphicFrameChg>
      </pc:sldChg>
      <pc:sldChg chg="addSp delSp modSp new mod modTransition modClrScheme chgLayout">
        <pc:chgData name="le son" userId="a58072f5aac37809" providerId="Windows Live" clId="Web-{5CBC3B74-975F-4384-8F87-D5D9505564FC}" dt="2021-12-09T09:39:04.879" v="2133"/>
        <pc:sldMkLst>
          <pc:docMk/>
          <pc:sldMk cId="3760182282" sldId="260"/>
        </pc:sldMkLst>
        <pc:spChg chg="mod ord">
          <ac:chgData name="le son" userId="a58072f5aac37809" providerId="Windows Live" clId="Web-{5CBC3B74-975F-4384-8F87-D5D9505564FC}" dt="2021-12-09T09:24:07.377" v="2098"/>
          <ac:spMkLst>
            <pc:docMk/>
            <pc:sldMk cId="3760182282" sldId="260"/>
            <ac:spMk id="2" creationId="{3CC4CFCF-7419-45DD-9C1C-85CD117C144A}"/>
          </ac:spMkLst>
        </pc:spChg>
        <pc:spChg chg="del mod ord">
          <ac:chgData name="le son" userId="a58072f5aac37809" providerId="Windows Live" clId="Web-{5CBC3B74-975F-4384-8F87-D5D9505564FC}" dt="2021-12-09T09:28:21.163" v="2103"/>
          <ac:spMkLst>
            <pc:docMk/>
            <pc:sldMk cId="3760182282" sldId="260"/>
            <ac:spMk id="3" creationId="{2667141D-AD6A-4BEC-A23E-780C13C3541E}"/>
          </ac:spMkLst>
        </pc:spChg>
        <pc:graphicFrameChg chg="add">
          <ac:chgData name="le son" userId="a58072f5aac37809" providerId="Windows Live" clId="Web-{5CBC3B74-975F-4384-8F87-D5D9505564FC}" dt="2021-12-09T09:28:21.163" v="2103"/>
          <ac:graphicFrameMkLst>
            <pc:docMk/>
            <pc:sldMk cId="3760182282" sldId="260"/>
            <ac:graphicFrameMk id="5" creationId="{6B8F8E98-AC6A-4318-BE3A-8E72D7FCDCB9}"/>
          </ac:graphicFrameMkLst>
        </pc:graphicFrameChg>
      </pc:sldChg>
      <pc:sldChg chg="addSp delSp modSp new mod modTransition setBg modClrScheme chgLayout">
        <pc:chgData name="le son" userId="a58072f5aac37809" providerId="Windows Live" clId="Web-{5CBC3B74-975F-4384-8F87-D5D9505564FC}" dt="2021-12-09T09:39:10.223" v="2134"/>
        <pc:sldMkLst>
          <pc:docMk/>
          <pc:sldMk cId="1679414456" sldId="261"/>
        </pc:sldMkLst>
        <pc:spChg chg="mod ord">
          <ac:chgData name="le son" userId="a58072f5aac37809" providerId="Windows Live" clId="Web-{5CBC3B74-975F-4384-8F87-D5D9505564FC}" dt="2021-12-09T09:37:22.564" v="2125"/>
          <ac:spMkLst>
            <pc:docMk/>
            <pc:sldMk cId="1679414456" sldId="261"/>
            <ac:spMk id="2" creationId="{749D13EA-46C7-465D-91DF-EB94ED15A3F2}"/>
          </ac:spMkLst>
        </pc:spChg>
        <pc:spChg chg="add del mod ord">
          <ac:chgData name="le son" userId="a58072f5aac37809" providerId="Windows Live" clId="Web-{5CBC3B74-975F-4384-8F87-D5D9505564FC}" dt="2021-12-09T09:37:22.564" v="2125"/>
          <ac:spMkLst>
            <pc:docMk/>
            <pc:sldMk cId="1679414456" sldId="261"/>
            <ac:spMk id="3" creationId="{34824004-100E-4B3D-87AF-176F05C21C96}"/>
          </ac:spMkLst>
        </pc:spChg>
        <pc:spChg chg="add del">
          <ac:chgData name="le son" userId="a58072f5aac37809" providerId="Windows Live" clId="Web-{5CBC3B74-975F-4384-8F87-D5D9505564FC}" dt="2021-12-09T09:37:11.158" v="2124"/>
          <ac:spMkLst>
            <pc:docMk/>
            <pc:sldMk cId="1679414456" sldId="261"/>
            <ac:spMk id="6" creationId="{32768DCD-B824-413A-B330-8D57ADB3724C}"/>
          </ac:spMkLst>
        </pc:spChg>
        <pc:spChg chg="add">
          <ac:chgData name="le son" userId="a58072f5aac37809" providerId="Windows Live" clId="Web-{5CBC3B74-975F-4384-8F87-D5D9505564FC}" dt="2021-12-09T09:37:22.564" v="2125"/>
          <ac:spMkLst>
            <pc:docMk/>
            <pc:sldMk cId="1679414456" sldId="261"/>
            <ac:spMk id="8" creationId="{32768DCD-B824-413A-B330-8D57ADB3724C}"/>
          </ac:spMkLst>
        </pc:spChg>
        <pc:spChg chg="add del">
          <ac:chgData name="le son" userId="a58072f5aac37809" providerId="Windows Live" clId="Web-{5CBC3B74-975F-4384-8F87-D5D9505564FC}" dt="2021-12-09T09:31:14.510" v="2111"/>
          <ac:spMkLst>
            <pc:docMk/>
            <pc:sldMk cId="1679414456" sldId="261"/>
            <ac:spMk id="9" creationId="{32768DCD-B824-413A-B330-8D57ADB3724C}"/>
          </ac:spMkLst>
        </pc:spChg>
        <pc:spChg chg="add del">
          <ac:chgData name="le son" userId="a58072f5aac37809" providerId="Windows Live" clId="Web-{5CBC3B74-975F-4384-8F87-D5D9505564FC}" dt="2021-12-09T09:37:11.158" v="2124"/>
          <ac:spMkLst>
            <pc:docMk/>
            <pc:sldMk cId="1679414456" sldId="261"/>
            <ac:spMk id="11" creationId="{61DF3E2F-0A88-4C55-8678-0764BF7339D9}"/>
          </ac:spMkLst>
        </pc:spChg>
        <pc:graphicFrameChg chg="add del mod">
          <ac:chgData name="le son" userId="a58072f5aac37809" providerId="Windows Live" clId="Web-{5CBC3B74-975F-4384-8F87-D5D9505564FC}" dt="2021-12-09T09:31:14.510" v="2111"/>
          <ac:graphicFrameMkLst>
            <pc:docMk/>
            <pc:sldMk cId="1679414456" sldId="261"/>
            <ac:graphicFrameMk id="5" creationId="{E8648E1F-C918-43A3-87B2-11BE7668788F}"/>
          </ac:graphicFrameMkLst>
        </pc:graphicFrameChg>
        <pc:graphicFrameChg chg="add del">
          <ac:chgData name="le son" userId="a58072f5aac37809" providerId="Windows Live" clId="Web-{5CBC3B74-975F-4384-8F87-D5D9505564FC}" dt="2021-12-09T09:37:11.158" v="2124"/>
          <ac:graphicFrameMkLst>
            <pc:docMk/>
            <pc:sldMk cId="1679414456" sldId="261"/>
            <ac:graphicFrameMk id="7" creationId="{3388712D-EE48-4D45-B523-BB1B0EBC7D83}"/>
          </ac:graphicFrameMkLst>
        </pc:graphicFrameChg>
        <pc:graphicFrameChg chg="add">
          <ac:chgData name="le son" userId="a58072f5aac37809" providerId="Windows Live" clId="Web-{5CBC3B74-975F-4384-8F87-D5D9505564FC}" dt="2021-12-09T09:37:22.564" v="2125"/>
          <ac:graphicFrameMkLst>
            <pc:docMk/>
            <pc:sldMk cId="1679414456" sldId="261"/>
            <ac:graphicFrameMk id="10" creationId="{0D1DD557-B547-4F3C-9465-B3694ED696FE}"/>
          </ac:graphicFrameMkLst>
        </pc:graphicFrameChg>
      </pc:sldChg>
      <pc:sldChg chg="addSp delSp modSp new mod modTransition setBg modClrScheme chgLayout">
        <pc:chgData name="le son" userId="a58072f5aac37809" providerId="Windows Live" clId="Web-{5CBC3B74-975F-4384-8F87-D5D9505564FC}" dt="2021-12-09T09:39:14.707" v="2135"/>
        <pc:sldMkLst>
          <pc:docMk/>
          <pc:sldMk cId="449746815" sldId="262"/>
        </pc:sldMkLst>
        <pc:spChg chg="mod ord">
          <ac:chgData name="le son" userId="a58072f5aac37809" providerId="Windows Live" clId="Web-{5CBC3B74-975F-4384-8F87-D5D9505564FC}" dt="2021-12-09T09:36:11.141" v="2122"/>
          <ac:spMkLst>
            <pc:docMk/>
            <pc:sldMk cId="449746815" sldId="262"/>
            <ac:spMk id="2" creationId="{C94D9F9F-63FC-4E9A-9A04-E6C0FC9FC1EB}"/>
          </ac:spMkLst>
        </pc:spChg>
        <pc:spChg chg="add del mod ord">
          <ac:chgData name="le son" userId="a58072f5aac37809" providerId="Windows Live" clId="Web-{5CBC3B74-975F-4384-8F87-D5D9505564FC}" dt="2021-12-09T09:37:41.424" v="2126"/>
          <ac:spMkLst>
            <pc:docMk/>
            <pc:sldMk cId="449746815" sldId="262"/>
            <ac:spMk id="3" creationId="{ABC858D1-20A9-4472-BE50-4934E4C84623}"/>
          </ac:spMkLst>
        </pc:spChg>
        <pc:spChg chg="add del">
          <ac:chgData name="le son" userId="a58072f5aac37809" providerId="Windows Live" clId="Web-{5CBC3B74-975F-4384-8F87-D5D9505564FC}" dt="2021-12-09T09:36:11.141" v="2122"/>
          <ac:spMkLst>
            <pc:docMk/>
            <pc:sldMk cId="449746815" sldId="262"/>
            <ac:spMk id="6" creationId="{32768DCD-B824-413A-B330-8D57ADB3724C}"/>
          </ac:spMkLst>
        </pc:spChg>
        <pc:spChg chg="add del">
          <ac:chgData name="le son" userId="a58072f5aac37809" providerId="Windows Live" clId="Web-{5CBC3B74-975F-4384-8F87-D5D9505564FC}" dt="2021-12-09T09:34:58.014" v="2118"/>
          <ac:spMkLst>
            <pc:docMk/>
            <pc:sldMk cId="449746815" sldId="262"/>
            <ac:spMk id="9" creationId="{32768DCD-B824-413A-B330-8D57ADB3724C}"/>
          </ac:spMkLst>
        </pc:spChg>
        <pc:graphicFrameChg chg="add del">
          <ac:chgData name="le son" userId="a58072f5aac37809" providerId="Windows Live" clId="Web-{5CBC3B74-975F-4384-8F87-D5D9505564FC}" dt="2021-12-09T09:34:58.014" v="2118"/>
          <ac:graphicFrameMkLst>
            <pc:docMk/>
            <pc:sldMk cId="449746815" sldId="262"/>
            <ac:graphicFrameMk id="5" creationId="{AA2E0B06-D4E8-47BF-A5D6-54CE08BCAAC4}"/>
          </ac:graphicFrameMkLst>
        </pc:graphicFrameChg>
        <pc:graphicFrameChg chg="add del">
          <ac:chgData name="le son" userId="a58072f5aac37809" providerId="Windows Live" clId="Web-{5CBC3B74-975F-4384-8F87-D5D9505564FC}" dt="2021-12-09T09:36:11.141" v="2122"/>
          <ac:graphicFrameMkLst>
            <pc:docMk/>
            <pc:sldMk cId="449746815" sldId="262"/>
            <ac:graphicFrameMk id="7" creationId="{A415F8EF-0595-45C3-8712-9ED99923B7EF}"/>
          </ac:graphicFrameMkLst>
        </pc:graphicFrameChg>
        <pc:graphicFrameChg chg="add">
          <ac:chgData name="le son" userId="a58072f5aac37809" providerId="Windows Live" clId="Web-{5CBC3B74-975F-4384-8F87-D5D9505564FC}" dt="2021-12-09T09:37:41.424" v="2126"/>
          <ac:graphicFrameMkLst>
            <pc:docMk/>
            <pc:sldMk cId="449746815" sldId="262"/>
            <ac:graphicFrameMk id="8" creationId="{8FF20755-5037-48ED-B723-CBA656CC8AAE}"/>
          </ac:graphicFrameMkLst>
        </pc:graphicFrameChg>
      </pc:sldChg>
      <pc:sldChg chg="addSp delSp modSp new mod modTransition setBg modClrScheme chgLayout">
        <pc:chgData name="le son" userId="a58072f5aac37809" providerId="Windows Live" clId="Web-{5CBC3B74-975F-4384-8F87-D5D9505564FC}" dt="2021-12-09T09:39:19.738" v="2136"/>
        <pc:sldMkLst>
          <pc:docMk/>
          <pc:sldMk cId="159402096" sldId="263"/>
        </pc:sldMkLst>
        <pc:spChg chg="mod ord">
          <ac:chgData name="le son" userId="a58072f5aac37809" providerId="Windows Live" clId="Web-{5CBC3B74-975F-4384-8F87-D5D9505564FC}" dt="2021-12-09T09:35:41.875" v="2120"/>
          <ac:spMkLst>
            <pc:docMk/>
            <pc:sldMk cId="159402096" sldId="263"/>
            <ac:spMk id="2" creationId="{60949307-B292-4E4E-B50E-E4C662113EF1}"/>
          </ac:spMkLst>
        </pc:spChg>
        <pc:spChg chg="del mod ord">
          <ac:chgData name="le son" userId="a58072f5aac37809" providerId="Windows Live" clId="Web-{5CBC3B74-975F-4384-8F87-D5D9505564FC}" dt="2021-12-09T09:35:30.671" v="2119"/>
          <ac:spMkLst>
            <pc:docMk/>
            <pc:sldMk cId="159402096" sldId="263"/>
            <ac:spMk id="3" creationId="{67E2A2C6-FB2A-42AA-B235-180829314720}"/>
          </ac:spMkLst>
        </pc:spChg>
        <pc:spChg chg="add">
          <ac:chgData name="le son" userId="a58072f5aac37809" providerId="Windows Live" clId="Web-{5CBC3B74-975F-4384-8F87-D5D9505564FC}" dt="2021-12-09T09:35:41.875" v="2120"/>
          <ac:spMkLst>
            <pc:docMk/>
            <pc:sldMk cId="159402096" sldId="263"/>
            <ac:spMk id="10" creationId="{32768DCD-B824-413A-B330-8D57ADB3724C}"/>
          </ac:spMkLst>
        </pc:spChg>
        <pc:spChg chg="add">
          <ac:chgData name="le son" userId="a58072f5aac37809" providerId="Windows Live" clId="Web-{5CBC3B74-975F-4384-8F87-D5D9505564FC}" dt="2021-12-09T09:35:41.875" v="2120"/>
          <ac:spMkLst>
            <pc:docMk/>
            <pc:sldMk cId="159402096" sldId="263"/>
            <ac:spMk id="12" creationId="{61DF3E2F-0A88-4C55-8678-0764BF7339D9}"/>
          </ac:spMkLst>
        </pc:spChg>
        <pc:graphicFrameChg chg="add mod modGraphic">
          <ac:chgData name="le son" userId="a58072f5aac37809" providerId="Windows Live" clId="Web-{5CBC3B74-975F-4384-8F87-D5D9505564FC}" dt="2021-12-09T09:35:41.875" v="2120"/>
          <ac:graphicFrameMkLst>
            <pc:docMk/>
            <pc:sldMk cId="159402096" sldId="263"/>
            <ac:graphicFrameMk id="5" creationId="{2634891B-E4B2-4C3A-B2BF-27B65A2EDBCC}"/>
          </ac:graphicFrameMkLst>
        </pc:graphicFrameChg>
      </pc:sldChg>
      <pc:sldMasterChg chg="add del addSldLayout delSldLayout">
        <pc:chgData name="le son" userId="a58072f5aac37809" providerId="Windows Live" clId="Web-{5CBC3B74-975F-4384-8F87-D5D9505564FC}" dt="2021-12-09T06:40:23.425" v="2"/>
        <pc:sldMasterMkLst>
          <pc:docMk/>
          <pc:sldMasterMk cId="3336428944" sldId="2147483648"/>
        </pc:sldMasterMkLst>
        <pc:sldLayoutChg chg="add del">
          <pc:chgData name="le son" userId="a58072f5aac37809" providerId="Windows Live" clId="Web-{5CBC3B74-975F-4384-8F87-D5D9505564FC}" dt="2021-12-09T06:40:23.425" v="2"/>
          <pc:sldLayoutMkLst>
            <pc:docMk/>
            <pc:sldMasterMk cId="3336428944" sldId="2147483648"/>
            <pc:sldLayoutMk cId="3177509059" sldId="2147483649"/>
          </pc:sldLayoutMkLst>
        </pc:sldLayoutChg>
        <pc:sldLayoutChg chg="add del">
          <pc:chgData name="le son" userId="a58072f5aac37809" providerId="Windows Live" clId="Web-{5CBC3B74-975F-4384-8F87-D5D9505564FC}" dt="2021-12-09T06:40:23.425" v="2"/>
          <pc:sldLayoutMkLst>
            <pc:docMk/>
            <pc:sldMasterMk cId="3336428944" sldId="2147483648"/>
            <pc:sldLayoutMk cId="4273931299" sldId="2147483650"/>
          </pc:sldLayoutMkLst>
        </pc:sldLayoutChg>
        <pc:sldLayoutChg chg="add del">
          <pc:chgData name="le son" userId="a58072f5aac37809" providerId="Windows Live" clId="Web-{5CBC3B74-975F-4384-8F87-D5D9505564FC}" dt="2021-12-09T06:40:23.425" v="2"/>
          <pc:sldLayoutMkLst>
            <pc:docMk/>
            <pc:sldMasterMk cId="3336428944" sldId="2147483648"/>
            <pc:sldLayoutMk cId="3239344926" sldId="2147483651"/>
          </pc:sldLayoutMkLst>
        </pc:sldLayoutChg>
        <pc:sldLayoutChg chg="add del">
          <pc:chgData name="le son" userId="a58072f5aac37809" providerId="Windows Live" clId="Web-{5CBC3B74-975F-4384-8F87-D5D9505564FC}" dt="2021-12-09T06:40:23.425" v="2"/>
          <pc:sldLayoutMkLst>
            <pc:docMk/>
            <pc:sldMasterMk cId="3336428944" sldId="2147483648"/>
            <pc:sldLayoutMk cId="71434891" sldId="2147483652"/>
          </pc:sldLayoutMkLst>
        </pc:sldLayoutChg>
        <pc:sldLayoutChg chg="add del">
          <pc:chgData name="le son" userId="a58072f5aac37809" providerId="Windows Live" clId="Web-{5CBC3B74-975F-4384-8F87-D5D9505564FC}" dt="2021-12-09T06:40:23.425" v="2"/>
          <pc:sldLayoutMkLst>
            <pc:docMk/>
            <pc:sldMasterMk cId="3336428944" sldId="2147483648"/>
            <pc:sldLayoutMk cId="1695300783" sldId="2147483653"/>
          </pc:sldLayoutMkLst>
        </pc:sldLayoutChg>
        <pc:sldLayoutChg chg="add del">
          <pc:chgData name="le son" userId="a58072f5aac37809" providerId="Windows Live" clId="Web-{5CBC3B74-975F-4384-8F87-D5D9505564FC}" dt="2021-12-09T06:40:23.425" v="2"/>
          <pc:sldLayoutMkLst>
            <pc:docMk/>
            <pc:sldMasterMk cId="3336428944" sldId="2147483648"/>
            <pc:sldLayoutMk cId="3013401316" sldId="2147483654"/>
          </pc:sldLayoutMkLst>
        </pc:sldLayoutChg>
        <pc:sldLayoutChg chg="add del">
          <pc:chgData name="le son" userId="a58072f5aac37809" providerId="Windows Live" clId="Web-{5CBC3B74-975F-4384-8F87-D5D9505564FC}" dt="2021-12-09T06:40:23.425" v="2"/>
          <pc:sldLayoutMkLst>
            <pc:docMk/>
            <pc:sldMasterMk cId="3336428944" sldId="2147483648"/>
            <pc:sldLayoutMk cId="1438579405" sldId="2147483655"/>
          </pc:sldLayoutMkLst>
        </pc:sldLayoutChg>
        <pc:sldLayoutChg chg="add del">
          <pc:chgData name="le son" userId="a58072f5aac37809" providerId="Windows Live" clId="Web-{5CBC3B74-975F-4384-8F87-D5D9505564FC}" dt="2021-12-09T06:40:23.425" v="2"/>
          <pc:sldLayoutMkLst>
            <pc:docMk/>
            <pc:sldMasterMk cId="3336428944" sldId="2147483648"/>
            <pc:sldLayoutMk cId="638026129" sldId="2147483656"/>
          </pc:sldLayoutMkLst>
        </pc:sldLayoutChg>
        <pc:sldLayoutChg chg="add del">
          <pc:chgData name="le son" userId="a58072f5aac37809" providerId="Windows Live" clId="Web-{5CBC3B74-975F-4384-8F87-D5D9505564FC}" dt="2021-12-09T06:40:23.425" v="2"/>
          <pc:sldLayoutMkLst>
            <pc:docMk/>
            <pc:sldMasterMk cId="3336428944" sldId="2147483648"/>
            <pc:sldLayoutMk cId="3860145272" sldId="2147483657"/>
          </pc:sldLayoutMkLst>
        </pc:sldLayoutChg>
        <pc:sldLayoutChg chg="add del">
          <pc:chgData name="le son" userId="a58072f5aac37809" providerId="Windows Live" clId="Web-{5CBC3B74-975F-4384-8F87-D5D9505564FC}" dt="2021-12-09T06:40:23.425" v="2"/>
          <pc:sldLayoutMkLst>
            <pc:docMk/>
            <pc:sldMasterMk cId="3336428944" sldId="2147483648"/>
            <pc:sldLayoutMk cId="2447484624" sldId="2147483658"/>
          </pc:sldLayoutMkLst>
        </pc:sldLayoutChg>
        <pc:sldLayoutChg chg="add del">
          <pc:chgData name="le son" userId="a58072f5aac37809" providerId="Windows Live" clId="Web-{5CBC3B74-975F-4384-8F87-D5D9505564FC}" dt="2021-12-09T06:40:23.425" v="2"/>
          <pc:sldLayoutMkLst>
            <pc:docMk/>
            <pc:sldMasterMk cId="3336428944" sldId="2147483648"/>
            <pc:sldLayoutMk cId="95000003" sldId="2147483659"/>
          </pc:sldLayoutMkLst>
        </pc:sldLayoutChg>
      </pc:sldMasterChg>
      <pc:sldMasterChg chg="add del addSldLayout delSldLayout">
        <pc:chgData name="le son" userId="a58072f5aac37809" providerId="Windows Live" clId="Web-{5CBC3B74-975F-4384-8F87-D5D9505564FC}" dt="2021-12-09T09:24:07.377" v="2098"/>
        <pc:sldMasterMkLst>
          <pc:docMk/>
          <pc:sldMasterMk cId="4169254423" sldId="2147483686"/>
        </pc:sldMasterMkLst>
        <pc:sldLayoutChg chg="add del">
          <pc:chgData name="le son" userId="a58072f5aac37809" providerId="Windows Live" clId="Web-{5CBC3B74-975F-4384-8F87-D5D9505564FC}" dt="2021-12-09T09:24:07.377" v="2098"/>
          <pc:sldLayoutMkLst>
            <pc:docMk/>
            <pc:sldMasterMk cId="4169254423" sldId="2147483686"/>
            <pc:sldLayoutMk cId="691054919" sldId="2147483675"/>
          </pc:sldLayoutMkLst>
        </pc:sldLayoutChg>
        <pc:sldLayoutChg chg="add del">
          <pc:chgData name="le son" userId="a58072f5aac37809" providerId="Windows Live" clId="Web-{5CBC3B74-975F-4384-8F87-D5D9505564FC}" dt="2021-12-09T09:24:07.377" v="2098"/>
          <pc:sldLayoutMkLst>
            <pc:docMk/>
            <pc:sldMasterMk cId="4169254423" sldId="2147483686"/>
            <pc:sldLayoutMk cId="250494493" sldId="2147483676"/>
          </pc:sldLayoutMkLst>
        </pc:sldLayoutChg>
        <pc:sldLayoutChg chg="add del">
          <pc:chgData name="le son" userId="a58072f5aac37809" providerId="Windows Live" clId="Web-{5CBC3B74-975F-4384-8F87-D5D9505564FC}" dt="2021-12-09T09:24:07.377" v="2098"/>
          <pc:sldLayoutMkLst>
            <pc:docMk/>
            <pc:sldMasterMk cId="4169254423" sldId="2147483686"/>
            <pc:sldLayoutMk cId="3925229014" sldId="2147483677"/>
          </pc:sldLayoutMkLst>
        </pc:sldLayoutChg>
        <pc:sldLayoutChg chg="add del">
          <pc:chgData name="le son" userId="a58072f5aac37809" providerId="Windows Live" clId="Web-{5CBC3B74-975F-4384-8F87-D5D9505564FC}" dt="2021-12-09T09:24:07.377" v="2098"/>
          <pc:sldLayoutMkLst>
            <pc:docMk/>
            <pc:sldMasterMk cId="4169254423" sldId="2147483686"/>
            <pc:sldLayoutMk cId="2036822675" sldId="2147483678"/>
          </pc:sldLayoutMkLst>
        </pc:sldLayoutChg>
        <pc:sldLayoutChg chg="add del">
          <pc:chgData name="le son" userId="a58072f5aac37809" providerId="Windows Live" clId="Web-{5CBC3B74-975F-4384-8F87-D5D9505564FC}" dt="2021-12-09T09:24:07.377" v="2098"/>
          <pc:sldLayoutMkLst>
            <pc:docMk/>
            <pc:sldMasterMk cId="4169254423" sldId="2147483686"/>
            <pc:sldLayoutMk cId="26165136" sldId="2147483679"/>
          </pc:sldLayoutMkLst>
        </pc:sldLayoutChg>
        <pc:sldLayoutChg chg="add del">
          <pc:chgData name="le son" userId="a58072f5aac37809" providerId="Windows Live" clId="Web-{5CBC3B74-975F-4384-8F87-D5D9505564FC}" dt="2021-12-09T09:24:07.377" v="2098"/>
          <pc:sldLayoutMkLst>
            <pc:docMk/>
            <pc:sldMasterMk cId="4169254423" sldId="2147483686"/>
            <pc:sldLayoutMk cId="665144869" sldId="2147483680"/>
          </pc:sldLayoutMkLst>
        </pc:sldLayoutChg>
        <pc:sldLayoutChg chg="add del">
          <pc:chgData name="le son" userId="a58072f5aac37809" providerId="Windows Live" clId="Web-{5CBC3B74-975F-4384-8F87-D5D9505564FC}" dt="2021-12-09T09:24:07.377" v="2098"/>
          <pc:sldLayoutMkLst>
            <pc:docMk/>
            <pc:sldMasterMk cId="4169254423" sldId="2147483686"/>
            <pc:sldLayoutMk cId="1398713829" sldId="2147483681"/>
          </pc:sldLayoutMkLst>
        </pc:sldLayoutChg>
        <pc:sldLayoutChg chg="add del">
          <pc:chgData name="le son" userId="a58072f5aac37809" providerId="Windows Live" clId="Web-{5CBC3B74-975F-4384-8F87-D5D9505564FC}" dt="2021-12-09T09:24:07.377" v="2098"/>
          <pc:sldLayoutMkLst>
            <pc:docMk/>
            <pc:sldMasterMk cId="4169254423" sldId="2147483686"/>
            <pc:sldLayoutMk cId="4291333390" sldId="2147483682"/>
          </pc:sldLayoutMkLst>
        </pc:sldLayoutChg>
        <pc:sldLayoutChg chg="add del">
          <pc:chgData name="le son" userId="a58072f5aac37809" providerId="Windows Live" clId="Web-{5CBC3B74-975F-4384-8F87-D5D9505564FC}" dt="2021-12-09T09:24:07.377" v="2098"/>
          <pc:sldLayoutMkLst>
            <pc:docMk/>
            <pc:sldMasterMk cId="4169254423" sldId="2147483686"/>
            <pc:sldLayoutMk cId="172578923" sldId="2147483683"/>
          </pc:sldLayoutMkLst>
        </pc:sldLayoutChg>
        <pc:sldLayoutChg chg="add del">
          <pc:chgData name="le son" userId="a58072f5aac37809" providerId="Windows Live" clId="Web-{5CBC3B74-975F-4384-8F87-D5D9505564FC}" dt="2021-12-09T09:24:07.377" v="2098"/>
          <pc:sldLayoutMkLst>
            <pc:docMk/>
            <pc:sldMasterMk cId="4169254423" sldId="2147483686"/>
            <pc:sldLayoutMk cId="1951100995" sldId="2147483684"/>
          </pc:sldLayoutMkLst>
        </pc:sldLayoutChg>
        <pc:sldLayoutChg chg="add del">
          <pc:chgData name="le son" userId="a58072f5aac37809" providerId="Windows Live" clId="Web-{5CBC3B74-975F-4384-8F87-D5D9505564FC}" dt="2021-12-09T09:24:07.377" v="2098"/>
          <pc:sldLayoutMkLst>
            <pc:docMk/>
            <pc:sldMasterMk cId="4169254423" sldId="2147483686"/>
            <pc:sldLayoutMk cId="2926167800" sldId="2147483685"/>
          </pc:sldLayoutMkLst>
        </pc:sldLayoutChg>
      </pc:sldMasterChg>
      <pc:sldMasterChg chg="add del addSldLayout delSldLayout modSldLayout">
        <pc:chgData name="le son" userId="a58072f5aac37809" providerId="Windows Live" clId="Web-{5CBC3B74-975F-4384-8F87-D5D9505564FC}" dt="2021-12-09T09:24:07.377" v="2098"/>
        <pc:sldMasterMkLst>
          <pc:docMk/>
          <pc:sldMasterMk cId="1705625749" sldId="2147483687"/>
        </pc:sldMasterMkLst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1663978604" sldId="2147483688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1786075158" sldId="2147483689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2970715317" sldId="2147483690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3042067959" sldId="2147483691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3477002584" sldId="2147483692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1732189709" sldId="2147483693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2060770962" sldId="2147483694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576222595" sldId="2147483695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3748627530" sldId="2147483696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3845159655" sldId="2147483697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2360592822" sldId="2147483698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753737581" sldId="2147483699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4114250161" sldId="2147483700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2263943975" sldId="2147483701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4201566383" sldId="2147483702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638967420" sldId="2147483703"/>
          </pc:sldLayoutMkLst>
        </pc:sldLayoutChg>
        <pc:sldLayoutChg chg="add del mod replId">
          <pc:chgData name="le son" userId="a58072f5aac37809" providerId="Windows Live" clId="Web-{5CBC3B74-975F-4384-8F87-D5D9505564FC}" dt="2021-12-09T09:24:07.377" v="2098"/>
          <pc:sldLayoutMkLst>
            <pc:docMk/>
            <pc:sldMasterMk cId="1705625749" sldId="2147483687"/>
            <pc:sldLayoutMk cId="2169442750" sldId="2147483704"/>
          </pc:sldLayoutMkLst>
        </pc:sldLayoutChg>
      </pc:sldMasterChg>
      <pc:sldMasterChg chg="add del addSldLayout delSldLayout modSldLayout">
        <pc:chgData name="le son" userId="a58072f5aac37809" providerId="Windows Live" clId="Web-{5CBC3B74-975F-4384-8F87-D5D9505564FC}" dt="2021-12-09T09:21:13.936" v="2096"/>
        <pc:sldMasterMkLst>
          <pc:docMk/>
          <pc:sldMasterMk cId="2973977429" sldId="2147483687"/>
        </pc:sldMasterMkLst>
        <pc:sldLayoutChg chg="add del mod replId">
          <pc:chgData name="le son" userId="a58072f5aac37809" providerId="Windows Live" clId="Web-{5CBC3B74-975F-4384-8F87-D5D9505564FC}" dt="2021-12-09T09:21:13.936" v="2096"/>
          <pc:sldLayoutMkLst>
            <pc:docMk/>
            <pc:sldMasterMk cId="2973977429" sldId="2147483687"/>
            <pc:sldLayoutMk cId="2203342358" sldId="2147483688"/>
          </pc:sldLayoutMkLst>
        </pc:sldLayoutChg>
        <pc:sldLayoutChg chg="add del mod replId">
          <pc:chgData name="le son" userId="a58072f5aac37809" providerId="Windows Live" clId="Web-{5CBC3B74-975F-4384-8F87-D5D9505564FC}" dt="2021-12-09T09:21:13.936" v="2096"/>
          <pc:sldLayoutMkLst>
            <pc:docMk/>
            <pc:sldMasterMk cId="2973977429" sldId="2147483687"/>
            <pc:sldLayoutMk cId="1108301073" sldId="2147483689"/>
          </pc:sldLayoutMkLst>
        </pc:sldLayoutChg>
        <pc:sldLayoutChg chg="add del mod replId">
          <pc:chgData name="le son" userId="a58072f5aac37809" providerId="Windows Live" clId="Web-{5CBC3B74-975F-4384-8F87-D5D9505564FC}" dt="2021-12-09T09:21:13.936" v="2096"/>
          <pc:sldLayoutMkLst>
            <pc:docMk/>
            <pc:sldMasterMk cId="2973977429" sldId="2147483687"/>
            <pc:sldLayoutMk cId="3434810580" sldId="2147483690"/>
          </pc:sldLayoutMkLst>
        </pc:sldLayoutChg>
        <pc:sldLayoutChg chg="add del mod replId">
          <pc:chgData name="le son" userId="a58072f5aac37809" providerId="Windows Live" clId="Web-{5CBC3B74-975F-4384-8F87-D5D9505564FC}" dt="2021-12-09T09:21:13.936" v="2096"/>
          <pc:sldLayoutMkLst>
            <pc:docMk/>
            <pc:sldMasterMk cId="2973977429" sldId="2147483687"/>
            <pc:sldLayoutMk cId="310270515" sldId="2147483691"/>
          </pc:sldLayoutMkLst>
        </pc:sldLayoutChg>
        <pc:sldLayoutChg chg="add del mod replId">
          <pc:chgData name="le son" userId="a58072f5aac37809" providerId="Windows Live" clId="Web-{5CBC3B74-975F-4384-8F87-D5D9505564FC}" dt="2021-12-09T09:21:13.936" v="2096"/>
          <pc:sldLayoutMkLst>
            <pc:docMk/>
            <pc:sldMasterMk cId="2973977429" sldId="2147483687"/>
            <pc:sldLayoutMk cId="1686424890" sldId="2147483692"/>
          </pc:sldLayoutMkLst>
        </pc:sldLayoutChg>
        <pc:sldLayoutChg chg="add del mod replId">
          <pc:chgData name="le son" userId="a58072f5aac37809" providerId="Windows Live" clId="Web-{5CBC3B74-975F-4384-8F87-D5D9505564FC}" dt="2021-12-09T09:21:13.936" v="2096"/>
          <pc:sldLayoutMkLst>
            <pc:docMk/>
            <pc:sldMasterMk cId="2973977429" sldId="2147483687"/>
            <pc:sldLayoutMk cId="1965850592" sldId="2147483693"/>
          </pc:sldLayoutMkLst>
        </pc:sldLayoutChg>
        <pc:sldLayoutChg chg="add del mod replId">
          <pc:chgData name="le son" userId="a58072f5aac37809" providerId="Windows Live" clId="Web-{5CBC3B74-975F-4384-8F87-D5D9505564FC}" dt="2021-12-09T09:21:13.936" v="2096"/>
          <pc:sldLayoutMkLst>
            <pc:docMk/>
            <pc:sldMasterMk cId="2973977429" sldId="2147483687"/>
            <pc:sldLayoutMk cId="2518897076" sldId="2147483694"/>
          </pc:sldLayoutMkLst>
        </pc:sldLayoutChg>
        <pc:sldLayoutChg chg="add del mod replId">
          <pc:chgData name="le son" userId="a58072f5aac37809" providerId="Windows Live" clId="Web-{5CBC3B74-975F-4384-8F87-D5D9505564FC}" dt="2021-12-09T09:21:13.936" v="2096"/>
          <pc:sldLayoutMkLst>
            <pc:docMk/>
            <pc:sldMasterMk cId="2973977429" sldId="2147483687"/>
            <pc:sldLayoutMk cId="437011958" sldId="2147483695"/>
          </pc:sldLayoutMkLst>
        </pc:sldLayoutChg>
        <pc:sldLayoutChg chg="add del mod replId">
          <pc:chgData name="le son" userId="a58072f5aac37809" providerId="Windows Live" clId="Web-{5CBC3B74-975F-4384-8F87-D5D9505564FC}" dt="2021-12-09T09:21:13.936" v="2096"/>
          <pc:sldLayoutMkLst>
            <pc:docMk/>
            <pc:sldMasterMk cId="2973977429" sldId="2147483687"/>
            <pc:sldLayoutMk cId="26791012" sldId="2147483696"/>
          </pc:sldLayoutMkLst>
        </pc:sldLayoutChg>
        <pc:sldLayoutChg chg="add del mod replId">
          <pc:chgData name="le son" userId="a58072f5aac37809" providerId="Windows Live" clId="Web-{5CBC3B74-975F-4384-8F87-D5D9505564FC}" dt="2021-12-09T09:21:13.936" v="2096"/>
          <pc:sldLayoutMkLst>
            <pc:docMk/>
            <pc:sldMasterMk cId="2973977429" sldId="2147483687"/>
            <pc:sldLayoutMk cId="1011101790" sldId="2147483697"/>
          </pc:sldLayoutMkLst>
        </pc:sldLayoutChg>
        <pc:sldLayoutChg chg="add del mod replId">
          <pc:chgData name="le son" userId="a58072f5aac37809" providerId="Windows Live" clId="Web-{5CBC3B74-975F-4384-8F87-D5D9505564FC}" dt="2021-12-09T09:21:13.936" v="2096"/>
          <pc:sldLayoutMkLst>
            <pc:docMk/>
            <pc:sldMasterMk cId="2973977429" sldId="2147483687"/>
            <pc:sldLayoutMk cId="4223086681" sldId="2147483698"/>
          </pc:sldLayoutMkLst>
        </pc:sldLayoutChg>
      </pc:sldMasterChg>
      <pc:sldMasterChg chg="add del addSldLayout delSldLayout">
        <pc:chgData name="le son" userId="a58072f5aac37809" providerId="Windows Live" clId="Web-{5CBC3B74-975F-4384-8F87-D5D9505564FC}" dt="2021-12-09T06:40:23.362" v="1"/>
        <pc:sldMasterMkLst>
          <pc:docMk/>
          <pc:sldMasterMk cId="3344216591" sldId="2147483725"/>
        </pc:sldMasterMkLst>
        <pc:sldLayoutChg chg="add del">
          <pc:chgData name="le son" userId="a58072f5aac37809" providerId="Windows Live" clId="Web-{5CBC3B74-975F-4384-8F87-D5D9505564FC}" dt="2021-12-09T06:40:23.362" v="1"/>
          <pc:sldLayoutMkLst>
            <pc:docMk/>
            <pc:sldMasterMk cId="3344216591" sldId="2147483725"/>
            <pc:sldLayoutMk cId="2809682835" sldId="2147483714"/>
          </pc:sldLayoutMkLst>
        </pc:sldLayoutChg>
        <pc:sldLayoutChg chg="add del">
          <pc:chgData name="le son" userId="a58072f5aac37809" providerId="Windows Live" clId="Web-{5CBC3B74-975F-4384-8F87-D5D9505564FC}" dt="2021-12-09T06:40:23.362" v="1"/>
          <pc:sldLayoutMkLst>
            <pc:docMk/>
            <pc:sldMasterMk cId="3344216591" sldId="2147483725"/>
            <pc:sldLayoutMk cId="818993576" sldId="2147483715"/>
          </pc:sldLayoutMkLst>
        </pc:sldLayoutChg>
        <pc:sldLayoutChg chg="add del">
          <pc:chgData name="le son" userId="a58072f5aac37809" providerId="Windows Live" clId="Web-{5CBC3B74-975F-4384-8F87-D5D9505564FC}" dt="2021-12-09T06:40:23.362" v="1"/>
          <pc:sldLayoutMkLst>
            <pc:docMk/>
            <pc:sldMasterMk cId="3344216591" sldId="2147483725"/>
            <pc:sldLayoutMk cId="266226524" sldId="2147483716"/>
          </pc:sldLayoutMkLst>
        </pc:sldLayoutChg>
        <pc:sldLayoutChg chg="add del">
          <pc:chgData name="le son" userId="a58072f5aac37809" providerId="Windows Live" clId="Web-{5CBC3B74-975F-4384-8F87-D5D9505564FC}" dt="2021-12-09T06:40:23.362" v="1"/>
          <pc:sldLayoutMkLst>
            <pc:docMk/>
            <pc:sldMasterMk cId="3344216591" sldId="2147483725"/>
            <pc:sldLayoutMk cId="4065732189" sldId="2147483717"/>
          </pc:sldLayoutMkLst>
        </pc:sldLayoutChg>
        <pc:sldLayoutChg chg="add del">
          <pc:chgData name="le son" userId="a58072f5aac37809" providerId="Windows Live" clId="Web-{5CBC3B74-975F-4384-8F87-D5D9505564FC}" dt="2021-12-09T06:40:23.362" v="1"/>
          <pc:sldLayoutMkLst>
            <pc:docMk/>
            <pc:sldMasterMk cId="3344216591" sldId="2147483725"/>
            <pc:sldLayoutMk cId="1262170728" sldId="2147483718"/>
          </pc:sldLayoutMkLst>
        </pc:sldLayoutChg>
        <pc:sldLayoutChg chg="add del">
          <pc:chgData name="le son" userId="a58072f5aac37809" providerId="Windows Live" clId="Web-{5CBC3B74-975F-4384-8F87-D5D9505564FC}" dt="2021-12-09T06:40:23.362" v="1"/>
          <pc:sldLayoutMkLst>
            <pc:docMk/>
            <pc:sldMasterMk cId="3344216591" sldId="2147483725"/>
            <pc:sldLayoutMk cId="3554921244" sldId="2147483719"/>
          </pc:sldLayoutMkLst>
        </pc:sldLayoutChg>
        <pc:sldLayoutChg chg="add del">
          <pc:chgData name="le son" userId="a58072f5aac37809" providerId="Windows Live" clId="Web-{5CBC3B74-975F-4384-8F87-D5D9505564FC}" dt="2021-12-09T06:40:23.362" v="1"/>
          <pc:sldLayoutMkLst>
            <pc:docMk/>
            <pc:sldMasterMk cId="3344216591" sldId="2147483725"/>
            <pc:sldLayoutMk cId="577822393" sldId="2147483720"/>
          </pc:sldLayoutMkLst>
        </pc:sldLayoutChg>
        <pc:sldLayoutChg chg="add del">
          <pc:chgData name="le son" userId="a58072f5aac37809" providerId="Windows Live" clId="Web-{5CBC3B74-975F-4384-8F87-D5D9505564FC}" dt="2021-12-09T06:40:23.362" v="1"/>
          <pc:sldLayoutMkLst>
            <pc:docMk/>
            <pc:sldMasterMk cId="3344216591" sldId="2147483725"/>
            <pc:sldLayoutMk cId="4147219913" sldId="2147483721"/>
          </pc:sldLayoutMkLst>
        </pc:sldLayoutChg>
        <pc:sldLayoutChg chg="add del">
          <pc:chgData name="le son" userId="a58072f5aac37809" providerId="Windows Live" clId="Web-{5CBC3B74-975F-4384-8F87-D5D9505564FC}" dt="2021-12-09T06:40:23.362" v="1"/>
          <pc:sldLayoutMkLst>
            <pc:docMk/>
            <pc:sldMasterMk cId="3344216591" sldId="2147483725"/>
            <pc:sldLayoutMk cId="2612239715" sldId="2147483722"/>
          </pc:sldLayoutMkLst>
        </pc:sldLayoutChg>
        <pc:sldLayoutChg chg="add del">
          <pc:chgData name="le son" userId="a58072f5aac37809" providerId="Windows Live" clId="Web-{5CBC3B74-975F-4384-8F87-D5D9505564FC}" dt="2021-12-09T06:40:23.362" v="1"/>
          <pc:sldLayoutMkLst>
            <pc:docMk/>
            <pc:sldMasterMk cId="3344216591" sldId="2147483725"/>
            <pc:sldLayoutMk cId="4073382636" sldId="2147483723"/>
          </pc:sldLayoutMkLst>
        </pc:sldLayoutChg>
        <pc:sldLayoutChg chg="add del">
          <pc:chgData name="le son" userId="a58072f5aac37809" providerId="Windows Live" clId="Web-{5CBC3B74-975F-4384-8F87-D5D9505564FC}" dt="2021-12-09T06:40:23.362" v="1"/>
          <pc:sldLayoutMkLst>
            <pc:docMk/>
            <pc:sldMasterMk cId="3344216591" sldId="2147483725"/>
            <pc:sldLayoutMk cId="974745900" sldId="2147483724"/>
          </pc:sldLayoutMkLst>
        </pc:sldLayoutChg>
      </pc:sldMasterChg>
    </pc:docChg>
  </pc:docChgLst>
  <pc:docChgLst>
    <pc:chgData name="le son" userId="a58072f5aac37809" providerId="Windows Live" clId="Web-{53F41A47-208D-49C0-A499-92E03D251F1F}"/>
    <pc:docChg chg="addSld modSld">
      <pc:chgData name="le son" userId="a58072f5aac37809" providerId="Windows Live" clId="Web-{53F41A47-208D-49C0-A499-92E03D251F1F}" dt="2021-12-09T15:27:54.996" v="437" actId="1076"/>
      <pc:docMkLst>
        <pc:docMk/>
      </pc:docMkLst>
      <pc:sldChg chg="modSp new">
        <pc:chgData name="le son" userId="a58072f5aac37809" providerId="Windows Live" clId="Web-{53F41A47-208D-49C0-A499-92E03D251F1F}" dt="2021-12-09T15:27:54.996" v="437" actId="1076"/>
        <pc:sldMkLst>
          <pc:docMk/>
          <pc:sldMk cId="3820185409" sldId="264"/>
        </pc:sldMkLst>
        <pc:spChg chg="mod">
          <ac:chgData name="le son" userId="a58072f5aac37809" providerId="Windows Live" clId="Web-{53F41A47-208D-49C0-A499-92E03D251F1F}" dt="2021-12-09T15:27:44.589" v="436" actId="1076"/>
          <ac:spMkLst>
            <pc:docMk/>
            <pc:sldMk cId="3820185409" sldId="264"/>
            <ac:spMk id="2" creationId="{D83A4836-788E-4B8D-AAC2-F6E26018B682}"/>
          </ac:spMkLst>
        </pc:spChg>
        <pc:spChg chg="mod">
          <ac:chgData name="le son" userId="a58072f5aac37809" providerId="Windows Live" clId="Web-{53F41A47-208D-49C0-A499-92E03D251F1F}" dt="2021-12-09T15:27:54.996" v="437" actId="1076"/>
          <ac:spMkLst>
            <pc:docMk/>
            <pc:sldMk cId="3820185409" sldId="264"/>
            <ac:spMk id="3" creationId="{6CF5C02B-844F-4A75-834E-42864FF5580F}"/>
          </ac:spMkLst>
        </pc:spChg>
      </pc:sldChg>
    </pc:docChg>
  </pc:docChgLst>
  <pc:docChgLst>
    <pc:chgData name="le son" userId="a58072f5aac37809" providerId="Windows Live" clId="Web-{C5EAF497-070B-41F5-8CD8-051C03084B2E}"/>
    <pc:docChg chg="modSld">
      <pc:chgData name="le son" userId="a58072f5aac37809" providerId="Windows Live" clId="Web-{C5EAF497-070B-41F5-8CD8-051C03084B2E}" dt="2021-12-09T13:24:58.214" v="57" actId="20577"/>
      <pc:docMkLst>
        <pc:docMk/>
      </pc:docMkLst>
      <pc:sldChg chg="modSp">
        <pc:chgData name="le son" userId="a58072f5aac37809" providerId="Windows Live" clId="Web-{C5EAF497-070B-41F5-8CD8-051C03084B2E}" dt="2021-12-09T13:24:58.214" v="57" actId="20577"/>
        <pc:sldMkLst>
          <pc:docMk/>
          <pc:sldMk cId="1679414456" sldId="261"/>
        </pc:sldMkLst>
        <pc:graphicFrameChg chg="modGraphic">
          <ac:chgData name="le son" userId="a58072f5aac37809" providerId="Windows Live" clId="Web-{C5EAF497-070B-41F5-8CD8-051C03084B2E}" dt="2021-12-09T13:24:58.214" v="57" actId="20577"/>
          <ac:graphicFrameMkLst>
            <pc:docMk/>
            <pc:sldMk cId="1679414456" sldId="261"/>
            <ac:graphicFrameMk id="10" creationId="{0D1DD557-B547-4F3C-9465-B3694ED696F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9345C5-52DC-4982-BCA7-2E2D8A4E95B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518FF5-B846-4FC0-929A-1E5B63A7A319}">
      <dgm:prSet/>
      <dgm:spPr/>
      <dgm:t>
        <a:bodyPr/>
        <a:lstStyle/>
        <a:p>
          <a:r>
            <a:rPr lang="vi-VN"/>
            <a:t>ID3: Giải thuật phổ biến nhất cho decision tree</a:t>
          </a:r>
          <a:endParaRPr lang="en-US"/>
        </a:p>
      </dgm:t>
    </dgm:pt>
    <dgm:pt modelId="{7FAD3F6E-5526-4152-8FC0-9AD47365BFA2}" type="parTrans" cxnId="{7B77A7C5-E34F-44D7-B8B0-1E48DFD68C3D}">
      <dgm:prSet/>
      <dgm:spPr/>
      <dgm:t>
        <a:bodyPr/>
        <a:lstStyle/>
        <a:p>
          <a:endParaRPr lang="en-US"/>
        </a:p>
      </dgm:t>
    </dgm:pt>
    <dgm:pt modelId="{A66BB425-120C-4FAB-AF18-0FB357DCAD56}" type="sibTrans" cxnId="{7B77A7C5-E34F-44D7-B8B0-1E48DFD68C3D}">
      <dgm:prSet/>
      <dgm:spPr/>
      <dgm:t>
        <a:bodyPr/>
        <a:lstStyle/>
        <a:p>
          <a:endParaRPr lang="en-US"/>
        </a:p>
      </dgm:t>
    </dgm:pt>
    <dgm:pt modelId="{DCB400F9-3F68-4244-A776-05E055AF09A2}">
      <dgm:prSet/>
      <dgm:spPr/>
      <dgm:t>
        <a:bodyPr/>
        <a:lstStyle/>
        <a:p>
          <a:r>
            <a:rPr lang="vi-VN"/>
            <a:t>Sử dụng công thức entropy tính toán entropy cho mỗi giá trị thuộc cùng một attribute</a:t>
          </a:r>
          <a:endParaRPr lang="en-US"/>
        </a:p>
      </dgm:t>
    </dgm:pt>
    <dgm:pt modelId="{EA527464-BEBD-4866-8371-75297E777382}" type="parTrans" cxnId="{53D23461-1B48-4BFB-85F5-A78B4DA8F078}">
      <dgm:prSet/>
      <dgm:spPr/>
      <dgm:t>
        <a:bodyPr/>
        <a:lstStyle/>
        <a:p>
          <a:endParaRPr lang="en-US"/>
        </a:p>
      </dgm:t>
    </dgm:pt>
    <dgm:pt modelId="{18FCD9CF-732C-4DF7-B16C-71E33B9FD693}" type="sibTrans" cxnId="{53D23461-1B48-4BFB-85F5-A78B4DA8F078}">
      <dgm:prSet/>
      <dgm:spPr/>
      <dgm:t>
        <a:bodyPr/>
        <a:lstStyle/>
        <a:p>
          <a:endParaRPr lang="en-US"/>
        </a:p>
      </dgm:t>
    </dgm:pt>
    <dgm:pt modelId="{FC2F303E-D8EE-46D2-9D97-24B37CF512BB}">
      <dgm:prSet/>
      <dgm:spPr/>
      <dgm:t>
        <a:bodyPr/>
        <a:lstStyle/>
        <a:p>
          <a:r>
            <a:rPr lang="vi-VN"/>
            <a:t>Sử dụng các entropy tính được,để tính information gain của mỗi attribute</a:t>
          </a:r>
          <a:endParaRPr lang="en-US"/>
        </a:p>
      </dgm:t>
    </dgm:pt>
    <dgm:pt modelId="{FB7C697B-9A8E-4438-9143-EB5613ADC148}" type="parTrans" cxnId="{A5AF3FFA-A0ED-4D61-B02C-05F57C66DF33}">
      <dgm:prSet/>
      <dgm:spPr/>
      <dgm:t>
        <a:bodyPr/>
        <a:lstStyle/>
        <a:p>
          <a:endParaRPr lang="en-US"/>
        </a:p>
      </dgm:t>
    </dgm:pt>
    <dgm:pt modelId="{E4305F2E-2FFB-4BB0-99C3-4C5B4B9D4ABA}" type="sibTrans" cxnId="{A5AF3FFA-A0ED-4D61-B02C-05F57C66DF33}">
      <dgm:prSet/>
      <dgm:spPr/>
      <dgm:t>
        <a:bodyPr/>
        <a:lstStyle/>
        <a:p>
          <a:endParaRPr lang="en-US"/>
        </a:p>
      </dgm:t>
    </dgm:pt>
    <dgm:pt modelId="{654D6A75-8AB0-4FB1-93BE-7C426A2E0A84}">
      <dgm:prSet/>
      <dgm:spPr/>
      <dgm:t>
        <a:bodyPr/>
        <a:lstStyle/>
        <a:p>
          <a:r>
            <a:rPr lang="vi-VN"/>
            <a:t>So sánh các information gain tìm ra attribute tốt nhất làm node</a:t>
          </a:r>
          <a:endParaRPr lang="en-US"/>
        </a:p>
      </dgm:t>
    </dgm:pt>
    <dgm:pt modelId="{30811E3B-6C1A-4CB0-B0C6-223032C14142}" type="parTrans" cxnId="{B59586B8-52F2-4A0C-8E8D-DA850A4EE366}">
      <dgm:prSet/>
      <dgm:spPr/>
      <dgm:t>
        <a:bodyPr/>
        <a:lstStyle/>
        <a:p>
          <a:endParaRPr lang="en-US"/>
        </a:p>
      </dgm:t>
    </dgm:pt>
    <dgm:pt modelId="{9C4D4277-9406-4CD3-A73B-432BA0DCF2A6}" type="sibTrans" cxnId="{B59586B8-52F2-4A0C-8E8D-DA850A4EE366}">
      <dgm:prSet/>
      <dgm:spPr/>
      <dgm:t>
        <a:bodyPr/>
        <a:lstStyle/>
        <a:p>
          <a:endParaRPr lang="en-US"/>
        </a:p>
      </dgm:t>
    </dgm:pt>
    <dgm:pt modelId="{B3D124CE-1476-46DD-985B-703B5F622FB6}">
      <dgm:prSet/>
      <dgm:spPr/>
      <dgm:t>
        <a:bodyPr/>
        <a:lstStyle/>
        <a:p>
          <a:r>
            <a:rPr lang="vi-VN"/>
            <a:t>So sánh các entropy của attribute được chọn để tạo nhánh, gộp các entropy bằng nhau vào một nhóm</a:t>
          </a:r>
          <a:endParaRPr lang="en-US"/>
        </a:p>
      </dgm:t>
    </dgm:pt>
    <dgm:pt modelId="{EB64014E-BB8E-47DB-99C3-1A3958070BAE}" type="parTrans" cxnId="{1FE0C369-E14E-464A-9559-2ADC3E2A8D32}">
      <dgm:prSet/>
      <dgm:spPr/>
      <dgm:t>
        <a:bodyPr/>
        <a:lstStyle/>
        <a:p>
          <a:endParaRPr lang="en-US"/>
        </a:p>
      </dgm:t>
    </dgm:pt>
    <dgm:pt modelId="{B15C9928-67C9-4B2F-A23E-55145F77CDBE}" type="sibTrans" cxnId="{1FE0C369-E14E-464A-9559-2ADC3E2A8D32}">
      <dgm:prSet/>
      <dgm:spPr/>
      <dgm:t>
        <a:bodyPr/>
        <a:lstStyle/>
        <a:p>
          <a:endParaRPr lang="en-US"/>
        </a:p>
      </dgm:t>
    </dgm:pt>
    <dgm:pt modelId="{B0FB93ED-8F00-4868-8A53-EA7B925D7989}" type="pres">
      <dgm:prSet presAssocID="{4E9345C5-52DC-4982-BCA7-2E2D8A4E95BB}" presName="linear" presStyleCnt="0">
        <dgm:presLayoutVars>
          <dgm:animLvl val="lvl"/>
          <dgm:resizeHandles val="exact"/>
        </dgm:presLayoutVars>
      </dgm:prSet>
      <dgm:spPr/>
    </dgm:pt>
    <dgm:pt modelId="{0938B056-C1EC-402A-8079-B2CD24ABD17A}" type="pres">
      <dgm:prSet presAssocID="{F8518FF5-B846-4FC0-929A-1E5B63A7A31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92A948-F9E9-459D-B36B-4F7644EB19B6}" type="pres">
      <dgm:prSet presAssocID="{A66BB425-120C-4FAB-AF18-0FB357DCAD56}" presName="spacer" presStyleCnt="0"/>
      <dgm:spPr/>
    </dgm:pt>
    <dgm:pt modelId="{B7E82682-1762-4C06-9C9B-4052C6342CEF}" type="pres">
      <dgm:prSet presAssocID="{DCB400F9-3F68-4244-A776-05E055AF09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F094F4E-2B9C-44D4-8B5D-6C791C6E7C49}" type="pres">
      <dgm:prSet presAssocID="{18FCD9CF-732C-4DF7-B16C-71E33B9FD693}" presName="spacer" presStyleCnt="0"/>
      <dgm:spPr/>
    </dgm:pt>
    <dgm:pt modelId="{74F2FC3B-B7F5-4004-9A4A-66993C8B0EAD}" type="pres">
      <dgm:prSet presAssocID="{FC2F303E-D8EE-46D2-9D97-24B37CF512B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18F6902-3672-4165-8909-18B1281B982B}" type="pres">
      <dgm:prSet presAssocID="{E4305F2E-2FFB-4BB0-99C3-4C5B4B9D4ABA}" presName="spacer" presStyleCnt="0"/>
      <dgm:spPr/>
    </dgm:pt>
    <dgm:pt modelId="{C7AFE777-90AD-4B0A-88BA-0242334C2652}" type="pres">
      <dgm:prSet presAssocID="{654D6A75-8AB0-4FB1-93BE-7C426A2E0A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7C31EA-C833-4762-88C5-ADB820680FF1}" type="pres">
      <dgm:prSet presAssocID="{9C4D4277-9406-4CD3-A73B-432BA0DCF2A6}" presName="spacer" presStyleCnt="0"/>
      <dgm:spPr/>
    </dgm:pt>
    <dgm:pt modelId="{7EFA0E1C-967D-48E0-B8F4-810B0CEBF062}" type="pres">
      <dgm:prSet presAssocID="{B3D124CE-1476-46DD-985B-703B5F622FB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D569C1F-FB03-4E2C-A969-CFA1CCD32B15}" type="presOf" srcId="{4E9345C5-52DC-4982-BCA7-2E2D8A4E95BB}" destId="{B0FB93ED-8F00-4868-8A53-EA7B925D7989}" srcOrd="0" destOrd="0" presId="urn:microsoft.com/office/officeart/2005/8/layout/vList2"/>
    <dgm:cxn modelId="{49818E33-DD86-4A0E-8C04-9A1F3314C5C4}" type="presOf" srcId="{B3D124CE-1476-46DD-985B-703B5F622FB6}" destId="{7EFA0E1C-967D-48E0-B8F4-810B0CEBF062}" srcOrd="0" destOrd="0" presId="urn:microsoft.com/office/officeart/2005/8/layout/vList2"/>
    <dgm:cxn modelId="{53D23461-1B48-4BFB-85F5-A78B4DA8F078}" srcId="{4E9345C5-52DC-4982-BCA7-2E2D8A4E95BB}" destId="{DCB400F9-3F68-4244-A776-05E055AF09A2}" srcOrd="1" destOrd="0" parTransId="{EA527464-BEBD-4866-8371-75297E777382}" sibTransId="{18FCD9CF-732C-4DF7-B16C-71E33B9FD693}"/>
    <dgm:cxn modelId="{1FE0C369-E14E-464A-9559-2ADC3E2A8D32}" srcId="{4E9345C5-52DC-4982-BCA7-2E2D8A4E95BB}" destId="{B3D124CE-1476-46DD-985B-703B5F622FB6}" srcOrd="4" destOrd="0" parTransId="{EB64014E-BB8E-47DB-99C3-1A3958070BAE}" sibTransId="{B15C9928-67C9-4B2F-A23E-55145F77CDBE}"/>
    <dgm:cxn modelId="{61442A8A-0425-4E34-A317-732D411FC040}" type="presOf" srcId="{FC2F303E-D8EE-46D2-9D97-24B37CF512BB}" destId="{74F2FC3B-B7F5-4004-9A4A-66993C8B0EAD}" srcOrd="0" destOrd="0" presId="urn:microsoft.com/office/officeart/2005/8/layout/vList2"/>
    <dgm:cxn modelId="{9461ED8E-2880-4D37-AFC4-2ABBB92F8D4C}" type="presOf" srcId="{DCB400F9-3F68-4244-A776-05E055AF09A2}" destId="{B7E82682-1762-4C06-9C9B-4052C6342CEF}" srcOrd="0" destOrd="0" presId="urn:microsoft.com/office/officeart/2005/8/layout/vList2"/>
    <dgm:cxn modelId="{6A403FA7-449C-4145-BB87-F12908E756C9}" type="presOf" srcId="{F8518FF5-B846-4FC0-929A-1E5B63A7A319}" destId="{0938B056-C1EC-402A-8079-B2CD24ABD17A}" srcOrd="0" destOrd="0" presId="urn:microsoft.com/office/officeart/2005/8/layout/vList2"/>
    <dgm:cxn modelId="{B59586B8-52F2-4A0C-8E8D-DA850A4EE366}" srcId="{4E9345C5-52DC-4982-BCA7-2E2D8A4E95BB}" destId="{654D6A75-8AB0-4FB1-93BE-7C426A2E0A84}" srcOrd="3" destOrd="0" parTransId="{30811E3B-6C1A-4CB0-B0C6-223032C14142}" sibTransId="{9C4D4277-9406-4CD3-A73B-432BA0DCF2A6}"/>
    <dgm:cxn modelId="{7B77A7C5-E34F-44D7-B8B0-1E48DFD68C3D}" srcId="{4E9345C5-52DC-4982-BCA7-2E2D8A4E95BB}" destId="{F8518FF5-B846-4FC0-929A-1E5B63A7A319}" srcOrd="0" destOrd="0" parTransId="{7FAD3F6E-5526-4152-8FC0-9AD47365BFA2}" sibTransId="{A66BB425-120C-4FAB-AF18-0FB357DCAD56}"/>
    <dgm:cxn modelId="{F79A07F6-C3C9-4C9F-9ED2-74ACBFF5E0A6}" type="presOf" srcId="{654D6A75-8AB0-4FB1-93BE-7C426A2E0A84}" destId="{C7AFE777-90AD-4B0A-88BA-0242334C2652}" srcOrd="0" destOrd="0" presId="urn:microsoft.com/office/officeart/2005/8/layout/vList2"/>
    <dgm:cxn modelId="{A5AF3FFA-A0ED-4D61-B02C-05F57C66DF33}" srcId="{4E9345C5-52DC-4982-BCA7-2E2D8A4E95BB}" destId="{FC2F303E-D8EE-46D2-9D97-24B37CF512BB}" srcOrd="2" destOrd="0" parTransId="{FB7C697B-9A8E-4438-9143-EB5613ADC148}" sibTransId="{E4305F2E-2FFB-4BB0-99C3-4C5B4B9D4ABA}"/>
    <dgm:cxn modelId="{C8C28A68-8D1A-4321-8DB2-EC425505E1F2}" type="presParOf" srcId="{B0FB93ED-8F00-4868-8A53-EA7B925D7989}" destId="{0938B056-C1EC-402A-8079-B2CD24ABD17A}" srcOrd="0" destOrd="0" presId="urn:microsoft.com/office/officeart/2005/8/layout/vList2"/>
    <dgm:cxn modelId="{10F5E020-3B4D-49EF-A561-ED8E40DA7FC0}" type="presParOf" srcId="{B0FB93ED-8F00-4868-8A53-EA7B925D7989}" destId="{9292A948-F9E9-459D-B36B-4F7644EB19B6}" srcOrd="1" destOrd="0" presId="urn:microsoft.com/office/officeart/2005/8/layout/vList2"/>
    <dgm:cxn modelId="{8AD22E28-0BAF-4001-96DF-7503DABFFF45}" type="presParOf" srcId="{B0FB93ED-8F00-4868-8A53-EA7B925D7989}" destId="{B7E82682-1762-4C06-9C9B-4052C6342CEF}" srcOrd="2" destOrd="0" presId="urn:microsoft.com/office/officeart/2005/8/layout/vList2"/>
    <dgm:cxn modelId="{25B9D1E7-1803-4B34-B7BD-1B09AA77C1B7}" type="presParOf" srcId="{B0FB93ED-8F00-4868-8A53-EA7B925D7989}" destId="{EF094F4E-2B9C-44D4-8B5D-6C791C6E7C49}" srcOrd="3" destOrd="0" presId="urn:microsoft.com/office/officeart/2005/8/layout/vList2"/>
    <dgm:cxn modelId="{63BBA478-E50D-495F-8FAD-C8C88AB34309}" type="presParOf" srcId="{B0FB93ED-8F00-4868-8A53-EA7B925D7989}" destId="{74F2FC3B-B7F5-4004-9A4A-66993C8B0EAD}" srcOrd="4" destOrd="0" presId="urn:microsoft.com/office/officeart/2005/8/layout/vList2"/>
    <dgm:cxn modelId="{963893B0-499D-4506-B537-27C8BD2837D0}" type="presParOf" srcId="{B0FB93ED-8F00-4868-8A53-EA7B925D7989}" destId="{F18F6902-3672-4165-8909-18B1281B982B}" srcOrd="5" destOrd="0" presId="urn:microsoft.com/office/officeart/2005/8/layout/vList2"/>
    <dgm:cxn modelId="{C8541B50-347D-4B8B-897C-F7956235796C}" type="presParOf" srcId="{B0FB93ED-8F00-4868-8A53-EA7B925D7989}" destId="{C7AFE777-90AD-4B0A-88BA-0242334C2652}" srcOrd="6" destOrd="0" presId="urn:microsoft.com/office/officeart/2005/8/layout/vList2"/>
    <dgm:cxn modelId="{86C8201D-F040-43E9-86ED-A279821F00F7}" type="presParOf" srcId="{B0FB93ED-8F00-4868-8A53-EA7B925D7989}" destId="{CB7C31EA-C833-4762-88C5-ADB820680FF1}" srcOrd="7" destOrd="0" presId="urn:microsoft.com/office/officeart/2005/8/layout/vList2"/>
    <dgm:cxn modelId="{4019F16A-5E93-43E3-9FDE-EAAAB128C71A}" type="presParOf" srcId="{B0FB93ED-8F00-4868-8A53-EA7B925D7989}" destId="{7EFA0E1C-967D-48E0-B8F4-810B0CEBF0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E8ED02-39E3-45B2-9EA2-F9F4E041048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30CC74-55BC-4C94-BB5D-C863C1562B0E}">
      <dgm:prSet/>
      <dgm:spPr/>
      <dgm:t>
        <a:bodyPr/>
        <a:lstStyle/>
        <a:p>
          <a:r>
            <a:rPr lang="vi-VN"/>
            <a:t>Cây được xây dựng bằng phương pháp BFS</a:t>
          </a:r>
          <a:endParaRPr lang="en-US"/>
        </a:p>
      </dgm:t>
    </dgm:pt>
    <dgm:pt modelId="{0FDAD2B7-C812-44A6-B551-7874D7ADD83F}" type="parTrans" cxnId="{100D4797-FC97-410E-AA30-C10120BEBBD1}">
      <dgm:prSet/>
      <dgm:spPr/>
      <dgm:t>
        <a:bodyPr/>
        <a:lstStyle/>
        <a:p>
          <a:endParaRPr lang="en-US"/>
        </a:p>
      </dgm:t>
    </dgm:pt>
    <dgm:pt modelId="{D4A1789F-A67F-4B0A-A2F6-CC131537787C}" type="sibTrans" cxnId="{100D4797-FC97-410E-AA30-C10120BEBBD1}">
      <dgm:prSet/>
      <dgm:spPr/>
      <dgm:t>
        <a:bodyPr/>
        <a:lstStyle/>
        <a:p>
          <a:endParaRPr lang="en-US"/>
        </a:p>
      </dgm:t>
    </dgm:pt>
    <dgm:pt modelId="{A8D7D970-58ED-4B17-9B69-B03AE7AB4A9B}">
      <dgm:prSet/>
      <dgm:spPr/>
      <dgm:t>
        <a:bodyPr/>
        <a:lstStyle/>
        <a:p>
          <a:r>
            <a:rPr lang="vi-VN"/>
            <a:t>Có giới hạn min_size(số data tối thiểu trong mỗi node) và max_node(số node tối đa của cây) để tránh overfiting</a:t>
          </a:r>
          <a:endParaRPr lang="en-US"/>
        </a:p>
      </dgm:t>
    </dgm:pt>
    <dgm:pt modelId="{526559FD-490C-413A-AD6E-F65AE1F42290}" type="parTrans" cxnId="{A12A7B1B-190A-462D-9AC6-B5C899FC3AEF}">
      <dgm:prSet/>
      <dgm:spPr/>
      <dgm:t>
        <a:bodyPr/>
        <a:lstStyle/>
        <a:p>
          <a:endParaRPr lang="en-US"/>
        </a:p>
      </dgm:t>
    </dgm:pt>
    <dgm:pt modelId="{B58A312C-F50D-48C2-AFCF-F94C975F2E15}" type="sibTrans" cxnId="{A12A7B1B-190A-462D-9AC6-B5C899FC3AEF}">
      <dgm:prSet/>
      <dgm:spPr/>
      <dgm:t>
        <a:bodyPr/>
        <a:lstStyle/>
        <a:p>
          <a:endParaRPr lang="en-US"/>
        </a:p>
      </dgm:t>
    </dgm:pt>
    <dgm:pt modelId="{4A780646-2ABF-4723-A322-034DEDD1D204}">
      <dgm:prSet/>
      <dgm:spPr/>
      <dgm:t>
        <a:bodyPr/>
        <a:lstStyle/>
        <a:p>
          <a:r>
            <a:rPr lang="vi-VN"/>
            <a:t>Min_size,max_node sẽ nhận được bằng cách viết hàm riêng xét lần lượt từng min_size,max_node.</a:t>
          </a:r>
          <a:endParaRPr lang="en-US"/>
        </a:p>
      </dgm:t>
    </dgm:pt>
    <dgm:pt modelId="{98FD9CE7-A6B2-446B-AD34-9BB9AD42B2F2}" type="parTrans" cxnId="{7F4ED556-4814-4445-9FE7-BA77AFBA2ECB}">
      <dgm:prSet/>
      <dgm:spPr/>
      <dgm:t>
        <a:bodyPr/>
        <a:lstStyle/>
        <a:p>
          <a:endParaRPr lang="en-US"/>
        </a:p>
      </dgm:t>
    </dgm:pt>
    <dgm:pt modelId="{B1AF8461-5B3B-45F5-AD11-A30F6DE16B29}" type="sibTrans" cxnId="{7F4ED556-4814-4445-9FE7-BA77AFBA2ECB}">
      <dgm:prSet/>
      <dgm:spPr/>
      <dgm:t>
        <a:bodyPr/>
        <a:lstStyle/>
        <a:p>
          <a:endParaRPr lang="en-US"/>
        </a:p>
      </dgm:t>
    </dgm:pt>
    <dgm:pt modelId="{E6425E04-0145-43CB-8D85-C56FEC88DC75}">
      <dgm:prSet/>
      <dgm:spPr/>
      <dgm:t>
        <a:bodyPr/>
        <a:lstStyle/>
        <a:p>
          <a:r>
            <a:rPr lang="vi-VN"/>
            <a:t>Min_size,max_node thay đổi theo từng up_date</a:t>
          </a:r>
          <a:endParaRPr lang="en-US"/>
        </a:p>
      </dgm:t>
    </dgm:pt>
    <dgm:pt modelId="{CFC68A4A-AC2F-4A87-9109-690C0CBD738E}" type="parTrans" cxnId="{ABAEA96A-2B75-4264-A646-C7EBE25D4C52}">
      <dgm:prSet/>
      <dgm:spPr/>
      <dgm:t>
        <a:bodyPr/>
        <a:lstStyle/>
        <a:p>
          <a:endParaRPr lang="en-US"/>
        </a:p>
      </dgm:t>
    </dgm:pt>
    <dgm:pt modelId="{C19DD235-995A-41DA-8320-6AC5D133FA14}" type="sibTrans" cxnId="{ABAEA96A-2B75-4264-A646-C7EBE25D4C52}">
      <dgm:prSet/>
      <dgm:spPr/>
      <dgm:t>
        <a:bodyPr/>
        <a:lstStyle/>
        <a:p>
          <a:endParaRPr lang="en-US"/>
        </a:p>
      </dgm:t>
    </dgm:pt>
    <dgm:pt modelId="{B18BE5CE-BC0F-46BA-B4B8-B53F3F9F945F}">
      <dgm:prSet/>
      <dgm:spPr/>
      <dgm:t>
        <a:bodyPr/>
        <a:lstStyle/>
        <a:p>
          <a:r>
            <a:rPr lang="vi-VN"/>
            <a:t>Node bị chặn bởi min_size,max_node mà chưa có nhãn sẽ được gán nhãn bởi nhãn chiếm đa số trong bộ dữ liệu của node</a:t>
          </a:r>
          <a:endParaRPr lang="en-US"/>
        </a:p>
      </dgm:t>
    </dgm:pt>
    <dgm:pt modelId="{11F6944F-7733-4430-8DA4-D0249248C563}" type="parTrans" cxnId="{057A2B77-6630-416F-BE97-4F6873104699}">
      <dgm:prSet/>
      <dgm:spPr/>
      <dgm:t>
        <a:bodyPr/>
        <a:lstStyle/>
        <a:p>
          <a:endParaRPr lang="en-US"/>
        </a:p>
      </dgm:t>
    </dgm:pt>
    <dgm:pt modelId="{210A6C82-FE2C-49A2-99D3-31E9493AE140}" type="sibTrans" cxnId="{057A2B77-6630-416F-BE97-4F6873104699}">
      <dgm:prSet/>
      <dgm:spPr/>
      <dgm:t>
        <a:bodyPr/>
        <a:lstStyle/>
        <a:p>
          <a:endParaRPr lang="en-US"/>
        </a:p>
      </dgm:t>
    </dgm:pt>
    <dgm:pt modelId="{95E5773A-9ED8-4B29-AC7C-8112BA826E54}" type="pres">
      <dgm:prSet presAssocID="{C4E8ED02-39E3-45B2-9EA2-F9F4E0410487}" presName="Name0" presStyleCnt="0">
        <dgm:presLayoutVars>
          <dgm:dir/>
          <dgm:resizeHandles val="exact"/>
        </dgm:presLayoutVars>
      </dgm:prSet>
      <dgm:spPr/>
    </dgm:pt>
    <dgm:pt modelId="{AC5E31E8-CDE0-4CBD-99E8-DE45977308AC}" type="pres">
      <dgm:prSet presAssocID="{B330CC74-55BC-4C94-BB5D-C863C1562B0E}" presName="node" presStyleLbl="node1" presStyleIdx="0" presStyleCnt="5">
        <dgm:presLayoutVars>
          <dgm:bulletEnabled val="1"/>
        </dgm:presLayoutVars>
      </dgm:prSet>
      <dgm:spPr/>
    </dgm:pt>
    <dgm:pt modelId="{E1104DF6-EEA3-47A6-BCDA-3456FBE81EE3}" type="pres">
      <dgm:prSet presAssocID="{D4A1789F-A67F-4B0A-A2F6-CC131537787C}" presName="sibTrans" presStyleLbl="sibTrans1D1" presStyleIdx="0" presStyleCnt="4"/>
      <dgm:spPr/>
    </dgm:pt>
    <dgm:pt modelId="{39590352-A6AC-4F55-973F-5F6817BE62F3}" type="pres">
      <dgm:prSet presAssocID="{D4A1789F-A67F-4B0A-A2F6-CC131537787C}" presName="connectorText" presStyleLbl="sibTrans1D1" presStyleIdx="0" presStyleCnt="4"/>
      <dgm:spPr/>
    </dgm:pt>
    <dgm:pt modelId="{21115E2C-12B8-4E77-9EA9-37B225544698}" type="pres">
      <dgm:prSet presAssocID="{A8D7D970-58ED-4B17-9B69-B03AE7AB4A9B}" presName="node" presStyleLbl="node1" presStyleIdx="1" presStyleCnt="5">
        <dgm:presLayoutVars>
          <dgm:bulletEnabled val="1"/>
        </dgm:presLayoutVars>
      </dgm:prSet>
      <dgm:spPr/>
    </dgm:pt>
    <dgm:pt modelId="{34D2B54C-1700-4D12-B909-0EACC0A90AFA}" type="pres">
      <dgm:prSet presAssocID="{B58A312C-F50D-48C2-AFCF-F94C975F2E15}" presName="sibTrans" presStyleLbl="sibTrans1D1" presStyleIdx="1" presStyleCnt="4"/>
      <dgm:spPr/>
    </dgm:pt>
    <dgm:pt modelId="{3866ACF0-765B-431B-91CB-975B5EE256C0}" type="pres">
      <dgm:prSet presAssocID="{B58A312C-F50D-48C2-AFCF-F94C975F2E15}" presName="connectorText" presStyleLbl="sibTrans1D1" presStyleIdx="1" presStyleCnt="4"/>
      <dgm:spPr/>
    </dgm:pt>
    <dgm:pt modelId="{FF47543F-9789-400F-9654-E2FF2D9FE1CF}" type="pres">
      <dgm:prSet presAssocID="{4A780646-2ABF-4723-A322-034DEDD1D204}" presName="node" presStyleLbl="node1" presStyleIdx="2" presStyleCnt="5">
        <dgm:presLayoutVars>
          <dgm:bulletEnabled val="1"/>
        </dgm:presLayoutVars>
      </dgm:prSet>
      <dgm:spPr/>
    </dgm:pt>
    <dgm:pt modelId="{57F9A5BD-E2BE-41B1-8979-21D3C77E7DFE}" type="pres">
      <dgm:prSet presAssocID="{B1AF8461-5B3B-45F5-AD11-A30F6DE16B29}" presName="sibTrans" presStyleLbl="sibTrans1D1" presStyleIdx="2" presStyleCnt="4"/>
      <dgm:spPr/>
    </dgm:pt>
    <dgm:pt modelId="{C3C9F3DC-D7A4-47A7-BCAD-52E6676FB54B}" type="pres">
      <dgm:prSet presAssocID="{B1AF8461-5B3B-45F5-AD11-A30F6DE16B29}" presName="connectorText" presStyleLbl="sibTrans1D1" presStyleIdx="2" presStyleCnt="4"/>
      <dgm:spPr/>
    </dgm:pt>
    <dgm:pt modelId="{36F77E6F-36F5-474C-9C04-4FAAB513AFCF}" type="pres">
      <dgm:prSet presAssocID="{E6425E04-0145-43CB-8D85-C56FEC88DC75}" presName="node" presStyleLbl="node1" presStyleIdx="3" presStyleCnt="5">
        <dgm:presLayoutVars>
          <dgm:bulletEnabled val="1"/>
        </dgm:presLayoutVars>
      </dgm:prSet>
      <dgm:spPr/>
    </dgm:pt>
    <dgm:pt modelId="{71D5652C-381E-4CEF-B41B-207DAAFF7F28}" type="pres">
      <dgm:prSet presAssocID="{C19DD235-995A-41DA-8320-6AC5D133FA14}" presName="sibTrans" presStyleLbl="sibTrans1D1" presStyleIdx="3" presStyleCnt="4"/>
      <dgm:spPr/>
    </dgm:pt>
    <dgm:pt modelId="{9867F891-1A25-49EC-96C7-0AE912B98E4F}" type="pres">
      <dgm:prSet presAssocID="{C19DD235-995A-41DA-8320-6AC5D133FA14}" presName="connectorText" presStyleLbl="sibTrans1D1" presStyleIdx="3" presStyleCnt="4"/>
      <dgm:spPr/>
    </dgm:pt>
    <dgm:pt modelId="{D40496B7-D787-4E13-914A-1A2A86ADEB47}" type="pres">
      <dgm:prSet presAssocID="{B18BE5CE-BC0F-46BA-B4B8-B53F3F9F945F}" presName="node" presStyleLbl="node1" presStyleIdx="4" presStyleCnt="5">
        <dgm:presLayoutVars>
          <dgm:bulletEnabled val="1"/>
        </dgm:presLayoutVars>
      </dgm:prSet>
      <dgm:spPr/>
    </dgm:pt>
  </dgm:ptLst>
  <dgm:cxnLst>
    <dgm:cxn modelId="{AC1A241B-572C-4D1F-BD83-BD139B742989}" type="presOf" srcId="{4A780646-2ABF-4723-A322-034DEDD1D204}" destId="{FF47543F-9789-400F-9654-E2FF2D9FE1CF}" srcOrd="0" destOrd="0" presId="urn:microsoft.com/office/officeart/2016/7/layout/RepeatingBendingProcessNew"/>
    <dgm:cxn modelId="{A12A7B1B-190A-462D-9AC6-B5C899FC3AEF}" srcId="{C4E8ED02-39E3-45B2-9EA2-F9F4E0410487}" destId="{A8D7D970-58ED-4B17-9B69-B03AE7AB4A9B}" srcOrd="1" destOrd="0" parTransId="{526559FD-490C-413A-AD6E-F65AE1F42290}" sibTransId="{B58A312C-F50D-48C2-AFCF-F94C975F2E15}"/>
    <dgm:cxn modelId="{D9CFFC1D-89E3-4B8E-A0FF-9A4500E65B63}" type="presOf" srcId="{B1AF8461-5B3B-45F5-AD11-A30F6DE16B29}" destId="{C3C9F3DC-D7A4-47A7-BCAD-52E6676FB54B}" srcOrd="1" destOrd="0" presId="urn:microsoft.com/office/officeart/2016/7/layout/RepeatingBendingProcessNew"/>
    <dgm:cxn modelId="{5F756834-2005-4336-9EBB-37F96C3FEDE7}" type="presOf" srcId="{C4E8ED02-39E3-45B2-9EA2-F9F4E0410487}" destId="{95E5773A-9ED8-4B29-AC7C-8112BA826E54}" srcOrd="0" destOrd="0" presId="urn:microsoft.com/office/officeart/2016/7/layout/RepeatingBendingProcessNew"/>
    <dgm:cxn modelId="{892BA238-19AD-46A2-B000-7118A9A8E14E}" type="presOf" srcId="{B330CC74-55BC-4C94-BB5D-C863C1562B0E}" destId="{AC5E31E8-CDE0-4CBD-99E8-DE45977308AC}" srcOrd="0" destOrd="0" presId="urn:microsoft.com/office/officeart/2016/7/layout/RepeatingBendingProcessNew"/>
    <dgm:cxn modelId="{EDE3EB39-262C-4585-8D6C-AC7B8D0DC65F}" type="presOf" srcId="{D4A1789F-A67F-4B0A-A2F6-CC131537787C}" destId="{E1104DF6-EEA3-47A6-BCDA-3456FBE81EE3}" srcOrd="0" destOrd="0" presId="urn:microsoft.com/office/officeart/2016/7/layout/RepeatingBendingProcessNew"/>
    <dgm:cxn modelId="{1773893E-B1D7-4913-8F88-EC79B51731D1}" type="presOf" srcId="{E6425E04-0145-43CB-8D85-C56FEC88DC75}" destId="{36F77E6F-36F5-474C-9C04-4FAAB513AFCF}" srcOrd="0" destOrd="0" presId="urn:microsoft.com/office/officeart/2016/7/layout/RepeatingBendingProcessNew"/>
    <dgm:cxn modelId="{4CFBBA60-8EA6-44F7-BE08-229CC40FFDF0}" type="presOf" srcId="{B18BE5CE-BC0F-46BA-B4B8-B53F3F9F945F}" destId="{D40496B7-D787-4E13-914A-1A2A86ADEB47}" srcOrd="0" destOrd="0" presId="urn:microsoft.com/office/officeart/2016/7/layout/RepeatingBendingProcessNew"/>
    <dgm:cxn modelId="{ABAEA96A-2B75-4264-A646-C7EBE25D4C52}" srcId="{C4E8ED02-39E3-45B2-9EA2-F9F4E0410487}" destId="{E6425E04-0145-43CB-8D85-C56FEC88DC75}" srcOrd="3" destOrd="0" parTransId="{CFC68A4A-AC2F-4A87-9109-690C0CBD738E}" sibTransId="{C19DD235-995A-41DA-8320-6AC5D133FA14}"/>
    <dgm:cxn modelId="{7218FC53-8FD4-4DB5-AD2B-EA2D8DC54277}" type="presOf" srcId="{A8D7D970-58ED-4B17-9B69-B03AE7AB4A9B}" destId="{21115E2C-12B8-4E77-9EA9-37B225544698}" srcOrd="0" destOrd="0" presId="urn:microsoft.com/office/officeart/2016/7/layout/RepeatingBendingProcessNew"/>
    <dgm:cxn modelId="{7F4ED556-4814-4445-9FE7-BA77AFBA2ECB}" srcId="{C4E8ED02-39E3-45B2-9EA2-F9F4E0410487}" destId="{4A780646-2ABF-4723-A322-034DEDD1D204}" srcOrd="2" destOrd="0" parTransId="{98FD9CE7-A6B2-446B-AD34-9BB9AD42B2F2}" sibTransId="{B1AF8461-5B3B-45F5-AD11-A30F6DE16B29}"/>
    <dgm:cxn modelId="{057A2B77-6630-416F-BE97-4F6873104699}" srcId="{C4E8ED02-39E3-45B2-9EA2-F9F4E0410487}" destId="{B18BE5CE-BC0F-46BA-B4B8-B53F3F9F945F}" srcOrd="4" destOrd="0" parTransId="{11F6944F-7733-4430-8DA4-D0249248C563}" sibTransId="{210A6C82-FE2C-49A2-99D3-31E9493AE140}"/>
    <dgm:cxn modelId="{D6741F8C-BB2E-4E16-8FAC-C0826E07B739}" type="presOf" srcId="{B58A312C-F50D-48C2-AFCF-F94C975F2E15}" destId="{34D2B54C-1700-4D12-B909-0EACC0A90AFA}" srcOrd="0" destOrd="0" presId="urn:microsoft.com/office/officeart/2016/7/layout/RepeatingBendingProcessNew"/>
    <dgm:cxn modelId="{100D4797-FC97-410E-AA30-C10120BEBBD1}" srcId="{C4E8ED02-39E3-45B2-9EA2-F9F4E0410487}" destId="{B330CC74-55BC-4C94-BB5D-C863C1562B0E}" srcOrd="0" destOrd="0" parTransId="{0FDAD2B7-C812-44A6-B551-7874D7ADD83F}" sibTransId="{D4A1789F-A67F-4B0A-A2F6-CC131537787C}"/>
    <dgm:cxn modelId="{D3279E9B-0F24-483B-87FB-8D877BDD8E58}" type="presOf" srcId="{B58A312C-F50D-48C2-AFCF-F94C975F2E15}" destId="{3866ACF0-765B-431B-91CB-975B5EE256C0}" srcOrd="1" destOrd="0" presId="urn:microsoft.com/office/officeart/2016/7/layout/RepeatingBendingProcessNew"/>
    <dgm:cxn modelId="{EFBC67AF-8929-487B-8F79-722074A8B569}" type="presOf" srcId="{D4A1789F-A67F-4B0A-A2F6-CC131537787C}" destId="{39590352-A6AC-4F55-973F-5F6817BE62F3}" srcOrd="1" destOrd="0" presId="urn:microsoft.com/office/officeart/2016/7/layout/RepeatingBendingProcessNew"/>
    <dgm:cxn modelId="{9C46AEBD-7A1D-4097-A628-ADC16845BB6C}" type="presOf" srcId="{C19DD235-995A-41DA-8320-6AC5D133FA14}" destId="{71D5652C-381E-4CEF-B41B-207DAAFF7F28}" srcOrd="0" destOrd="0" presId="urn:microsoft.com/office/officeart/2016/7/layout/RepeatingBendingProcessNew"/>
    <dgm:cxn modelId="{F37C84C5-12A1-40DB-A580-0A93DEA9A539}" type="presOf" srcId="{B1AF8461-5B3B-45F5-AD11-A30F6DE16B29}" destId="{57F9A5BD-E2BE-41B1-8979-21D3C77E7DFE}" srcOrd="0" destOrd="0" presId="urn:microsoft.com/office/officeart/2016/7/layout/RepeatingBendingProcessNew"/>
    <dgm:cxn modelId="{CF27D1F0-166D-4AD2-AD7A-4A3260B16826}" type="presOf" srcId="{C19DD235-995A-41DA-8320-6AC5D133FA14}" destId="{9867F891-1A25-49EC-96C7-0AE912B98E4F}" srcOrd="1" destOrd="0" presId="urn:microsoft.com/office/officeart/2016/7/layout/RepeatingBendingProcessNew"/>
    <dgm:cxn modelId="{852F4CF0-AFE8-4662-B9C8-8DC8FDDB475B}" type="presParOf" srcId="{95E5773A-9ED8-4B29-AC7C-8112BA826E54}" destId="{AC5E31E8-CDE0-4CBD-99E8-DE45977308AC}" srcOrd="0" destOrd="0" presId="urn:microsoft.com/office/officeart/2016/7/layout/RepeatingBendingProcessNew"/>
    <dgm:cxn modelId="{9536E4FA-00C3-4D5B-9718-0054C6236129}" type="presParOf" srcId="{95E5773A-9ED8-4B29-AC7C-8112BA826E54}" destId="{E1104DF6-EEA3-47A6-BCDA-3456FBE81EE3}" srcOrd="1" destOrd="0" presId="urn:microsoft.com/office/officeart/2016/7/layout/RepeatingBendingProcessNew"/>
    <dgm:cxn modelId="{4190220D-2AA1-4DD9-8060-39706E033965}" type="presParOf" srcId="{E1104DF6-EEA3-47A6-BCDA-3456FBE81EE3}" destId="{39590352-A6AC-4F55-973F-5F6817BE62F3}" srcOrd="0" destOrd="0" presId="urn:microsoft.com/office/officeart/2016/7/layout/RepeatingBendingProcessNew"/>
    <dgm:cxn modelId="{4DE559F2-7E7B-4D44-830B-E7FF4DA2C29A}" type="presParOf" srcId="{95E5773A-9ED8-4B29-AC7C-8112BA826E54}" destId="{21115E2C-12B8-4E77-9EA9-37B225544698}" srcOrd="2" destOrd="0" presId="urn:microsoft.com/office/officeart/2016/7/layout/RepeatingBendingProcessNew"/>
    <dgm:cxn modelId="{5E189F3A-00F3-402B-BF09-C40B10613E3C}" type="presParOf" srcId="{95E5773A-9ED8-4B29-AC7C-8112BA826E54}" destId="{34D2B54C-1700-4D12-B909-0EACC0A90AFA}" srcOrd="3" destOrd="0" presId="urn:microsoft.com/office/officeart/2016/7/layout/RepeatingBendingProcessNew"/>
    <dgm:cxn modelId="{58E55146-0BA2-43A1-BCEA-2EBC87E640C8}" type="presParOf" srcId="{34D2B54C-1700-4D12-B909-0EACC0A90AFA}" destId="{3866ACF0-765B-431B-91CB-975B5EE256C0}" srcOrd="0" destOrd="0" presId="urn:microsoft.com/office/officeart/2016/7/layout/RepeatingBendingProcessNew"/>
    <dgm:cxn modelId="{96D103CD-05EB-485D-B3A0-363D2AED307D}" type="presParOf" srcId="{95E5773A-9ED8-4B29-AC7C-8112BA826E54}" destId="{FF47543F-9789-400F-9654-E2FF2D9FE1CF}" srcOrd="4" destOrd="0" presId="urn:microsoft.com/office/officeart/2016/7/layout/RepeatingBendingProcessNew"/>
    <dgm:cxn modelId="{B6F6D60C-4BB0-469E-BF69-A1315C674D73}" type="presParOf" srcId="{95E5773A-9ED8-4B29-AC7C-8112BA826E54}" destId="{57F9A5BD-E2BE-41B1-8979-21D3C77E7DFE}" srcOrd="5" destOrd="0" presId="urn:microsoft.com/office/officeart/2016/7/layout/RepeatingBendingProcessNew"/>
    <dgm:cxn modelId="{687E5D60-CB81-4366-9891-B5746D492174}" type="presParOf" srcId="{57F9A5BD-E2BE-41B1-8979-21D3C77E7DFE}" destId="{C3C9F3DC-D7A4-47A7-BCAD-52E6676FB54B}" srcOrd="0" destOrd="0" presId="urn:microsoft.com/office/officeart/2016/7/layout/RepeatingBendingProcessNew"/>
    <dgm:cxn modelId="{48033617-FF13-4BD7-8194-724BC52C8D7F}" type="presParOf" srcId="{95E5773A-9ED8-4B29-AC7C-8112BA826E54}" destId="{36F77E6F-36F5-474C-9C04-4FAAB513AFCF}" srcOrd="6" destOrd="0" presId="urn:microsoft.com/office/officeart/2016/7/layout/RepeatingBendingProcessNew"/>
    <dgm:cxn modelId="{81817E38-B8F8-4F51-9262-F9B9AED2F819}" type="presParOf" srcId="{95E5773A-9ED8-4B29-AC7C-8112BA826E54}" destId="{71D5652C-381E-4CEF-B41B-207DAAFF7F28}" srcOrd="7" destOrd="0" presId="urn:microsoft.com/office/officeart/2016/7/layout/RepeatingBendingProcessNew"/>
    <dgm:cxn modelId="{B322D166-D87A-4268-80E9-0A25E47F268D}" type="presParOf" srcId="{71D5652C-381E-4CEF-B41B-207DAAFF7F28}" destId="{9867F891-1A25-49EC-96C7-0AE912B98E4F}" srcOrd="0" destOrd="0" presId="urn:microsoft.com/office/officeart/2016/7/layout/RepeatingBendingProcessNew"/>
    <dgm:cxn modelId="{65ABA43F-6709-467D-B711-29C4B5BBCD4E}" type="presParOf" srcId="{95E5773A-9ED8-4B29-AC7C-8112BA826E54}" destId="{D40496B7-D787-4E13-914A-1A2A86ADEB4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5F6179-3A4E-4D8E-9655-63D9BC80E8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0BA112-E1BF-4C50-9416-A7236AC9617A}">
      <dgm:prSet/>
      <dgm:spPr/>
      <dgm:t>
        <a:bodyPr/>
        <a:lstStyle/>
        <a:p>
          <a:r>
            <a:rPr lang="vi-VN"/>
            <a:t>Dùng thuật toán C4.5,thuật toán cải tiến của ID3</a:t>
          </a:r>
          <a:endParaRPr lang="en-US"/>
        </a:p>
      </dgm:t>
    </dgm:pt>
    <dgm:pt modelId="{E60EC752-A769-4E77-902E-933F7E39DCC4}" type="parTrans" cxnId="{9845C7D1-8096-4AF7-8B38-4B5FE59DA0E7}">
      <dgm:prSet/>
      <dgm:spPr/>
      <dgm:t>
        <a:bodyPr/>
        <a:lstStyle/>
        <a:p>
          <a:endParaRPr lang="en-US"/>
        </a:p>
      </dgm:t>
    </dgm:pt>
    <dgm:pt modelId="{B922524A-500E-427B-8A28-2F79785113DD}" type="sibTrans" cxnId="{9845C7D1-8096-4AF7-8B38-4B5FE59DA0E7}">
      <dgm:prSet/>
      <dgm:spPr/>
      <dgm:t>
        <a:bodyPr/>
        <a:lstStyle/>
        <a:p>
          <a:endParaRPr lang="en-US"/>
        </a:p>
      </dgm:t>
    </dgm:pt>
    <dgm:pt modelId="{DE457CCC-44DE-493F-972E-7E0158CEEE17}">
      <dgm:prSet/>
      <dgm:spPr/>
      <dgm:t>
        <a:bodyPr/>
        <a:lstStyle/>
        <a:p>
          <a:r>
            <a:rPr lang="vi-VN"/>
            <a:t>Dùng GainRatio thay cho Infomation gain</a:t>
          </a:r>
          <a:endParaRPr lang="en-US"/>
        </a:p>
      </dgm:t>
    </dgm:pt>
    <dgm:pt modelId="{EEEB57C2-1894-4D2B-AD23-85865CEEEFF7}" type="parTrans" cxnId="{227BD6F8-C018-42EA-985E-F9AF0C779267}">
      <dgm:prSet/>
      <dgm:spPr/>
      <dgm:t>
        <a:bodyPr/>
        <a:lstStyle/>
        <a:p>
          <a:endParaRPr lang="en-US"/>
        </a:p>
      </dgm:t>
    </dgm:pt>
    <dgm:pt modelId="{AD145501-2729-418D-B685-51A28AB5EB48}" type="sibTrans" cxnId="{227BD6F8-C018-42EA-985E-F9AF0C779267}">
      <dgm:prSet/>
      <dgm:spPr/>
      <dgm:t>
        <a:bodyPr/>
        <a:lstStyle/>
        <a:p>
          <a:endParaRPr lang="en-US"/>
        </a:p>
      </dgm:t>
    </dgm:pt>
    <dgm:pt modelId="{CE080393-2514-4588-B937-3F9B9015A13B}" type="pres">
      <dgm:prSet presAssocID="{445F6179-3A4E-4D8E-9655-63D9BC80E8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BE900F-5F77-4B8E-AF96-56A4B79E1D49}" type="pres">
      <dgm:prSet presAssocID="{210BA112-E1BF-4C50-9416-A7236AC9617A}" presName="hierRoot1" presStyleCnt="0"/>
      <dgm:spPr/>
    </dgm:pt>
    <dgm:pt modelId="{C3B01E5E-78FC-471B-B192-9A443A19F888}" type="pres">
      <dgm:prSet presAssocID="{210BA112-E1BF-4C50-9416-A7236AC9617A}" presName="composite" presStyleCnt="0"/>
      <dgm:spPr/>
    </dgm:pt>
    <dgm:pt modelId="{6DE1B9DB-FA71-4FCA-83B2-86D3BE4D8EC0}" type="pres">
      <dgm:prSet presAssocID="{210BA112-E1BF-4C50-9416-A7236AC9617A}" presName="background" presStyleLbl="node0" presStyleIdx="0" presStyleCnt="2"/>
      <dgm:spPr/>
    </dgm:pt>
    <dgm:pt modelId="{D3725F7F-4869-4A65-8F71-ACC00EE7AEC1}" type="pres">
      <dgm:prSet presAssocID="{210BA112-E1BF-4C50-9416-A7236AC9617A}" presName="text" presStyleLbl="fgAcc0" presStyleIdx="0" presStyleCnt="2">
        <dgm:presLayoutVars>
          <dgm:chPref val="3"/>
        </dgm:presLayoutVars>
      </dgm:prSet>
      <dgm:spPr/>
    </dgm:pt>
    <dgm:pt modelId="{8922E088-FFCB-4820-B057-9E973D98FD98}" type="pres">
      <dgm:prSet presAssocID="{210BA112-E1BF-4C50-9416-A7236AC9617A}" presName="hierChild2" presStyleCnt="0"/>
      <dgm:spPr/>
    </dgm:pt>
    <dgm:pt modelId="{46CD66AE-EEBC-49A4-B06D-828EA9E6EC1A}" type="pres">
      <dgm:prSet presAssocID="{DE457CCC-44DE-493F-972E-7E0158CEEE17}" presName="hierRoot1" presStyleCnt="0"/>
      <dgm:spPr/>
    </dgm:pt>
    <dgm:pt modelId="{9FA97844-DB48-4860-AD60-1C70C76C1299}" type="pres">
      <dgm:prSet presAssocID="{DE457CCC-44DE-493F-972E-7E0158CEEE17}" presName="composite" presStyleCnt="0"/>
      <dgm:spPr/>
    </dgm:pt>
    <dgm:pt modelId="{EEB61067-14FB-4E1A-AF7A-6D76B86CB93C}" type="pres">
      <dgm:prSet presAssocID="{DE457CCC-44DE-493F-972E-7E0158CEEE17}" presName="background" presStyleLbl="node0" presStyleIdx="1" presStyleCnt="2"/>
      <dgm:spPr/>
    </dgm:pt>
    <dgm:pt modelId="{D779A057-FD9C-4A04-A13D-3DA02F185F1D}" type="pres">
      <dgm:prSet presAssocID="{DE457CCC-44DE-493F-972E-7E0158CEEE17}" presName="text" presStyleLbl="fgAcc0" presStyleIdx="1" presStyleCnt="2">
        <dgm:presLayoutVars>
          <dgm:chPref val="3"/>
        </dgm:presLayoutVars>
      </dgm:prSet>
      <dgm:spPr/>
    </dgm:pt>
    <dgm:pt modelId="{0B30CA0B-1A20-4878-B661-8C423AA4CD6F}" type="pres">
      <dgm:prSet presAssocID="{DE457CCC-44DE-493F-972E-7E0158CEEE17}" presName="hierChild2" presStyleCnt="0"/>
      <dgm:spPr/>
    </dgm:pt>
  </dgm:ptLst>
  <dgm:cxnLst>
    <dgm:cxn modelId="{8BE1F55C-AF6B-4FF3-ADFD-246CC219D518}" type="presOf" srcId="{210BA112-E1BF-4C50-9416-A7236AC9617A}" destId="{D3725F7F-4869-4A65-8F71-ACC00EE7AEC1}" srcOrd="0" destOrd="0" presId="urn:microsoft.com/office/officeart/2005/8/layout/hierarchy1"/>
    <dgm:cxn modelId="{22CB6164-FFE3-4629-A5B3-B5EF00BDD2F6}" type="presOf" srcId="{445F6179-3A4E-4D8E-9655-63D9BC80E897}" destId="{CE080393-2514-4588-B937-3F9B9015A13B}" srcOrd="0" destOrd="0" presId="urn:microsoft.com/office/officeart/2005/8/layout/hierarchy1"/>
    <dgm:cxn modelId="{8F70F1CF-5EA3-4539-AC91-FFECC8ADA847}" type="presOf" srcId="{DE457CCC-44DE-493F-972E-7E0158CEEE17}" destId="{D779A057-FD9C-4A04-A13D-3DA02F185F1D}" srcOrd="0" destOrd="0" presId="urn:microsoft.com/office/officeart/2005/8/layout/hierarchy1"/>
    <dgm:cxn modelId="{9845C7D1-8096-4AF7-8B38-4B5FE59DA0E7}" srcId="{445F6179-3A4E-4D8E-9655-63D9BC80E897}" destId="{210BA112-E1BF-4C50-9416-A7236AC9617A}" srcOrd="0" destOrd="0" parTransId="{E60EC752-A769-4E77-902E-933F7E39DCC4}" sibTransId="{B922524A-500E-427B-8A28-2F79785113DD}"/>
    <dgm:cxn modelId="{227BD6F8-C018-42EA-985E-F9AF0C779267}" srcId="{445F6179-3A4E-4D8E-9655-63D9BC80E897}" destId="{DE457CCC-44DE-493F-972E-7E0158CEEE17}" srcOrd="1" destOrd="0" parTransId="{EEEB57C2-1894-4D2B-AD23-85865CEEEFF7}" sibTransId="{AD145501-2729-418D-B685-51A28AB5EB48}"/>
    <dgm:cxn modelId="{93D9A712-EE3D-4FE0-81D1-123AE0313417}" type="presParOf" srcId="{CE080393-2514-4588-B937-3F9B9015A13B}" destId="{95BE900F-5F77-4B8E-AF96-56A4B79E1D49}" srcOrd="0" destOrd="0" presId="urn:microsoft.com/office/officeart/2005/8/layout/hierarchy1"/>
    <dgm:cxn modelId="{EC87E848-E2D2-45D5-A3E2-C9C71A68EA0A}" type="presParOf" srcId="{95BE900F-5F77-4B8E-AF96-56A4B79E1D49}" destId="{C3B01E5E-78FC-471B-B192-9A443A19F888}" srcOrd="0" destOrd="0" presId="urn:microsoft.com/office/officeart/2005/8/layout/hierarchy1"/>
    <dgm:cxn modelId="{B6A73FB7-922B-4C21-AE79-9848C23CFD85}" type="presParOf" srcId="{C3B01E5E-78FC-471B-B192-9A443A19F888}" destId="{6DE1B9DB-FA71-4FCA-83B2-86D3BE4D8EC0}" srcOrd="0" destOrd="0" presId="urn:microsoft.com/office/officeart/2005/8/layout/hierarchy1"/>
    <dgm:cxn modelId="{BBDBD3E6-0A18-4B57-A7DE-53EBCFBB92E5}" type="presParOf" srcId="{C3B01E5E-78FC-471B-B192-9A443A19F888}" destId="{D3725F7F-4869-4A65-8F71-ACC00EE7AEC1}" srcOrd="1" destOrd="0" presId="urn:microsoft.com/office/officeart/2005/8/layout/hierarchy1"/>
    <dgm:cxn modelId="{08E7E296-2F60-479C-87AD-A9A91CA8BBCA}" type="presParOf" srcId="{95BE900F-5F77-4B8E-AF96-56A4B79E1D49}" destId="{8922E088-FFCB-4820-B057-9E973D98FD98}" srcOrd="1" destOrd="0" presId="urn:microsoft.com/office/officeart/2005/8/layout/hierarchy1"/>
    <dgm:cxn modelId="{6B26179F-F617-42A0-9CD2-D7874398B228}" type="presParOf" srcId="{CE080393-2514-4588-B937-3F9B9015A13B}" destId="{46CD66AE-EEBC-49A4-B06D-828EA9E6EC1A}" srcOrd="1" destOrd="0" presId="urn:microsoft.com/office/officeart/2005/8/layout/hierarchy1"/>
    <dgm:cxn modelId="{AE14DE3F-8545-48C8-99C8-F6A1C52B7572}" type="presParOf" srcId="{46CD66AE-EEBC-49A4-B06D-828EA9E6EC1A}" destId="{9FA97844-DB48-4860-AD60-1C70C76C1299}" srcOrd="0" destOrd="0" presId="urn:microsoft.com/office/officeart/2005/8/layout/hierarchy1"/>
    <dgm:cxn modelId="{3CE3832E-39B9-4735-B26E-FE00108E1A1F}" type="presParOf" srcId="{9FA97844-DB48-4860-AD60-1C70C76C1299}" destId="{EEB61067-14FB-4E1A-AF7A-6D76B86CB93C}" srcOrd="0" destOrd="0" presId="urn:microsoft.com/office/officeart/2005/8/layout/hierarchy1"/>
    <dgm:cxn modelId="{902C1196-290D-4C6D-A183-19C9294AD2C8}" type="presParOf" srcId="{9FA97844-DB48-4860-AD60-1C70C76C1299}" destId="{D779A057-FD9C-4A04-A13D-3DA02F185F1D}" srcOrd="1" destOrd="0" presId="urn:microsoft.com/office/officeart/2005/8/layout/hierarchy1"/>
    <dgm:cxn modelId="{F6204888-F43F-412D-8D09-DE36DF6EAEAA}" type="presParOf" srcId="{46CD66AE-EEBC-49A4-B06D-828EA9E6EC1A}" destId="{0B30CA0B-1A20-4878-B661-8C423AA4CD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510F26-BDB1-46E7-9388-2C2DC2185AD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D6DD49-71CD-4A2F-B4B9-20FA9D7D0E05}">
      <dgm:prSet/>
      <dgm:spPr/>
      <dgm:t>
        <a:bodyPr/>
        <a:lstStyle/>
        <a:p>
          <a:r>
            <a:rPr lang="vi-VN" dirty="0"/>
            <a:t>Phân </a:t>
          </a:r>
          <a:r>
            <a:rPr lang="vi-VN" dirty="0" err="1"/>
            <a:t>loại</a:t>
          </a:r>
          <a:r>
            <a:rPr lang="vi-VN" dirty="0"/>
            <a:t> </a:t>
          </a:r>
          <a:r>
            <a:rPr lang="vi-VN" dirty="0" err="1"/>
            <a:t>dữ</a:t>
          </a:r>
          <a:r>
            <a:rPr lang="vi-VN" dirty="0"/>
            <a:t> </a:t>
          </a:r>
          <a:r>
            <a:rPr lang="vi-VN" dirty="0" err="1"/>
            <a:t>liệu</a:t>
          </a:r>
          <a:r>
            <a:rPr lang="vi-VN" dirty="0"/>
            <a:t> </a:t>
          </a:r>
          <a:r>
            <a:rPr lang="vi-VN" dirty="0" err="1"/>
            <a:t>vào</a:t>
          </a:r>
          <a:r>
            <a:rPr lang="vi-VN" dirty="0"/>
            <a:t> theo </a:t>
          </a:r>
          <a:r>
            <a:rPr lang="vi-VN" dirty="0" err="1"/>
            <a:t>nhãn</a:t>
          </a:r>
          <a:endParaRPr lang="en-US" dirty="0" err="1"/>
        </a:p>
      </dgm:t>
    </dgm:pt>
    <dgm:pt modelId="{D718BE80-5B7C-499F-BE26-72593B11678F}" type="parTrans" cxnId="{2E012DF7-EE0E-4152-86B4-A8B5B2A452DE}">
      <dgm:prSet/>
      <dgm:spPr/>
      <dgm:t>
        <a:bodyPr/>
        <a:lstStyle/>
        <a:p>
          <a:endParaRPr lang="en-US"/>
        </a:p>
      </dgm:t>
    </dgm:pt>
    <dgm:pt modelId="{26F65505-7B95-4DD6-921B-863C8DEED39C}" type="sibTrans" cxnId="{2E012DF7-EE0E-4152-86B4-A8B5B2A452DE}">
      <dgm:prSet/>
      <dgm:spPr/>
      <dgm:t>
        <a:bodyPr/>
        <a:lstStyle/>
        <a:p>
          <a:endParaRPr lang="en-US"/>
        </a:p>
      </dgm:t>
    </dgm:pt>
    <dgm:pt modelId="{A7F42A06-8145-4458-AC35-A741FAB84335}">
      <dgm:prSet/>
      <dgm:spPr/>
      <dgm:t>
        <a:bodyPr/>
        <a:lstStyle/>
        <a:p>
          <a:r>
            <a:rPr lang="vi-VN" dirty="0" err="1"/>
            <a:t>Tách</a:t>
          </a:r>
          <a:r>
            <a:rPr lang="vi-VN" dirty="0"/>
            <a:t> </a:t>
          </a:r>
          <a:r>
            <a:rPr lang="vi-VN" dirty="0" err="1"/>
            <a:t>lấy</a:t>
          </a:r>
          <a:r>
            <a:rPr lang="vi-VN" dirty="0"/>
            <a:t> </a:t>
          </a:r>
          <a:r>
            <a:rPr lang="vi-VN" dirty="0" err="1"/>
            <a:t>TestSet</a:t>
          </a:r>
          <a:r>
            <a:rPr lang="vi-VN" dirty="0"/>
            <a:t> </a:t>
          </a:r>
          <a:r>
            <a:rPr lang="vi-VN" dirty="0" err="1"/>
            <a:t>từ</a:t>
          </a:r>
          <a:r>
            <a:rPr lang="vi-VN" dirty="0"/>
            <a:t> </a:t>
          </a:r>
          <a:r>
            <a:rPr lang="vi-VN" dirty="0" err="1"/>
            <a:t>dữ</a:t>
          </a:r>
          <a:r>
            <a:rPr lang="vi-VN" dirty="0"/>
            <a:t> </a:t>
          </a:r>
          <a:r>
            <a:rPr lang="vi-VN" dirty="0" err="1"/>
            <a:t>liệu</a:t>
          </a:r>
          <a:r>
            <a:rPr lang="vi-VN" dirty="0"/>
            <a:t> </a:t>
          </a:r>
          <a:r>
            <a:rPr lang="vi-VN" dirty="0" err="1"/>
            <a:t>vào</a:t>
          </a:r>
          <a:r>
            <a:rPr lang="vi-VN" dirty="0"/>
            <a:t> theo </a:t>
          </a:r>
          <a:r>
            <a:rPr lang="vi-VN" dirty="0" err="1"/>
            <a:t>một</a:t>
          </a:r>
          <a:r>
            <a:rPr lang="vi-VN" dirty="0"/>
            <a:t> </a:t>
          </a:r>
          <a:r>
            <a:rPr lang="vi-VN" dirty="0" err="1"/>
            <a:t>tỉ</a:t>
          </a:r>
          <a:r>
            <a:rPr lang="vi-VN" dirty="0"/>
            <a:t> </a:t>
          </a:r>
          <a:r>
            <a:rPr lang="vi-VN" dirty="0" err="1"/>
            <a:t>lệ</a:t>
          </a:r>
          <a:r>
            <a:rPr lang="vi-VN" dirty="0"/>
            <a:t> </a:t>
          </a:r>
          <a:r>
            <a:rPr lang="vi-VN" dirty="0" err="1"/>
            <a:t>nhất</a:t>
          </a:r>
          <a:r>
            <a:rPr lang="vi-VN" dirty="0"/>
            <a:t> </a:t>
          </a:r>
          <a:r>
            <a:rPr lang="vi-VN" dirty="0" err="1"/>
            <a:t>định</a:t>
          </a:r>
          <a:endParaRPr lang="en-US" dirty="0" err="1"/>
        </a:p>
      </dgm:t>
    </dgm:pt>
    <dgm:pt modelId="{B760302B-CAF4-4D74-99E8-B54AF0A84A37}" type="parTrans" cxnId="{E389BA7B-4512-4202-A67E-25FE3352D2B1}">
      <dgm:prSet/>
      <dgm:spPr/>
      <dgm:t>
        <a:bodyPr/>
        <a:lstStyle/>
        <a:p>
          <a:endParaRPr lang="en-US"/>
        </a:p>
      </dgm:t>
    </dgm:pt>
    <dgm:pt modelId="{71073078-E84E-4B70-A352-FA307F2B6D80}" type="sibTrans" cxnId="{E389BA7B-4512-4202-A67E-25FE3352D2B1}">
      <dgm:prSet/>
      <dgm:spPr/>
      <dgm:t>
        <a:bodyPr/>
        <a:lstStyle/>
        <a:p>
          <a:endParaRPr lang="en-US"/>
        </a:p>
      </dgm:t>
    </dgm:pt>
    <dgm:pt modelId="{967D0491-0A40-4C6C-85E7-DD50BA411A67}">
      <dgm:prSet/>
      <dgm:spPr/>
      <dgm:t>
        <a:bodyPr/>
        <a:lstStyle/>
        <a:p>
          <a:pPr rtl="0"/>
          <a:r>
            <a:rPr lang="vi-VN" dirty="0"/>
            <a:t>Xây </a:t>
          </a:r>
          <a:r>
            <a:rPr lang="vi-VN" dirty="0" err="1"/>
            <a:t>dựng</a:t>
          </a:r>
          <a:r>
            <a:rPr lang="vi-VN" dirty="0"/>
            <a:t> </a:t>
          </a:r>
          <a:r>
            <a:rPr lang="vi-VN" dirty="0" err="1"/>
            <a:t>TrainSet</a:t>
          </a:r>
          <a:r>
            <a:rPr lang="vi-VN" dirty="0"/>
            <a:t> </a:t>
          </a:r>
          <a:r>
            <a:rPr lang="vi-VN" dirty="0" err="1"/>
            <a:t>từ</a:t>
          </a:r>
          <a:r>
            <a:rPr lang="vi-VN" dirty="0"/>
            <a:t> </a:t>
          </a:r>
          <a:r>
            <a:rPr lang="vi-VN" dirty="0" err="1"/>
            <a:t>phần</a:t>
          </a:r>
          <a:r>
            <a:rPr lang="vi-VN" dirty="0"/>
            <a:t> </a:t>
          </a:r>
          <a:r>
            <a:rPr lang="vi-VN" dirty="0" err="1"/>
            <a:t>còn</a:t>
          </a:r>
          <a:r>
            <a:rPr lang="vi-VN" dirty="0"/>
            <a:t> </a:t>
          </a:r>
          <a:r>
            <a:rPr lang="vi-VN" dirty="0" err="1"/>
            <a:t>lại</a:t>
          </a:r>
          <a:r>
            <a:rPr lang="vi-VN" dirty="0"/>
            <a:t> </a:t>
          </a:r>
          <a:r>
            <a:rPr lang="vi-VN" dirty="0" err="1"/>
            <a:t>của</a:t>
          </a:r>
          <a:r>
            <a:rPr lang="vi-VN" dirty="0"/>
            <a:t> </a:t>
          </a:r>
          <a:r>
            <a:rPr lang="vi-VN" dirty="0" err="1"/>
            <a:t>dữ</a:t>
          </a:r>
          <a:r>
            <a:rPr lang="vi-VN" dirty="0"/>
            <a:t> </a:t>
          </a:r>
          <a:r>
            <a:rPr lang="vi-VN" dirty="0" err="1"/>
            <a:t>liệu</a:t>
          </a:r>
          <a:r>
            <a:rPr lang="vi-VN" dirty="0"/>
            <a:t> </a:t>
          </a:r>
          <a:r>
            <a:rPr lang="vi-VN" dirty="0" err="1"/>
            <a:t>vào</a:t>
          </a:r>
          <a:r>
            <a:rPr lang="vi-VN" dirty="0"/>
            <a:t> </a:t>
          </a:r>
          <a:r>
            <a:rPr lang="vi-VN" dirty="0" err="1"/>
            <a:t>bằng</a:t>
          </a:r>
          <a:r>
            <a:rPr lang="vi-VN" dirty="0"/>
            <a:t> phương </a:t>
          </a:r>
          <a:r>
            <a:rPr lang="vi-VN" dirty="0" err="1"/>
            <a:t>pháp</a:t>
          </a:r>
          <a:r>
            <a:rPr lang="vi-VN" dirty="0"/>
            <a:t> </a:t>
          </a:r>
          <a:r>
            <a:rPr lang="vi-VN" dirty="0" err="1"/>
            <a:t>boostrapping</a:t>
          </a:r>
          <a:r>
            <a:rPr lang="vi-VN" dirty="0" err="1">
              <a:latin typeface="Palatino Linotype"/>
            </a:rPr>
            <a:t>,random</a:t>
          </a:r>
          <a:r>
            <a:rPr lang="vi-VN" dirty="0">
              <a:latin typeface="Palatino Linotype"/>
            </a:rPr>
            <a:t> </a:t>
          </a:r>
          <a:r>
            <a:rPr lang="vi-VN" dirty="0" err="1">
              <a:latin typeface="Palatino Linotype"/>
            </a:rPr>
            <a:t>attribute</a:t>
          </a:r>
          <a:r>
            <a:rPr lang="vi-VN" dirty="0">
              <a:latin typeface="Palatino Linotype"/>
            </a:rPr>
            <a:t> </a:t>
          </a:r>
          <a:r>
            <a:rPr lang="vi-VN" dirty="0" err="1">
              <a:latin typeface="Palatino Linotype"/>
            </a:rPr>
            <a:t>được</a:t>
          </a:r>
          <a:r>
            <a:rPr lang="vi-VN" dirty="0">
              <a:latin typeface="Palatino Linotype"/>
            </a:rPr>
            <a:t> </a:t>
          </a:r>
          <a:r>
            <a:rPr lang="vi-VN" dirty="0" err="1">
              <a:latin typeface="Palatino Linotype"/>
            </a:rPr>
            <a:t>dùng</a:t>
          </a:r>
          <a:r>
            <a:rPr lang="vi-VN" dirty="0">
              <a:latin typeface="Palatino Linotype"/>
            </a:rPr>
            <a:t> trong cây mỗi lần</a:t>
          </a:r>
          <a:endParaRPr lang="en-US" dirty="0" err="1"/>
        </a:p>
      </dgm:t>
    </dgm:pt>
    <dgm:pt modelId="{11C05B0D-4148-4788-B246-79CB157B3C0C}" type="parTrans" cxnId="{4BAD2671-75A8-4472-B858-E271E1F54478}">
      <dgm:prSet/>
      <dgm:spPr/>
      <dgm:t>
        <a:bodyPr/>
        <a:lstStyle/>
        <a:p>
          <a:endParaRPr lang="en-US"/>
        </a:p>
      </dgm:t>
    </dgm:pt>
    <dgm:pt modelId="{9F109033-5357-4FBB-B17D-BA63A5F3C807}" type="sibTrans" cxnId="{4BAD2671-75A8-4472-B858-E271E1F54478}">
      <dgm:prSet/>
      <dgm:spPr/>
      <dgm:t>
        <a:bodyPr/>
        <a:lstStyle/>
        <a:p>
          <a:endParaRPr lang="en-US"/>
        </a:p>
      </dgm:t>
    </dgm:pt>
    <dgm:pt modelId="{D3316DA3-DD8F-497A-B5F1-E51F7CC1CAC4}">
      <dgm:prSet/>
      <dgm:spPr/>
      <dgm:t>
        <a:bodyPr/>
        <a:lstStyle/>
        <a:p>
          <a:r>
            <a:rPr lang="vi-VN" dirty="0"/>
            <a:t>RỪNG 1: </a:t>
          </a:r>
          <a:r>
            <a:rPr lang="vi-VN" dirty="0" err="1"/>
            <a:t>Lẫy</a:t>
          </a:r>
          <a:r>
            <a:rPr lang="vi-VN" dirty="0"/>
            <a:t> </a:t>
          </a:r>
          <a:r>
            <a:rPr lang="vi-VN" dirty="0" err="1"/>
            <a:t>mỗi</a:t>
          </a:r>
          <a:r>
            <a:rPr lang="vi-VN" dirty="0"/>
            <a:t> </a:t>
          </a:r>
          <a:r>
            <a:rPr lang="vi-VN" dirty="0" err="1"/>
            <a:t>loại</a:t>
          </a:r>
          <a:r>
            <a:rPr lang="vi-VN" dirty="0"/>
            <a:t> </a:t>
          </a:r>
          <a:r>
            <a:rPr lang="vi-VN" dirty="0" err="1"/>
            <a:t>nhãn</a:t>
          </a:r>
          <a:r>
            <a:rPr lang="vi-VN" dirty="0"/>
            <a:t> theo </a:t>
          </a:r>
          <a:r>
            <a:rPr lang="vi-VN" dirty="0" err="1"/>
            <a:t>tỉ</a:t>
          </a:r>
          <a:r>
            <a:rPr lang="vi-VN" dirty="0"/>
            <a:t> </a:t>
          </a:r>
          <a:r>
            <a:rPr lang="vi-VN" dirty="0" err="1"/>
            <a:t>lệ</a:t>
          </a:r>
          <a:r>
            <a:rPr lang="vi-VN" dirty="0"/>
            <a:t> </a:t>
          </a:r>
          <a:r>
            <a:rPr lang="vi-VN" dirty="0" err="1"/>
            <a:t>đã</a:t>
          </a:r>
          <a:r>
            <a:rPr lang="vi-VN" dirty="0"/>
            <a:t> </a:t>
          </a:r>
          <a:r>
            <a:rPr lang="vi-VN" dirty="0" err="1"/>
            <a:t>chọn</a:t>
          </a:r>
          <a:r>
            <a:rPr lang="vi-VN" dirty="0"/>
            <a:t> </a:t>
          </a:r>
          <a:r>
            <a:rPr lang="vi-VN" dirty="0" err="1"/>
            <a:t>trước</a:t>
          </a:r>
          <a:endParaRPr lang="en-US" dirty="0" err="1"/>
        </a:p>
      </dgm:t>
    </dgm:pt>
    <dgm:pt modelId="{A995B67F-E5E6-49E2-B000-7B26DFBE5269}" type="parTrans" cxnId="{BD8DE95F-D241-423E-BB11-6FB971142690}">
      <dgm:prSet/>
      <dgm:spPr/>
      <dgm:t>
        <a:bodyPr/>
        <a:lstStyle/>
        <a:p>
          <a:endParaRPr lang="en-US"/>
        </a:p>
      </dgm:t>
    </dgm:pt>
    <dgm:pt modelId="{91791145-1767-4F6E-AC69-835DA0D03D69}" type="sibTrans" cxnId="{BD8DE95F-D241-423E-BB11-6FB971142690}">
      <dgm:prSet/>
      <dgm:spPr/>
      <dgm:t>
        <a:bodyPr/>
        <a:lstStyle/>
        <a:p>
          <a:endParaRPr lang="en-US"/>
        </a:p>
      </dgm:t>
    </dgm:pt>
    <dgm:pt modelId="{5C9F8015-432D-4EF5-B5AC-082BC256297C}">
      <dgm:prSet/>
      <dgm:spPr/>
      <dgm:t>
        <a:bodyPr/>
        <a:lstStyle/>
        <a:p>
          <a:r>
            <a:rPr lang="vi-VN" dirty="0"/>
            <a:t>RỪNG 2: </a:t>
          </a:r>
          <a:r>
            <a:rPr lang="vi-VN" dirty="0" err="1"/>
            <a:t>Lẫy</a:t>
          </a:r>
          <a:r>
            <a:rPr lang="vi-VN" dirty="0"/>
            <a:t> </a:t>
          </a:r>
          <a:r>
            <a:rPr lang="vi-VN" dirty="0" err="1"/>
            <a:t>nhãn</a:t>
          </a:r>
          <a:r>
            <a:rPr lang="vi-VN" dirty="0"/>
            <a:t> B theo </a:t>
          </a:r>
          <a:r>
            <a:rPr lang="vi-VN" dirty="0" err="1"/>
            <a:t>tỉ</a:t>
          </a:r>
          <a:r>
            <a:rPr lang="vi-VN" dirty="0"/>
            <a:t> </a:t>
          </a:r>
          <a:r>
            <a:rPr lang="vi-VN" dirty="0" err="1"/>
            <a:t>lệ</a:t>
          </a:r>
          <a:r>
            <a:rPr lang="vi-VN" dirty="0"/>
            <a:t> </a:t>
          </a:r>
          <a:r>
            <a:rPr lang="vi-VN" dirty="0" err="1"/>
            <a:t>đã</a:t>
          </a:r>
          <a:r>
            <a:rPr lang="vi-VN" dirty="0"/>
            <a:t> </a:t>
          </a:r>
          <a:r>
            <a:rPr lang="vi-VN" dirty="0" err="1"/>
            <a:t>chọn</a:t>
          </a:r>
          <a:r>
            <a:rPr lang="vi-VN" dirty="0"/>
            <a:t> </a:t>
          </a:r>
          <a:r>
            <a:rPr lang="vi-VN" dirty="0" err="1"/>
            <a:t>trước,lấy</a:t>
          </a:r>
          <a:r>
            <a:rPr lang="vi-VN" dirty="0"/>
            <a:t> </a:t>
          </a:r>
          <a:r>
            <a:rPr lang="vi-VN" dirty="0" err="1"/>
            <a:t>nhãn</a:t>
          </a:r>
          <a:r>
            <a:rPr lang="vi-VN" dirty="0"/>
            <a:t> L,R </a:t>
          </a:r>
          <a:r>
            <a:rPr lang="vi-VN" dirty="0" err="1"/>
            <a:t>có</a:t>
          </a:r>
          <a:r>
            <a:rPr lang="vi-VN" dirty="0"/>
            <a:t> </a:t>
          </a:r>
          <a:r>
            <a:rPr lang="vi-VN" dirty="0" err="1"/>
            <a:t>cùng</a:t>
          </a:r>
          <a:r>
            <a:rPr lang="vi-VN" dirty="0"/>
            <a:t> </a:t>
          </a:r>
          <a:r>
            <a:rPr lang="vi-VN" dirty="0" err="1"/>
            <a:t>số</a:t>
          </a:r>
          <a:r>
            <a:rPr lang="vi-VN" dirty="0"/>
            <a:t> </a:t>
          </a:r>
          <a:r>
            <a:rPr lang="vi-VN" dirty="0" err="1"/>
            <a:t>lượng</a:t>
          </a:r>
          <a:r>
            <a:rPr lang="vi-VN" dirty="0"/>
            <a:t> </a:t>
          </a:r>
          <a:r>
            <a:rPr lang="vi-VN" dirty="0" err="1"/>
            <a:t>với</a:t>
          </a:r>
          <a:r>
            <a:rPr lang="vi-VN" dirty="0"/>
            <a:t> </a:t>
          </a:r>
          <a:r>
            <a:rPr lang="vi-VN" dirty="0" err="1"/>
            <a:t>nhãn</a:t>
          </a:r>
          <a:r>
            <a:rPr lang="vi-VN" dirty="0"/>
            <a:t> B</a:t>
          </a:r>
          <a:endParaRPr lang="en-US" dirty="0"/>
        </a:p>
      </dgm:t>
    </dgm:pt>
    <dgm:pt modelId="{BA6147FD-98AD-443E-A19D-1E8A299E573D}" type="parTrans" cxnId="{E7E03665-4A71-413C-82EA-A1C58B09E9B1}">
      <dgm:prSet/>
      <dgm:spPr/>
      <dgm:t>
        <a:bodyPr/>
        <a:lstStyle/>
        <a:p>
          <a:endParaRPr lang="en-US"/>
        </a:p>
      </dgm:t>
    </dgm:pt>
    <dgm:pt modelId="{0754E65A-8E18-4A73-AD7B-50076F19C55C}" type="sibTrans" cxnId="{E7E03665-4A71-413C-82EA-A1C58B09E9B1}">
      <dgm:prSet/>
      <dgm:spPr/>
      <dgm:t>
        <a:bodyPr/>
        <a:lstStyle/>
        <a:p>
          <a:endParaRPr lang="en-US"/>
        </a:p>
      </dgm:t>
    </dgm:pt>
    <dgm:pt modelId="{22096AAB-0A76-48EB-87E3-22E3F392638C}" type="pres">
      <dgm:prSet presAssocID="{89510F26-BDB1-46E7-9388-2C2DC2185ADD}" presName="outerComposite" presStyleCnt="0">
        <dgm:presLayoutVars>
          <dgm:chMax val="5"/>
          <dgm:dir/>
          <dgm:resizeHandles val="exact"/>
        </dgm:presLayoutVars>
      </dgm:prSet>
      <dgm:spPr/>
    </dgm:pt>
    <dgm:pt modelId="{D7B25B90-80E9-46C2-A17E-B43357C64448}" type="pres">
      <dgm:prSet presAssocID="{89510F26-BDB1-46E7-9388-2C2DC2185ADD}" presName="dummyMaxCanvas" presStyleCnt="0">
        <dgm:presLayoutVars/>
      </dgm:prSet>
      <dgm:spPr/>
    </dgm:pt>
    <dgm:pt modelId="{14755B8E-08DF-4892-BBED-3AE9210920C3}" type="pres">
      <dgm:prSet presAssocID="{89510F26-BDB1-46E7-9388-2C2DC2185ADD}" presName="FiveNodes_1" presStyleLbl="node1" presStyleIdx="0" presStyleCnt="5">
        <dgm:presLayoutVars>
          <dgm:bulletEnabled val="1"/>
        </dgm:presLayoutVars>
      </dgm:prSet>
      <dgm:spPr/>
    </dgm:pt>
    <dgm:pt modelId="{9F5F609B-6D38-4193-81EA-8B825A04DB3D}" type="pres">
      <dgm:prSet presAssocID="{89510F26-BDB1-46E7-9388-2C2DC2185ADD}" presName="FiveNodes_2" presStyleLbl="node1" presStyleIdx="1" presStyleCnt="5">
        <dgm:presLayoutVars>
          <dgm:bulletEnabled val="1"/>
        </dgm:presLayoutVars>
      </dgm:prSet>
      <dgm:spPr/>
    </dgm:pt>
    <dgm:pt modelId="{90B82B9A-9169-47F8-81D4-15EE81D67D86}" type="pres">
      <dgm:prSet presAssocID="{89510F26-BDB1-46E7-9388-2C2DC2185ADD}" presName="FiveNodes_3" presStyleLbl="node1" presStyleIdx="2" presStyleCnt="5">
        <dgm:presLayoutVars>
          <dgm:bulletEnabled val="1"/>
        </dgm:presLayoutVars>
      </dgm:prSet>
      <dgm:spPr/>
    </dgm:pt>
    <dgm:pt modelId="{E7D4E501-0D5E-4E0E-8B9A-DF57B726E6F5}" type="pres">
      <dgm:prSet presAssocID="{89510F26-BDB1-46E7-9388-2C2DC2185ADD}" presName="FiveNodes_4" presStyleLbl="node1" presStyleIdx="3" presStyleCnt="5">
        <dgm:presLayoutVars>
          <dgm:bulletEnabled val="1"/>
        </dgm:presLayoutVars>
      </dgm:prSet>
      <dgm:spPr/>
    </dgm:pt>
    <dgm:pt modelId="{79086325-BABA-47F8-8474-0933E1F6325B}" type="pres">
      <dgm:prSet presAssocID="{89510F26-BDB1-46E7-9388-2C2DC2185ADD}" presName="FiveNodes_5" presStyleLbl="node1" presStyleIdx="4" presStyleCnt="5">
        <dgm:presLayoutVars>
          <dgm:bulletEnabled val="1"/>
        </dgm:presLayoutVars>
      </dgm:prSet>
      <dgm:spPr/>
    </dgm:pt>
    <dgm:pt modelId="{9C048A63-70A8-4A86-9ED7-5606EE98A389}" type="pres">
      <dgm:prSet presAssocID="{89510F26-BDB1-46E7-9388-2C2DC2185ADD}" presName="FiveConn_1-2" presStyleLbl="fgAccFollowNode1" presStyleIdx="0" presStyleCnt="4">
        <dgm:presLayoutVars>
          <dgm:bulletEnabled val="1"/>
        </dgm:presLayoutVars>
      </dgm:prSet>
      <dgm:spPr/>
    </dgm:pt>
    <dgm:pt modelId="{4BF68840-E30A-4D1A-8D1E-ADBEF5F08F39}" type="pres">
      <dgm:prSet presAssocID="{89510F26-BDB1-46E7-9388-2C2DC2185ADD}" presName="FiveConn_2-3" presStyleLbl="fgAccFollowNode1" presStyleIdx="1" presStyleCnt="4">
        <dgm:presLayoutVars>
          <dgm:bulletEnabled val="1"/>
        </dgm:presLayoutVars>
      </dgm:prSet>
      <dgm:spPr/>
    </dgm:pt>
    <dgm:pt modelId="{5CF27FBB-735C-4FDB-8677-653B898DE6B8}" type="pres">
      <dgm:prSet presAssocID="{89510F26-BDB1-46E7-9388-2C2DC2185ADD}" presName="FiveConn_3-4" presStyleLbl="fgAccFollowNode1" presStyleIdx="2" presStyleCnt="4">
        <dgm:presLayoutVars>
          <dgm:bulletEnabled val="1"/>
        </dgm:presLayoutVars>
      </dgm:prSet>
      <dgm:spPr/>
    </dgm:pt>
    <dgm:pt modelId="{0F2404DF-2D8C-4AF2-BB2A-641B284BD5DA}" type="pres">
      <dgm:prSet presAssocID="{89510F26-BDB1-46E7-9388-2C2DC2185ADD}" presName="FiveConn_4-5" presStyleLbl="fgAccFollowNode1" presStyleIdx="3" presStyleCnt="4">
        <dgm:presLayoutVars>
          <dgm:bulletEnabled val="1"/>
        </dgm:presLayoutVars>
      </dgm:prSet>
      <dgm:spPr/>
    </dgm:pt>
    <dgm:pt modelId="{6EAA3794-9664-447A-B608-FEA76D93F8AB}" type="pres">
      <dgm:prSet presAssocID="{89510F26-BDB1-46E7-9388-2C2DC2185ADD}" presName="FiveNodes_1_text" presStyleLbl="node1" presStyleIdx="4" presStyleCnt="5">
        <dgm:presLayoutVars>
          <dgm:bulletEnabled val="1"/>
        </dgm:presLayoutVars>
      </dgm:prSet>
      <dgm:spPr/>
    </dgm:pt>
    <dgm:pt modelId="{B2DD0E46-43DC-4887-BF1D-D4407284BC74}" type="pres">
      <dgm:prSet presAssocID="{89510F26-BDB1-46E7-9388-2C2DC2185ADD}" presName="FiveNodes_2_text" presStyleLbl="node1" presStyleIdx="4" presStyleCnt="5">
        <dgm:presLayoutVars>
          <dgm:bulletEnabled val="1"/>
        </dgm:presLayoutVars>
      </dgm:prSet>
      <dgm:spPr/>
    </dgm:pt>
    <dgm:pt modelId="{90702504-8B31-4833-8042-1E646605B5A7}" type="pres">
      <dgm:prSet presAssocID="{89510F26-BDB1-46E7-9388-2C2DC2185ADD}" presName="FiveNodes_3_text" presStyleLbl="node1" presStyleIdx="4" presStyleCnt="5">
        <dgm:presLayoutVars>
          <dgm:bulletEnabled val="1"/>
        </dgm:presLayoutVars>
      </dgm:prSet>
      <dgm:spPr/>
    </dgm:pt>
    <dgm:pt modelId="{2B69C130-EE2B-47EA-AE4E-F455E3950363}" type="pres">
      <dgm:prSet presAssocID="{89510F26-BDB1-46E7-9388-2C2DC2185ADD}" presName="FiveNodes_4_text" presStyleLbl="node1" presStyleIdx="4" presStyleCnt="5">
        <dgm:presLayoutVars>
          <dgm:bulletEnabled val="1"/>
        </dgm:presLayoutVars>
      </dgm:prSet>
      <dgm:spPr/>
    </dgm:pt>
    <dgm:pt modelId="{C228CCDD-8BF0-418B-857B-4EA5BE3CDC8C}" type="pres">
      <dgm:prSet presAssocID="{89510F26-BDB1-46E7-9388-2C2DC2185AD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E84A608-1E36-468B-BE2A-3149307DB61D}" type="presOf" srcId="{71073078-E84E-4B70-A352-FA307F2B6D80}" destId="{4BF68840-E30A-4D1A-8D1E-ADBEF5F08F39}" srcOrd="0" destOrd="0" presId="urn:microsoft.com/office/officeart/2005/8/layout/vProcess5"/>
    <dgm:cxn modelId="{7A2C6E1F-1CFB-4D0B-BFA0-CFCC4C0B299F}" type="presOf" srcId="{967D0491-0A40-4C6C-85E7-DD50BA411A67}" destId="{90B82B9A-9169-47F8-81D4-15EE81D67D86}" srcOrd="0" destOrd="0" presId="urn:microsoft.com/office/officeart/2005/8/layout/vProcess5"/>
    <dgm:cxn modelId="{9469BC21-1070-44A2-BB8F-35705B402B85}" type="presOf" srcId="{89510F26-BDB1-46E7-9388-2C2DC2185ADD}" destId="{22096AAB-0A76-48EB-87E3-22E3F392638C}" srcOrd="0" destOrd="0" presId="urn:microsoft.com/office/officeart/2005/8/layout/vProcess5"/>
    <dgm:cxn modelId="{25F93D5C-BA69-4A38-8A0D-55F240247C4D}" type="presOf" srcId="{26F65505-7B95-4DD6-921B-863C8DEED39C}" destId="{9C048A63-70A8-4A86-9ED7-5606EE98A389}" srcOrd="0" destOrd="0" presId="urn:microsoft.com/office/officeart/2005/8/layout/vProcess5"/>
    <dgm:cxn modelId="{BD8DE95F-D241-423E-BB11-6FB971142690}" srcId="{89510F26-BDB1-46E7-9388-2C2DC2185ADD}" destId="{D3316DA3-DD8F-497A-B5F1-E51F7CC1CAC4}" srcOrd="3" destOrd="0" parTransId="{A995B67F-E5E6-49E2-B000-7B26DFBE5269}" sibTransId="{91791145-1767-4F6E-AC69-835DA0D03D69}"/>
    <dgm:cxn modelId="{E7E03665-4A71-413C-82EA-A1C58B09E9B1}" srcId="{89510F26-BDB1-46E7-9388-2C2DC2185ADD}" destId="{5C9F8015-432D-4EF5-B5AC-082BC256297C}" srcOrd="4" destOrd="0" parTransId="{BA6147FD-98AD-443E-A19D-1E8A299E573D}" sibTransId="{0754E65A-8E18-4A73-AD7B-50076F19C55C}"/>
    <dgm:cxn modelId="{0BD07248-368C-4510-9E5C-FD5979553B3E}" type="presOf" srcId="{A7F42A06-8145-4458-AC35-A741FAB84335}" destId="{9F5F609B-6D38-4193-81EA-8B825A04DB3D}" srcOrd="0" destOrd="0" presId="urn:microsoft.com/office/officeart/2005/8/layout/vProcess5"/>
    <dgm:cxn modelId="{9C597250-2047-49A3-8802-3632F9416879}" type="presOf" srcId="{F7D6DD49-71CD-4A2F-B4B9-20FA9D7D0E05}" destId="{14755B8E-08DF-4892-BBED-3AE9210920C3}" srcOrd="0" destOrd="0" presId="urn:microsoft.com/office/officeart/2005/8/layout/vProcess5"/>
    <dgm:cxn modelId="{4BAD2671-75A8-4472-B858-E271E1F54478}" srcId="{89510F26-BDB1-46E7-9388-2C2DC2185ADD}" destId="{967D0491-0A40-4C6C-85E7-DD50BA411A67}" srcOrd="2" destOrd="0" parTransId="{11C05B0D-4148-4788-B246-79CB157B3C0C}" sibTransId="{9F109033-5357-4FBB-B17D-BA63A5F3C807}"/>
    <dgm:cxn modelId="{58054755-DDC2-42BE-8C34-5D3A5D1DA1AB}" type="presOf" srcId="{5C9F8015-432D-4EF5-B5AC-082BC256297C}" destId="{C228CCDD-8BF0-418B-857B-4EA5BE3CDC8C}" srcOrd="1" destOrd="0" presId="urn:microsoft.com/office/officeart/2005/8/layout/vProcess5"/>
    <dgm:cxn modelId="{8AA10758-55A0-4C9A-9113-B33F79D0B801}" type="presOf" srcId="{9F109033-5357-4FBB-B17D-BA63A5F3C807}" destId="{5CF27FBB-735C-4FDB-8677-653B898DE6B8}" srcOrd="0" destOrd="0" presId="urn:microsoft.com/office/officeart/2005/8/layout/vProcess5"/>
    <dgm:cxn modelId="{FFAC1F5A-F7E6-4067-979E-DC00FF7FD9C9}" type="presOf" srcId="{D3316DA3-DD8F-497A-B5F1-E51F7CC1CAC4}" destId="{E7D4E501-0D5E-4E0E-8B9A-DF57B726E6F5}" srcOrd="0" destOrd="0" presId="urn:microsoft.com/office/officeart/2005/8/layout/vProcess5"/>
    <dgm:cxn modelId="{E389BA7B-4512-4202-A67E-25FE3352D2B1}" srcId="{89510F26-BDB1-46E7-9388-2C2DC2185ADD}" destId="{A7F42A06-8145-4458-AC35-A741FAB84335}" srcOrd="1" destOrd="0" parTransId="{B760302B-CAF4-4D74-99E8-B54AF0A84A37}" sibTransId="{71073078-E84E-4B70-A352-FA307F2B6D80}"/>
    <dgm:cxn modelId="{ADC00E80-CCDB-493A-B38B-DAFDC2719024}" type="presOf" srcId="{5C9F8015-432D-4EF5-B5AC-082BC256297C}" destId="{79086325-BABA-47F8-8474-0933E1F6325B}" srcOrd="0" destOrd="0" presId="urn:microsoft.com/office/officeart/2005/8/layout/vProcess5"/>
    <dgm:cxn modelId="{DCB79384-7077-42C6-A193-B69D76EE0AF4}" type="presOf" srcId="{967D0491-0A40-4C6C-85E7-DD50BA411A67}" destId="{90702504-8B31-4833-8042-1E646605B5A7}" srcOrd="1" destOrd="0" presId="urn:microsoft.com/office/officeart/2005/8/layout/vProcess5"/>
    <dgm:cxn modelId="{7B6E798D-F8B0-4A3A-ADA7-BA7D6D4101ED}" type="presOf" srcId="{A7F42A06-8145-4458-AC35-A741FAB84335}" destId="{B2DD0E46-43DC-4887-BF1D-D4407284BC74}" srcOrd="1" destOrd="0" presId="urn:microsoft.com/office/officeart/2005/8/layout/vProcess5"/>
    <dgm:cxn modelId="{7A2F86B6-605F-4DA2-8114-2C3DB839F641}" type="presOf" srcId="{D3316DA3-DD8F-497A-B5F1-E51F7CC1CAC4}" destId="{2B69C130-EE2B-47EA-AE4E-F455E3950363}" srcOrd="1" destOrd="0" presId="urn:microsoft.com/office/officeart/2005/8/layout/vProcess5"/>
    <dgm:cxn modelId="{C7944CD8-DF46-42E2-BA67-956688D3C0C5}" type="presOf" srcId="{91791145-1767-4F6E-AC69-835DA0D03D69}" destId="{0F2404DF-2D8C-4AF2-BB2A-641B284BD5DA}" srcOrd="0" destOrd="0" presId="urn:microsoft.com/office/officeart/2005/8/layout/vProcess5"/>
    <dgm:cxn modelId="{06C701E5-7024-47E1-B5B5-F94836EA9F02}" type="presOf" srcId="{F7D6DD49-71CD-4A2F-B4B9-20FA9D7D0E05}" destId="{6EAA3794-9664-447A-B608-FEA76D93F8AB}" srcOrd="1" destOrd="0" presId="urn:microsoft.com/office/officeart/2005/8/layout/vProcess5"/>
    <dgm:cxn modelId="{2E012DF7-EE0E-4152-86B4-A8B5B2A452DE}" srcId="{89510F26-BDB1-46E7-9388-2C2DC2185ADD}" destId="{F7D6DD49-71CD-4A2F-B4B9-20FA9D7D0E05}" srcOrd="0" destOrd="0" parTransId="{D718BE80-5B7C-499F-BE26-72593B11678F}" sibTransId="{26F65505-7B95-4DD6-921B-863C8DEED39C}"/>
    <dgm:cxn modelId="{B20E5B9D-08B1-4625-B299-FA39B3693E01}" type="presParOf" srcId="{22096AAB-0A76-48EB-87E3-22E3F392638C}" destId="{D7B25B90-80E9-46C2-A17E-B43357C64448}" srcOrd="0" destOrd="0" presId="urn:microsoft.com/office/officeart/2005/8/layout/vProcess5"/>
    <dgm:cxn modelId="{87DB54C7-9740-4212-B424-0AB92A5F2E85}" type="presParOf" srcId="{22096AAB-0A76-48EB-87E3-22E3F392638C}" destId="{14755B8E-08DF-4892-BBED-3AE9210920C3}" srcOrd="1" destOrd="0" presId="urn:microsoft.com/office/officeart/2005/8/layout/vProcess5"/>
    <dgm:cxn modelId="{134B11FA-32C1-467C-9540-086D81D22C29}" type="presParOf" srcId="{22096AAB-0A76-48EB-87E3-22E3F392638C}" destId="{9F5F609B-6D38-4193-81EA-8B825A04DB3D}" srcOrd="2" destOrd="0" presId="urn:microsoft.com/office/officeart/2005/8/layout/vProcess5"/>
    <dgm:cxn modelId="{3A386B58-0A0F-417E-A117-0D9EC3674532}" type="presParOf" srcId="{22096AAB-0A76-48EB-87E3-22E3F392638C}" destId="{90B82B9A-9169-47F8-81D4-15EE81D67D86}" srcOrd="3" destOrd="0" presId="urn:microsoft.com/office/officeart/2005/8/layout/vProcess5"/>
    <dgm:cxn modelId="{4C6B5B0E-A84D-4334-8709-5C4B8D2E5D6D}" type="presParOf" srcId="{22096AAB-0A76-48EB-87E3-22E3F392638C}" destId="{E7D4E501-0D5E-4E0E-8B9A-DF57B726E6F5}" srcOrd="4" destOrd="0" presId="urn:microsoft.com/office/officeart/2005/8/layout/vProcess5"/>
    <dgm:cxn modelId="{CDB01105-0153-4572-A546-E7336AADDD74}" type="presParOf" srcId="{22096AAB-0A76-48EB-87E3-22E3F392638C}" destId="{79086325-BABA-47F8-8474-0933E1F6325B}" srcOrd="5" destOrd="0" presId="urn:microsoft.com/office/officeart/2005/8/layout/vProcess5"/>
    <dgm:cxn modelId="{FABD4C75-71F4-45F0-A0D8-12B27457353B}" type="presParOf" srcId="{22096AAB-0A76-48EB-87E3-22E3F392638C}" destId="{9C048A63-70A8-4A86-9ED7-5606EE98A389}" srcOrd="6" destOrd="0" presId="urn:microsoft.com/office/officeart/2005/8/layout/vProcess5"/>
    <dgm:cxn modelId="{220EC665-0859-4714-9903-0157B5289DA1}" type="presParOf" srcId="{22096AAB-0A76-48EB-87E3-22E3F392638C}" destId="{4BF68840-E30A-4D1A-8D1E-ADBEF5F08F39}" srcOrd="7" destOrd="0" presId="urn:microsoft.com/office/officeart/2005/8/layout/vProcess5"/>
    <dgm:cxn modelId="{9A4C45F7-2E06-4F5D-A527-354F5E1067B1}" type="presParOf" srcId="{22096AAB-0A76-48EB-87E3-22E3F392638C}" destId="{5CF27FBB-735C-4FDB-8677-653B898DE6B8}" srcOrd="8" destOrd="0" presId="urn:microsoft.com/office/officeart/2005/8/layout/vProcess5"/>
    <dgm:cxn modelId="{2964B104-489C-4D85-B6DC-56070A46CC4A}" type="presParOf" srcId="{22096AAB-0A76-48EB-87E3-22E3F392638C}" destId="{0F2404DF-2D8C-4AF2-BB2A-641B284BD5DA}" srcOrd="9" destOrd="0" presId="urn:microsoft.com/office/officeart/2005/8/layout/vProcess5"/>
    <dgm:cxn modelId="{959D218F-B437-4FFE-92AB-B4CC1C802ACC}" type="presParOf" srcId="{22096AAB-0A76-48EB-87E3-22E3F392638C}" destId="{6EAA3794-9664-447A-B608-FEA76D93F8AB}" srcOrd="10" destOrd="0" presId="urn:microsoft.com/office/officeart/2005/8/layout/vProcess5"/>
    <dgm:cxn modelId="{25AE69AB-D812-43F1-9E71-B818B6328EE5}" type="presParOf" srcId="{22096AAB-0A76-48EB-87E3-22E3F392638C}" destId="{B2DD0E46-43DC-4887-BF1D-D4407284BC74}" srcOrd="11" destOrd="0" presId="urn:microsoft.com/office/officeart/2005/8/layout/vProcess5"/>
    <dgm:cxn modelId="{115BC5CA-04DC-4446-A297-F6AAF212D943}" type="presParOf" srcId="{22096AAB-0A76-48EB-87E3-22E3F392638C}" destId="{90702504-8B31-4833-8042-1E646605B5A7}" srcOrd="12" destOrd="0" presId="urn:microsoft.com/office/officeart/2005/8/layout/vProcess5"/>
    <dgm:cxn modelId="{E950AD55-A3A8-48BF-8DA6-D1E17EEAF37E}" type="presParOf" srcId="{22096AAB-0A76-48EB-87E3-22E3F392638C}" destId="{2B69C130-EE2B-47EA-AE4E-F455E3950363}" srcOrd="13" destOrd="0" presId="urn:microsoft.com/office/officeart/2005/8/layout/vProcess5"/>
    <dgm:cxn modelId="{301F6CB4-2ED8-428F-AF19-CBF61CCCE55F}" type="presParOf" srcId="{22096AAB-0A76-48EB-87E3-22E3F392638C}" destId="{C228CCDD-8BF0-418B-857B-4EA5BE3CDC8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3E73B6-3E18-454A-AF0F-B72E7987A6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93FBE7-BC76-458C-9196-EB64DCF7AC77}">
      <dgm:prSet/>
      <dgm:spPr/>
      <dgm:t>
        <a:bodyPr/>
        <a:lstStyle/>
        <a:p>
          <a:r>
            <a:rPr lang="vi-VN"/>
            <a:t>Dùng các attribute có sẵn để tạo ra attribute mới</a:t>
          </a:r>
          <a:endParaRPr lang="en-US"/>
        </a:p>
      </dgm:t>
    </dgm:pt>
    <dgm:pt modelId="{DD7AE312-A5DC-4CD4-B9C7-6116B94BB3E8}" type="parTrans" cxnId="{3CD67003-B6DD-4381-A02D-C86CECAB2CA5}">
      <dgm:prSet/>
      <dgm:spPr/>
      <dgm:t>
        <a:bodyPr/>
        <a:lstStyle/>
        <a:p>
          <a:endParaRPr lang="en-US"/>
        </a:p>
      </dgm:t>
    </dgm:pt>
    <dgm:pt modelId="{0C9406EF-DE6E-436E-ABC3-70BE0B25155A}" type="sibTrans" cxnId="{3CD67003-B6DD-4381-A02D-C86CECAB2CA5}">
      <dgm:prSet/>
      <dgm:spPr/>
      <dgm:t>
        <a:bodyPr/>
        <a:lstStyle/>
        <a:p>
          <a:endParaRPr lang="en-US"/>
        </a:p>
      </dgm:t>
    </dgm:pt>
    <dgm:pt modelId="{F1697CB6-B37B-4584-9085-9A8C4D88BF90}">
      <dgm:prSet/>
      <dgm:spPr/>
      <dgm:t>
        <a:bodyPr/>
        <a:lstStyle/>
        <a:p>
          <a:r>
            <a:rPr lang="vi-VN"/>
            <a:t>Ví dụ:</a:t>
          </a:r>
          <a:endParaRPr lang="en-US"/>
        </a:p>
      </dgm:t>
    </dgm:pt>
    <dgm:pt modelId="{A9221C42-155D-401C-B33C-3962E5F00CF6}" type="parTrans" cxnId="{B9FDAD22-21D2-4B3C-977C-8C247EED6A3F}">
      <dgm:prSet/>
      <dgm:spPr/>
      <dgm:t>
        <a:bodyPr/>
        <a:lstStyle/>
        <a:p>
          <a:endParaRPr lang="en-US"/>
        </a:p>
      </dgm:t>
    </dgm:pt>
    <dgm:pt modelId="{362EB343-E39C-4FB3-A923-73954ED21CCB}" type="sibTrans" cxnId="{B9FDAD22-21D2-4B3C-977C-8C247EED6A3F}">
      <dgm:prSet/>
      <dgm:spPr/>
      <dgm:t>
        <a:bodyPr/>
        <a:lstStyle/>
        <a:p>
          <a:endParaRPr lang="en-US"/>
        </a:p>
      </dgm:t>
    </dgm:pt>
    <dgm:pt modelId="{78D92B27-AD1B-424F-B7FB-8AAB91DF5D67}">
      <dgm:prSet/>
      <dgm:spPr/>
      <dgm:t>
        <a:bodyPr/>
        <a:lstStyle/>
        <a:p>
          <a:r>
            <a:rPr lang="vi-VN"/>
            <a:t>(att1*att2)-(att3+att4)</a:t>
          </a:r>
          <a:endParaRPr lang="en-US"/>
        </a:p>
      </dgm:t>
    </dgm:pt>
    <dgm:pt modelId="{9800962C-1369-4C1D-8F79-75F49AFDCB9E}" type="parTrans" cxnId="{ACC2C8A7-0C73-40B2-B04B-98B96DFE02F8}">
      <dgm:prSet/>
      <dgm:spPr/>
      <dgm:t>
        <a:bodyPr/>
        <a:lstStyle/>
        <a:p>
          <a:endParaRPr lang="en-US"/>
        </a:p>
      </dgm:t>
    </dgm:pt>
    <dgm:pt modelId="{9B191BC1-A399-46A1-9D7C-D972C93B1690}" type="sibTrans" cxnId="{ACC2C8A7-0C73-40B2-B04B-98B96DFE02F8}">
      <dgm:prSet/>
      <dgm:spPr/>
      <dgm:t>
        <a:bodyPr/>
        <a:lstStyle/>
        <a:p>
          <a:endParaRPr lang="en-US"/>
        </a:p>
      </dgm:t>
    </dgm:pt>
    <dgm:pt modelId="{CEDE26F1-7503-4560-89FF-271EC8F9A4F6}">
      <dgm:prSet/>
      <dgm:spPr/>
      <dgm:t>
        <a:bodyPr/>
        <a:lstStyle/>
        <a:p>
          <a:r>
            <a:rPr lang="vi-VN"/>
            <a:t>att*att2*att3*att4</a:t>
          </a:r>
          <a:endParaRPr lang="en-US"/>
        </a:p>
      </dgm:t>
    </dgm:pt>
    <dgm:pt modelId="{67BD9112-E404-4362-AFC7-50B510509C31}" type="parTrans" cxnId="{F2DD905A-FE6A-42DD-9E84-69CDDB58F99E}">
      <dgm:prSet/>
      <dgm:spPr/>
      <dgm:t>
        <a:bodyPr/>
        <a:lstStyle/>
        <a:p>
          <a:endParaRPr lang="en-US"/>
        </a:p>
      </dgm:t>
    </dgm:pt>
    <dgm:pt modelId="{8B1DF8E1-4FE2-4C9E-A8F1-2EDB3AFD7FA5}" type="sibTrans" cxnId="{F2DD905A-FE6A-42DD-9E84-69CDDB58F99E}">
      <dgm:prSet/>
      <dgm:spPr/>
      <dgm:t>
        <a:bodyPr/>
        <a:lstStyle/>
        <a:p>
          <a:endParaRPr lang="en-US"/>
        </a:p>
      </dgm:t>
    </dgm:pt>
    <dgm:pt modelId="{D6E9C787-B9AA-4732-8FF0-03ED6821CDE1}">
      <dgm:prSet/>
      <dgm:spPr/>
      <dgm:t>
        <a:bodyPr/>
        <a:lstStyle/>
        <a:p>
          <a:r>
            <a:rPr lang="vi-VN"/>
            <a:t>….............</a:t>
          </a:r>
          <a:endParaRPr lang="en-US"/>
        </a:p>
      </dgm:t>
    </dgm:pt>
    <dgm:pt modelId="{AB7B1FC6-ABBC-45F7-A0E2-E15ED2B1E75C}" type="parTrans" cxnId="{3E04CB71-327C-42A7-B4C1-DED2A6914776}">
      <dgm:prSet/>
      <dgm:spPr/>
      <dgm:t>
        <a:bodyPr/>
        <a:lstStyle/>
        <a:p>
          <a:endParaRPr lang="en-US"/>
        </a:p>
      </dgm:t>
    </dgm:pt>
    <dgm:pt modelId="{270C2E78-5720-4DB5-854E-3CB1E907C2C9}" type="sibTrans" cxnId="{3E04CB71-327C-42A7-B4C1-DED2A6914776}">
      <dgm:prSet/>
      <dgm:spPr/>
      <dgm:t>
        <a:bodyPr/>
        <a:lstStyle/>
        <a:p>
          <a:endParaRPr lang="en-US"/>
        </a:p>
      </dgm:t>
    </dgm:pt>
    <dgm:pt modelId="{B32FDD8B-2110-499E-A750-E21604E09574}">
      <dgm:prSet/>
      <dgm:spPr/>
      <dgm:t>
        <a:bodyPr/>
        <a:lstStyle/>
        <a:p>
          <a:r>
            <a:rPr lang="vi-VN"/>
            <a:t>Khi thêm attribute cần chú ý về overfiting</a:t>
          </a:r>
          <a:endParaRPr lang="en-US"/>
        </a:p>
      </dgm:t>
    </dgm:pt>
    <dgm:pt modelId="{17588C96-211C-4580-8C2E-9FF1C2E98156}" type="parTrans" cxnId="{FA7D9BAA-8352-4A56-8FBA-5D4B290C3792}">
      <dgm:prSet/>
      <dgm:spPr/>
      <dgm:t>
        <a:bodyPr/>
        <a:lstStyle/>
        <a:p>
          <a:endParaRPr lang="en-US"/>
        </a:p>
      </dgm:t>
    </dgm:pt>
    <dgm:pt modelId="{C2E53441-5817-40BB-B183-1692BD1343F0}" type="sibTrans" cxnId="{FA7D9BAA-8352-4A56-8FBA-5D4B290C3792}">
      <dgm:prSet/>
      <dgm:spPr/>
      <dgm:t>
        <a:bodyPr/>
        <a:lstStyle/>
        <a:p>
          <a:endParaRPr lang="en-US"/>
        </a:p>
      </dgm:t>
    </dgm:pt>
    <dgm:pt modelId="{1C624587-DD1E-4EF0-9F07-8F6552AEEFAE}" type="pres">
      <dgm:prSet presAssocID="{143E73B6-3E18-454A-AF0F-B72E7987A650}" presName="linear" presStyleCnt="0">
        <dgm:presLayoutVars>
          <dgm:animLvl val="lvl"/>
          <dgm:resizeHandles val="exact"/>
        </dgm:presLayoutVars>
      </dgm:prSet>
      <dgm:spPr/>
    </dgm:pt>
    <dgm:pt modelId="{D3160672-3909-4A62-880C-3B6F5E0DA693}" type="pres">
      <dgm:prSet presAssocID="{0993FBE7-BC76-458C-9196-EB64DCF7AC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08320A-2BEE-4DE7-917A-26CB2C9C6800}" type="pres">
      <dgm:prSet presAssocID="{0C9406EF-DE6E-436E-ABC3-70BE0B25155A}" presName="spacer" presStyleCnt="0"/>
      <dgm:spPr/>
    </dgm:pt>
    <dgm:pt modelId="{356FC69B-9B72-4FC2-A8FA-954BEA631E68}" type="pres">
      <dgm:prSet presAssocID="{F1697CB6-B37B-4584-9085-9A8C4D88BF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693ED2-186E-46FD-BF81-91BC38EE9B7A}" type="pres">
      <dgm:prSet presAssocID="{F1697CB6-B37B-4584-9085-9A8C4D88BF90}" presName="childText" presStyleLbl="revTx" presStyleIdx="0" presStyleCnt="1">
        <dgm:presLayoutVars>
          <dgm:bulletEnabled val="1"/>
        </dgm:presLayoutVars>
      </dgm:prSet>
      <dgm:spPr/>
    </dgm:pt>
    <dgm:pt modelId="{7F63C854-3D69-46D3-B93B-D68F525BD18A}" type="pres">
      <dgm:prSet presAssocID="{B32FDD8B-2110-499E-A750-E21604E095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D67003-B6DD-4381-A02D-C86CECAB2CA5}" srcId="{143E73B6-3E18-454A-AF0F-B72E7987A650}" destId="{0993FBE7-BC76-458C-9196-EB64DCF7AC77}" srcOrd="0" destOrd="0" parTransId="{DD7AE312-A5DC-4CD4-B9C7-6116B94BB3E8}" sibTransId="{0C9406EF-DE6E-436E-ABC3-70BE0B25155A}"/>
    <dgm:cxn modelId="{BD099512-8FA9-4812-B97A-B12144223CAD}" type="presOf" srcId="{78D92B27-AD1B-424F-B7FB-8AAB91DF5D67}" destId="{D7693ED2-186E-46FD-BF81-91BC38EE9B7A}" srcOrd="0" destOrd="0" presId="urn:microsoft.com/office/officeart/2005/8/layout/vList2"/>
    <dgm:cxn modelId="{B9FDAD22-21D2-4B3C-977C-8C247EED6A3F}" srcId="{143E73B6-3E18-454A-AF0F-B72E7987A650}" destId="{F1697CB6-B37B-4584-9085-9A8C4D88BF90}" srcOrd="1" destOrd="0" parTransId="{A9221C42-155D-401C-B33C-3962E5F00CF6}" sibTransId="{362EB343-E39C-4FB3-A923-73954ED21CCB}"/>
    <dgm:cxn modelId="{C7D18B61-946A-4C19-BD7A-EEEB0F244F13}" type="presOf" srcId="{F1697CB6-B37B-4584-9085-9A8C4D88BF90}" destId="{356FC69B-9B72-4FC2-A8FA-954BEA631E68}" srcOrd="0" destOrd="0" presId="urn:microsoft.com/office/officeart/2005/8/layout/vList2"/>
    <dgm:cxn modelId="{B1D2F449-9B89-4880-B3E3-4B9C497D1D9C}" type="presOf" srcId="{CEDE26F1-7503-4560-89FF-271EC8F9A4F6}" destId="{D7693ED2-186E-46FD-BF81-91BC38EE9B7A}" srcOrd="0" destOrd="1" presId="urn:microsoft.com/office/officeart/2005/8/layout/vList2"/>
    <dgm:cxn modelId="{3027B06D-61A7-435F-AE28-C03BA610486E}" type="presOf" srcId="{B32FDD8B-2110-499E-A750-E21604E09574}" destId="{7F63C854-3D69-46D3-B93B-D68F525BD18A}" srcOrd="0" destOrd="0" presId="urn:microsoft.com/office/officeart/2005/8/layout/vList2"/>
    <dgm:cxn modelId="{3E04CB71-327C-42A7-B4C1-DED2A6914776}" srcId="{F1697CB6-B37B-4584-9085-9A8C4D88BF90}" destId="{D6E9C787-B9AA-4732-8FF0-03ED6821CDE1}" srcOrd="2" destOrd="0" parTransId="{AB7B1FC6-ABBC-45F7-A0E2-E15ED2B1E75C}" sibTransId="{270C2E78-5720-4DB5-854E-3CB1E907C2C9}"/>
    <dgm:cxn modelId="{9410DA71-859D-4B60-BD78-F2D443118483}" type="presOf" srcId="{143E73B6-3E18-454A-AF0F-B72E7987A650}" destId="{1C624587-DD1E-4EF0-9F07-8F6552AEEFAE}" srcOrd="0" destOrd="0" presId="urn:microsoft.com/office/officeart/2005/8/layout/vList2"/>
    <dgm:cxn modelId="{1C59227A-6CEA-4D73-A334-24661DEB4511}" type="presOf" srcId="{D6E9C787-B9AA-4732-8FF0-03ED6821CDE1}" destId="{D7693ED2-186E-46FD-BF81-91BC38EE9B7A}" srcOrd="0" destOrd="2" presId="urn:microsoft.com/office/officeart/2005/8/layout/vList2"/>
    <dgm:cxn modelId="{F2DD905A-FE6A-42DD-9E84-69CDDB58F99E}" srcId="{F1697CB6-B37B-4584-9085-9A8C4D88BF90}" destId="{CEDE26F1-7503-4560-89FF-271EC8F9A4F6}" srcOrd="1" destOrd="0" parTransId="{67BD9112-E404-4362-AFC7-50B510509C31}" sibTransId="{8B1DF8E1-4FE2-4C9E-A8F1-2EDB3AFD7FA5}"/>
    <dgm:cxn modelId="{ACC2C8A7-0C73-40B2-B04B-98B96DFE02F8}" srcId="{F1697CB6-B37B-4584-9085-9A8C4D88BF90}" destId="{78D92B27-AD1B-424F-B7FB-8AAB91DF5D67}" srcOrd="0" destOrd="0" parTransId="{9800962C-1369-4C1D-8F79-75F49AFDCB9E}" sibTransId="{9B191BC1-A399-46A1-9D7C-D972C93B1690}"/>
    <dgm:cxn modelId="{FA7D9BAA-8352-4A56-8FBA-5D4B290C3792}" srcId="{143E73B6-3E18-454A-AF0F-B72E7987A650}" destId="{B32FDD8B-2110-499E-A750-E21604E09574}" srcOrd="2" destOrd="0" parTransId="{17588C96-211C-4580-8C2E-9FF1C2E98156}" sibTransId="{C2E53441-5817-40BB-B183-1692BD1343F0}"/>
    <dgm:cxn modelId="{FFFDBEB4-D069-450E-8C91-A2395999CEBF}" type="presOf" srcId="{0993FBE7-BC76-458C-9196-EB64DCF7AC77}" destId="{D3160672-3909-4A62-880C-3B6F5E0DA693}" srcOrd="0" destOrd="0" presId="urn:microsoft.com/office/officeart/2005/8/layout/vList2"/>
    <dgm:cxn modelId="{7D0ADC6F-E1C7-4BF6-AAD3-FE2C4C83A1B2}" type="presParOf" srcId="{1C624587-DD1E-4EF0-9F07-8F6552AEEFAE}" destId="{D3160672-3909-4A62-880C-3B6F5E0DA693}" srcOrd="0" destOrd="0" presId="urn:microsoft.com/office/officeart/2005/8/layout/vList2"/>
    <dgm:cxn modelId="{9A779681-57DB-4B52-AB69-E47E9FF9E4B8}" type="presParOf" srcId="{1C624587-DD1E-4EF0-9F07-8F6552AEEFAE}" destId="{1D08320A-2BEE-4DE7-917A-26CB2C9C6800}" srcOrd="1" destOrd="0" presId="urn:microsoft.com/office/officeart/2005/8/layout/vList2"/>
    <dgm:cxn modelId="{E645DFB6-1CF4-4DA1-A937-30846ED850CA}" type="presParOf" srcId="{1C624587-DD1E-4EF0-9F07-8F6552AEEFAE}" destId="{356FC69B-9B72-4FC2-A8FA-954BEA631E68}" srcOrd="2" destOrd="0" presId="urn:microsoft.com/office/officeart/2005/8/layout/vList2"/>
    <dgm:cxn modelId="{09D009B9-DC2C-45F6-B6AC-3756A4574A4F}" type="presParOf" srcId="{1C624587-DD1E-4EF0-9F07-8F6552AEEFAE}" destId="{D7693ED2-186E-46FD-BF81-91BC38EE9B7A}" srcOrd="3" destOrd="0" presId="urn:microsoft.com/office/officeart/2005/8/layout/vList2"/>
    <dgm:cxn modelId="{F22CB1C9-C4EF-4482-AF4F-262E2285408E}" type="presParOf" srcId="{1C624587-DD1E-4EF0-9F07-8F6552AEEFAE}" destId="{7F63C854-3D69-46D3-B93B-D68F525BD1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F7CAEF-876C-4E32-9554-AF668F9A6157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30E770-21B4-42F4-B080-305E0EFD02F2}">
      <dgm:prSet/>
      <dgm:spPr/>
      <dgm:t>
        <a:bodyPr/>
        <a:lstStyle/>
        <a:p>
          <a:r>
            <a:rPr lang="vi-VN"/>
            <a:t>Sử dụng accuracy có thể dẫn đến ngộ nhận về độ tốt của cây quyết định do mất cân bằng dữ liệu</a:t>
          </a:r>
          <a:endParaRPr lang="en-US"/>
        </a:p>
      </dgm:t>
    </dgm:pt>
    <dgm:pt modelId="{71D67E5C-FAD5-436E-80FD-437E8366E447}" type="parTrans" cxnId="{7912D301-B852-4F03-B7D7-3C411800711F}">
      <dgm:prSet/>
      <dgm:spPr/>
      <dgm:t>
        <a:bodyPr/>
        <a:lstStyle/>
        <a:p>
          <a:endParaRPr lang="en-US"/>
        </a:p>
      </dgm:t>
    </dgm:pt>
    <dgm:pt modelId="{900690F6-5FF5-412E-9710-68E7F3E1BAC5}" type="sibTrans" cxnId="{7912D301-B852-4F03-B7D7-3C411800711F}">
      <dgm:prSet/>
      <dgm:spPr/>
      <dgm:t>
        <a:bodyPr/>
        <a:lstStyle/>
        <a:p>
          <a:endParaRPr lang="en-US"/>
        </a:p>
      </dgm:t>
    </dgm:pt>
    <dgm:pt modelId="{AB06F272-F6E8-4CC7-A886-8CBE72043973}">
      <dgm:prSet/>
      <dgm:spPr/>
      <dgm:t>
        <a:bodyPr/>
        <a:lstStyle/>
        <a:p>
          <a:r>
            <a:rPr lang="vi-VN"/>
            <a:t>Chuyển sang dùng F1-score để có cái nhìn chính xác hơn.</a:t>
          </a:r>
          <a:endParaRPr lang="en-US"/>
        </a:p>
      </dgm:t>
    </dgm:pt>
    <dgm:pt modelId="{0AA414E5-300C-4EEE-B1DB-C30BEBDEA1AD}" type="parTrans" cxnId="{ACFA4C74-ABBD-46E7-908B-48524154AB3A}">
      <dgm:prSet/>
      <dgm:spPr/>
      <dgm:t>
        <a:bodyPr/>
        <a:lstStyle/>
        <a:p>
          <a:endParaRPr lang="en-US"/>
        </a:p>
      </dgm:t>
    </dgm:pt>
    <dgm:pt modelId="{186602D9-ED98-42C9-936D-1B6DAD4381D5}" type="sibTrans" cxnId="{ACFA4C74-ABBD-46E7-908B-48524154AB3A}">
      <dgm:prSet/>
      <dgm:spPr/>
      <dgm:t>
        <a:bodyPr/>
        <a:lstStyle/>
        <a:p>
          <a:endParaRPr lang="en-US"/>
        </a:p>
      </dgm:t>
    </dgm:pt>
    <dgm:pt modelId="{5DB1CB27-FE08-477B-AE83-50DE66754C76}" type="pres">
      <dgm:prSet presAssocID="{13F7CAEF-876C-4E32-9554-AF668F9A6157}" presName="diagram" presStyleCnt="0">
        <dgm:presLayoutVars>
          <dgm:dir/>
          <dgm:resizeHandles val="exact"/>
        </dgm:presLayoutVars>
      </dgm:prSet>
      <dgm:spPr/>
    </dgm:pt>
    <dgm:pt modelId="{2E220202-3F56-4A86-8F04-15A61B0A0F7B}" type="pres">
      <dgm:prSet presAssocID="{CC30E770-21B4-42F4-B080-305E0EFD02F2}" presName="node" presStyleLbl="node1" presStyleIdx="0" presStyleCnt="2">
        <dgm:presLayoutVars>
          <dgm:bulletEnabled val="1"/>
        </dgm:presLayoutVars>
      </dgm:prSet>
      <dgm:spPr/>
    </dgm:pt>
    <dgm:pt modelId="{EC7D5263-59DF-4071-855C-235FBFEB2240}" type="pres">
      <dgm:prSet presAssocID="{900690F6-5FF5-412E-9710-68E7F3E1BAC5}" presName="sibTrans" presStyleLbl="sibTrans2D1" presStyleIdx="0" presStyleCnt="1"/>
      <dgm:spPr/>
    </dgm:pt>
    <dgm:pt modelId="{EBCE1D93-E8A7-4752-8015-2C4FC51896C3}" type="pres">
      <dgm:prSet presAssocID="{900690F6-5FF5-412E-9710-68E7F3E1BAC5}" presName="connectorText" presStyleLbl="sibTrans2D1" presStyleIdx="0" presStyleCnt="1"/>
      <dgm:spPr/>
    </dgm:pt>
    <dgm:pt modelId="{35E6CCB5-595F-4FB5-B059-1B4F8B2BE5BB}" type="pres">
      <dgm:prSet presAssocID="{AB06F272-F6E8-4CC7-A886-8CBE72043973}" presName="node" presStyleLbl="node1" presStyleIdx="1" presStyleCnt="2">
        <dgm:presLayoutVars>
          <dgm:bulletEnabled val="1"/>
        </dgm:presLayoutVars>
      </dgm:prSet>
      <dgm:spPr/>
    </dgm:pt>
  </dgm:ptLst>
  <dgm:cxnLst>
    <dgm:cxn modelId="{7912D301-B852-4F03-B7D7-3C411800711F}" srcId="{13F7CAEF-876C-4E32-9554-AF668F9A6157}" destId="{CC30E770-21B4-42F4-B080-305E0EFD02F2}" srcOrd="0" destOrd="0" parTransId="{71D67E5C-FAD5-436E-80FD-437E8366E447}" sibTransId="{900690F6-5FF5-412E-9710-68E7F3E1BAC5}"/>
    <dgm:cxn modelId="{0597E51B-B5C9-48B9-BA0B-40D271B11684}" type="presOf" srcId="{900690F6-5FF5-412E-9710-68E7F3E1BAC5}" destId="{EBCE1D93-E8A7-4752-8015-2C4FC51896C3}" srcOrd="1" destOrd="0" presId="urn:microsoft.com/office/officeart/2005/8/layout/process5"/>
    <dgm:cxn modelId="{88E01F1E-6C93-4C69-AAAB-93CD105D38E5}" type="presOf" srcId="{AB06F272-F6E8-4CC7-A886-8CBE72043973}" destId="{35E6CCB5-595F-4FB5-B059-1B4F8B2BE5BB}" srcOrd="0" destOrd="0" presId="urn:microsoft.com/office/officeart/2005/8/layout/process5"/>
    <dgm:cxn modelId="{ACFA4C74-ABBD-46E7-908B-48524154AB3A}" srcId="{13F7CAEF-876C-4E32-9554-AF668F9A6157}" destId="{AB06F272-F6E8-4CC7-A886-8CBE72043973}" srcOrd="1" destOrd="0" parTransId="{0AA414E5-300C-4EEE-B1DB-C30BEBDEA1AD}" sibTransId="{186602D9-ED98-42C9-936D-1B6DAD4381D5}"/>
    <dgm:cxn modelId="{B5899FBB-8E10-4E7D-A0EA-9575C7528CD5}" type="presOf" srcId="{13F7CAEF-876C-4E32-9554-AF668F9A6157}" destId="{5DB1CB27-FE08-477B-AE83-50DE66754C76}" srcOrd="0" destOrd="0" presId="urn:microsoft.com/office/officeart/2005/8/layout/process5"/>
    <dgm:cxn modelId="{CBBE42DF-51FE-44F0-8F01-687518CDE861}" type="presOf" srcId="{900690F6-5FF5-412E-9710-68E7F3E1BAC5}" destId="{EC7D5263-59DF-4071-855C-235FBFEB2240}" srcOrd="0" destOrd="0" presId="urn:microsoft.com/office/officeart/2005/8/layout/process5"/>
    <dgm:cxn modelId="{FC0D4DF6-A876-4C64-BEB7-04A206028A7C}" type="presOf" srcId="{CC30E770-21B4-42F4-B080-305E0EFD02F2}" destId="{2E220202-3F56-4A86-8F04-15A61B0A0F7B}" srcOrd="0" destOrd="0" presId="urn:microsoft.com/office/officeart/2005/8/layout/process5"/>
    <dgm:cxn modelId="{F960FA60-FCB6-49F5-947A-4DAB1222EF6C}" type="presParOf" srcId="{5DB1CB27-FE08-477B-AE83-50DE66754C76}" destId="{2E220202-3F56-4A86-8F04-15A61B0A0F7B}" srcOrd="0" destOrd="0" presId="urn:microsoft.com/office/officeart/2005/8/layout/process5"/>
    <dgm:cxn modelId="{ABCA1282-62EC-4006-9DA2-A089076842B3}" type="presParOf" srcId="{5DB1CB27-FE08-477B-AE83-50DE66754C76}" destId="{EC7D5263-59DF-4071-855C-235FBFEB2240}" srcOrd="1" destOrd="0" presId="urn:microsoft.com/office/officeart/2005/8/layout/process5"/>
    <dgm:cxn modelId="{593DD308-9E98-45EC-82AF-7864BAFCD85E}" type="presParOf" srcId="{EC7D5263-59DF-4071-855C-235FBFEB2240}" destId="{EBCE1D93-E8A7-4752-8015-2C4FC51896C3}" srcOrd="0" destOrd="0" presId="urn:microsoft.com/office/officeart/2005/8/layout/process5"/>
    <dgm:cxn modelId="{98179B30-719E-4556-AEC1-862923718B39}" type="presParOf" srcId="{5DB1CB27-FE08-477B-AE83-50DE66754C76}" destId="{35E6CCB5-595F-4FB5-B059-1B4F8B2BE5BB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8B056-C1EC-402A-8079-B2CD24ABD17A}">
      <dsp:nvSpPr>
        <dsp:cNvPr id="0" name=""/>
        <dsp:cNvSpPr/>
      </dsp:nvSpPr>
      <dsp:spPr>
        <a:xfrm>
          <a:off x="0" y="199868"/>
          <a:ext cx="7060095" cy="9805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/>
            <a:t>ID3: Giải thuật phổ biến nhất cho decision tree</a:t>
          </a:r>
          <a:endParaRPr lang="en-US" sz="2300" kern="1200"/>
        </a:p>
      </dsp:txBody>
      <dsp:txXfrm>
        <a:off x="47866" y="247734"/>
        <a:ext cx="6964363" cy="884801"/>
      </dsp:txXfrm>
    </dsp:sp>
    <dsp:sp modelId="{B7E82682-1762-4C06-9C9B-4052C6342CEF}">
      <dsp:nvSpPr>
        <dsp:cNvPr id="0" name=""/>
        <dsp:cNvSpPr/>
      </dsp:nvSpPr>
      <dsp:spPr>
        <a:xfrm>
          <a:off x="0" y="1246641"/>
          <a:ext cx="7060095" cy="980533"/>
        </a:xfrm>
        <a:prstGeom prst="roundRect">
          <a:avLst/>
        </a:prstGeom>
        <a:solidFill>
          <a:schemeClr val="accent2">
            <a:hueOff val="-373723"/>
            <a:satOff val="-105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/>
            <a:t>Sử dụng công thức entropy tính toán entropy cho mỗi giá trị thuộc cùng một attribute</a:t>
          </a:r>
          <a:endParaRPr lang="en-US" sz="2300" kern="1200"/>
        </a:p>
      </dsp:txBody>
      <dsp:txXfrm>
        <a:off x="47866" y="1294507"/>
        <a:ext cx="6964363" cy="884801"/>
      </dsp:txXfrm>
    </dsp:sp>
    <dsp:sp modelId="{74F2FC3B-B7F5-4004-9A4A-66993C8B0EAD}">
      <dsp:nvSpPr>
        <dsp:cNvPr id="0" name=""/>
        <dsp:cNvSpPr/>
      </dsp:nvSpPr>
      <dsp:spPr>
        <a:xfrm>
          <a:off x="0" y="2293414"/>
          <a:ext cx="7060095" cy="980533"/>
        </a:xfrm>
        <a:prstGeom prst="roundRect">
          <a:avLst/>
        </a:prstGeom>
        <a:solidFill>
          <a:schemeClr val="accent2">
            <a:hueOff val="-747447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/>
            <a:t>Sử dụng các entropy tính được,để tính information gain của mỗi attribute</a:t>
          </a:r>
          <a:endParaRPr lang="en-US" sz="2300" kern="1200"/>
        </a:p>
      </dsp:txBody>
      <dsp:txXfrm>
        <a:off x="47866" y="2341280"/>
        <a:ext cx="6964363" cy="884801"/>
      </dsp:txXfrm>
    </dsp:sp>
    <dsp:sp modelId="{C7AFE777-90AD-4B0A-88BA-0242334C2652}">
      <dsp:nvSpPr>
        <dsp:cNvPr id="0" name=""/>
        <dsp:cNvSpPr/>
      </dsp:nvSpPr>
      <dsp:spPr>
        <a:xfrm>
          <a:off x="0" y="3340188"/>
          <a:ext cx="7060095" cy="980533"/>
        </a:xfrm>
        <a:prstGeom prst="roundRect">
          <a:avLst/>
        </a:prstGeom>
        <a:solidFill>
          <a:schemeClr val="accent2">
            <a:hueOff val="-1121170"/>
            <a:satOff val="-31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/>
            <a:t>So sánh các information gain tìm ra attribute tốt nhất làm node</a:t>
          </a:r>
          <a:endParaRPr lang="en-US" sz="2300" kern="1200"/>
        </a:p>
      </dsp:txBody>
      <dsp:txXfrm>
        <a:off x="47866" y="3388054"/>
        <a:ext cx="6964363" cy="884801"/>
      </dsp:txXfrm>
    </dsp:sp>
    <dsp:sp modelId="{7EFA0E1C-967D-48E0-B8F4-810B0CEBF062}">
      <dsp:nvSpPr>
        <dsp:cNvPr id="0" name=""/>
        <dsp:cNvSpPr/>
      </dsp:nvSpPr>
      <dsp:spPr>
        <a:xfrm>
          <a:off x="0" y="4386961"/>
          <a:ext cx="7060095" cy="980533"/>
        </a:xfrm>
        <a:prstGeom prst="roundRect">
          <a:avLst/>
        </a:prstGeom>
        <a:solidFill>
          <a:schemeClr val="accent2">
            <a:hueOff val="-149489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/>
            <a:t>So sánh các entropy của attribute được chọn để tạo nhánh, gộp các entropy bằng nhau vào một nhóm</a:t>
          </a:r>
          <a:endParaRPr lang="en-US" sz="2300" kern="1200"/>
        </a:p>
      </dsp:txBody>
      <dsp:txXfrm>
        <a:off x="47866" y="4434827"/>
        <a:ext cx="6964363" cy="884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04DF6-EEA3-47A6-BCDA-3456FBE81EE3}">
      <dsp:nvSpPr>
        <dsp:cNvPr id="0" name=""/>
        <dsp:cNvSpPr/>
      </dsp:nvSpPr>
      <dsp:spPr>
        <a:xfrm>
          <a:off x="2558187" y="693819"/>
          <a:ext cx="5358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84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951" y="736707"/>
        <a:ext cx="28322" cy="5664"/>
      </dsp:txXfrm>
    </dsp:sp>
    <dsp:sp modelId="{AC5E31E8-CDE0-4CBD-99E8-DE45977308AC}">
      <dsp:nvSpPr>
        <dsp:cNvPr id="0" name=""/>
        <dsp:cNvSpPr/>
      </dsp:nvSpPr>
      <dsp:spPr>
        <a:xfrm>
          <a:off x="97166" y="692"/>
          <a:ext cx="2462821" cy="1477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80" tIns="126675" rIns="120680" bIns="126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/>
            <a:t>Cây được xây dựng bằng phương pháp BFS</a:t>
          </a:r>
          <a:endParaRPr lang="en-US" sz="1400" kern="1200"/>
        </a:p>
      </dsp:txBody>
      <dsp:txXfrm>
        <a:off x="97166" y="692"/>
        <a:ext cx="2462821" cy="1477693"/>
      </dsp:txXfrm>
    </dsp:sp>
    <dsp:sp modelId="{34D2B54C-1700-4D12-B909-0EACC0A90AFA}">
      <dsp:nvSpPr>
        <dsp:cNvPr id="0" name=""/>
        <dsp:cNvSpPr/>
      </dsp:nvSpPr>
      <dsp:spPr>
        <a:xfrm>
          <a:off x="1328577" y="1476585"/>
          <a:ext cx="3029270" cy="535849"/>
        </a:xfrm>
        <a:custGeom>
          <a:avLst/>
          <a:gdLst/>
          <a:ahLst/>
          <a:cxnLst/>
          <a:rect l="0" t="0" r="0" b="0"/>
          <a:pathLst>
            <a:path>
              <a:moveTo>
                <a:pt x="3029270" y="0"/>
              </a:moveTo>
              <a:lnTo>
                <a:pt x="3029270" y="285024"/>
              </a:lnTo>
              <a:lnTo>
                <a:pt x="0" y="285024"/>
              </a:lnTo>
              <a:lnTo>
                <a:pt x="0" y="535849"/>
              </a:lnTo>
            </a:path>
          </a:pathLst>
        </a:custGeom>
        <a:noFill/>
        <a:ln w="6350" cap="flat" cmpd="sng" algn="ctr">
          <a:solidFill>
            <a:schemeClr val="accent5">
              <a:hueOff val="-508432"/>
              <a:satOff val="139"/>
              <a:lumOff val="-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6168" y="1741678"/>
        <a:ext cx="154088" cy="5664"/>
      </dsp:txXfrm>
    </dsp:sp>
    <dsp:sp modelId="{21115E2C-12B8-4E77-9EA9-37B225544698}">
      <dsp:nvSpPr>
        <dsp:cNvPr id="0" name=""/>
        <dsp:cNvSpPr/>
      </dsp:nvSpPr>
      <dsp:spPr>
        <a:xfrm>
          <a:off x="3126437" y="692"/>
          <a:ext cx="2462821" cy="1477693"/>
        </a:xfrm>
        <a:prstGeom prst="rect">
          <a:avLst/>
        </a:prstGeom>
        <a:solidFill>
          <a:schemeClr val="accent5">
            <a:hueOff val="-381324"/>
            <a:satOff val="105"/>
            <a:lumOff val="-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80" tIns="126675" rIns="120680" bIns="126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/>
            <a:t>Có giới hạn min_size(số data tối thiểu trong mỗi node) và max_node(số node tối đa của cây) để tránh overfiting</a:t>
          </a:r>
          <a:endParaRPr lang="en-US" sz="1400" kern="1200"/>
        </a:p>
      </dsp:txBody>
      <dsp:txXfrm>
        <a:off x="3126437" y="692"/>
        <a:ext cx="2462821" cy="1477693"/>
      </dsp:txXfrm>
    </dsp:sp>
    <dsp:sp modelId="{57F9A5BD-E2BE-41B1-8979-21D3C77E7DFE}">
      <dsp:nvSpPr>
        <dsp:cNvPr id="0" name=""/>
        <dsp:cNvSpPr/>
      </dsp:nvSpPr>
      <dsp:spPr>
        <a:xfrm>
          <a:off x="2558187" y="2737961"/>
          <a:ext cx="5358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5849" y="45720"/>
              </a:lnTo>
            </a:path>
          </a:pathLst>
        </a:custGeom>
        <a:noFill/>
        <a:ln w="6350" cap="flat" cmpd="sng" algn="ctr">
          <a:solidFill>
            <a:schemeClr val="accent5">
              <a:hueOff val="-1016865"/>
              <a:satOff val="279"/>
              <a:lumOff val="-47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951" y="2780849"/>
        <a:ext cx="28322" cy="5664"/>
      </dsp:txXfrm>
    </dsp:sp>
    <dsp:sp modelId="{FF47543F-9789-400F-9654-E2FF2D9FE1CF}">
      <dsp:nvSpPr>
        <dsp:cNvPr id="0" name=""/>
        <dsp:cNvSpPr/>
      </dsp:nvSpPr>
      <dsp:spPr>
        <a:xfrm>
          <a:off x="97166" y="2044834"/>
          <a:ext cx="2462821" cy="1477693"/>
        </a:xfrm>
        <a:prstGeom prst="rect">
          <a:avLst/>
        </a:prstGeom>
        <a:solidFill>
          <a:schemeClr val="accent5">
            <a:hueOff val="-762648"/>
            <a:satOff val="20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80" tIns="126675" rIns="120680" bIns="126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/>
            <a:t>Min_size,max_node sẽ nhận được bằng cách viết hàm riêng xét lần lượt từng min_size,max_node.</a:t>
          </a:r>
          <a:endParaRPr lang="en-US" sz="1400" kern="1200"/>
        </a:p>
      </dsp:txBody>
      <dsp:txXfrm>
        <a:off x="97166" y="2044834"/>
        <a:ext cx="2462821" cy="1477693"/>
      </dsp:txXfrm>
    </dsp:sp>
    <dsp:sp modelId="{71D5652C-381E-4CEF-B41B-207DAAFF7F28}">
      <dsp:nvSpPr>
        <dsp:cNvPr id="0" name=""/>
        <dsp:cNvSpPr/>
      </dsp:nvSpPr>
      <dsp:spPr>
        <a:xfrm>
          <a:off x="1328577" y="3520728"/>
          <a:ext cx="3029270" cy="535849"/>
        </a:xfrm>
        <a:custGeom>
          <a:avLst/>
          <a:gdLst/>
          <a:ahLst/>
          <a:cxnLst/>
          <a:rect l="0" t="0" r="0" b="0"/>
          <a:pathLst>
            <a:path>
              <a:moveTo>
                <a:pt x="3029270" y="0"/>
              </a:moveTo>
              <a:lnTo>
                <a:pt x="3029270" y="285024"/>
              </a:lnTo>
              <a:lnTo>
                <a:pt x="0" y="285024"/>
              </a:lnTo>
              <a:lnTo>
                <a:pt x="0" y="535849"/>
              </a:lnTo>
            </a:path>
          </a:pathLst>
        </a:custGeom>
        <a:noFill/>
        <a:ln w="6350" cap="flat" cmpd="sng" algn="ctr">
          <a:solidFill>
            <a:schemeClr val="accent5">
              <a:hueOff val="-1525297"/>
              <a:satOff val="418"/>
              <a:lumOff val="-70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6168" y="3785820"/>
        <a:ext cx="154088" cy="5664"/>
      </dsp:txXfrm>
    </dsp:sp>
    <dsp:sp modelId="{36F77E6F-36F5-474C-9C04-4FAAB513AFCF}">
      <dsp:nvSpPr>
        <dsp:cNvPr id="0" name=""/>
        <dsp:cNvSpPr/>
      </dsp:nvSpPr>
      <dsp:spPr>
        <a:xfrm>
          <a:off x="3126437" y="2044834"/>
          <a:ext cx="2462821" cy="1477693"/>
        </a:xfrm>
        <a:prstGeom prst="rect">
          <a:avLst/>
        </a:prstGeom>
        <a:solidFill>
          <a:schemeClr val="accent5">
            <a:hueOff val="-1143973"/>
            <a:satOff val="314"/>
            <a:lumOff val="-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80" tIns="126675" rIns="120680" bIns="126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/>
            <a:t>Min_size,max_node thay đổi theo từng up_date</a:t>
          </a:r>
          <a:endParaRPr lang="en-US" sz="1400" kern="1200"/>
        </a:p>
      </dsp:txBody>
      <dsp:txXfrm>
        <a:off x="3126437" y="2044834"/>
        <a:ext cx="2462821" cy="1477693"/>
      </dsp:txXfrm>
    </dsp:sp>
    <dsp:sp modelId="{D40496B7-D787-4E13-914A-1A2A86ADEB47}">
      <dsp:nvSpPr>
        <dsp:cNvPr id="0" name=""/>
        <dsp:cNvSpPr/>
      </dsp:nvSpPr>
      <dsp:spPr>
        <a:xfrm>
          <a:off x="97166" y="4088977"/>
          <a:ext cx="2462821" cy="1477693"/>
        </a:xfrm>
        <a:prstGeom prst="rect">
          <a:avLst/>
        </a:prstGeom>
        <a:solidFill>
          <a:schemeClr val="accent5">
            <a:hueOff val="-1525297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80" tIns="126675" rIns="120680" bIns="126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/>
            <a:t>Node bị chặn bởi min_size,max_node mà chưa có nhãn sẽ được gán nhãn bởi nhãn chiếm đa số trong bộ dữ liệu của node</a:t>
          </a:r>
          <a:endParaRPr lang="en-US" sz="1400" kern="1200"/>
        </a:p>
      </dsp:txBody>
      <dsp:txXfrm>
        <a:off x="97166" y="4088977"/>
        <a:ext cx="2462821" cy="14776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1B9DB-FA71-4FCA-83B2-86D3BE4D8EC0}">
      <dsp:nvSpPr>
        <dsp:cNvPr id="0" name=""/>
        <dsp:cNvSpPr/>
      </dsp:nvSpPr>
      <dsp:spPr>
        <a:xfrm>
          <a:off x="1283" y="330834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25F7F-4869-4A65-8F71-ACC00EE7AEC1}">
      <dsp:nvSpPr>
        <dsp:cNvPr id="0" name=""/>
        <dsp:cNvSpPr/>
      </dsp:nvSpPr>
      <dsp:spPr>
        <a:xfrm>
          <a:off x="501904" y="806424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500" kern="1200"/>
            <a:t>Dùng thuật toán C4.5,thuật toán cải tiến của ID3</a:t>
          </a:r>
          <a:endParaRPr lang="en-US" sz="3500" kern="1200"/>
        </a:p>
      </dsp:txBody>
      <dsp:txXfrm>
        <a:off x="585701" y="890221"/>
        <a:ext cx="4337991" cy="2693452"/>
      </dsp:txXfrm>
    </dsp:sp>
    <dsp:sp modelId="{EEB61067-14FB-4E1A-AF7A-6D76B86CB93C}">
      <dsp:nvSpPr>
        <dsp:cNvPr id="0" name=""/>
        <dsp:cNvSpPr/>
      </dsp:nvSpPr>
      <dsp:spPr>
        <a:xfrm>
          <a:off x="5508110" y="330834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9A057-FD9C-4A04-A13D-3DA02F185F1D}">
      <dsp:nvSpPr>
        <dsp:cNvPr id="0" name=""/>
        <dsp:cNvSpPr/>
      </dsp:nvSpPr>
      <dsp:spPr>
        <a:xfrm>
          <a:off x="6008730" y="806424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500" kern="1200"/>
            <a:t>Dùng GainRatio thay cho Infomation gain</a:t>
          </a:r>
          <a:endParaRPr lang="en-US" sz="3500" kern="1200"/>
        </a:p>
      </dsp:txBody>
      <dsp:txXfrm>
        <a:off x="6092527" y="890221"/>
        <a:ext cx="4337991" cy="2693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55B8E-08DF-4892-BBED-3AE9210920C3}">
      <dsp:nvSpPr>
        <dsp:cNvPr id="0" name=""/>
        <dsp:cNvSpPr/>
      </dsp:nvSpPr>
      <dsp:spPr>
        <a:xfrm>
          <a:off x="0" y="0"/>
          <a:ext cx="5742716" cy="1002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Phân </a:t>
          </a:r>
          <a:r>
            <a:rPr lang="vi-VN" sz="1500" kern="1200" dirty="0" err="1"/>
            <a:t>loại</a:t>
          </a:r>
          <a:r>
            <a:rPr lang="vi-VN" sz="1500" kern="1200" dirty="0"/>
            <a:t> </a:t>
          </a:r>
          <a:r>
            <a:rPr lang="vi-VN" sz="1500" kern="1200" dirty="0" err="1"/>
            <a:t>dữ</a:t>
          </a:r>
          <a:r>
            <a:rPr lang="vi-VN" sz="1500" kern="1200" dirty="0"/>
            <a:t> </a:t>
          </a:r>
          <a:r>
            <a:rPr lang="vi-VN" sz="1500" kern="1200" dirty="0" err="1"/>
            <a:t>liệu</a:t>
          </a:r>
          <a:r>
            <a:rPr lang="vi-VN" sz="1500" kern="1200" dirty="0"/>
            <a:t> </a:t>
          </a:r>
          <a:r>
            <a:rPr lang="vi-VN" sz="1500" kern="1200" dirty="0" err="1"/>
            <a:t>vào</a:t>
          </a:r>
          <a:r>
            <a:rPr lang="vi-VN" sz="1500" kern="1200" dirty="0"/>
            <a:t> theo </a:t>
          </a:r>
          <a:r>
            <a:rPr lang="vi-VN" sz="1500" kern="1200" dirty="0" err="1"/>
            <a:t>nhãn</a:t>
          </a:r>
          <a:endParaRPr lang="en-US" sz="1500" kern="1200" dirty="0" err="1"/>
        </a:p>
      </dsp:txBody>
      <dsp:txXfrm>
        <a:off x="29351" y="29351"/>
        <a:ext cx="4544097" cy="943423"/>
      </dsp:txXfrm>
    </dsp:sp>
    <dsp:sp modelId="{9F5F609B-6D38-4193-81EA-8B825A04DB3D}">
      <dsp:nvSpPr>
        <dsp:cNvPr id="0" name=""/>
        <dsp:cNvSpPr/>
      </dsp:nvSpPr>
      <dsp:spPr>
        <a:xfrm>
          <a:off x="428839" y="1141309"/>
          <a:ext cx="5742716" cy="1002125"/>
        </a:xfrm>
        <a:prstGeom prst="roundRect">
          <a:avLst>
            <a:gd name="adj" fmla="val 10000"/>
          </a:avLst>
        </a:prstGeom>
        <a:solidFill>
          <a:schemeClr val="accent2">
            <a:hueOff val="-373723"/>
            <a:satOff val="-105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 err="1"/>
            <a:t>Tách</a:t>
          </a:r>
          <a:r>
            <a:rPr lang="vi-VN" sz="1500" kern="1200" dirty="0"/>
            <a:t> </a:t>
          </a:r>
          <a:r>
            <a:rPr lang="vi-VN" sz="1500" kern="1200" dirty="0" err="1"/>
            <a:t>lấy</a:t>
          </a:r>
          <a:r>
            <a:rPr lang="vi-VN" sz="1500" kern="1200" dirty="0"/>
            <a:t> </a:t>
          </a:r>
          <a:r>
            <a:rPr lang="vi-VN" sz="1500" kern="1200" dirty="0" err="1"/>
            <a:t>TestSet</a:t>
          </a:r>
          <a:r>
            <a:rPr lang="vi-VN" sz="1500" kern="1200" dirty="0"/>
            <a:t> </a:t>
          </a:r>
          <a:r>
            <a:rPr lang="vi-VN" sz="1500" kern="1200" dirty="0" err="1"/>
            <a:t>từ</a:t>
          </a:r>
          <a:r>
            <a:rPr lang="vi-VN" sz="1500" kern="1200" dirty="0"/>
            <a:t> </a:t>
          </a:r>
          <a:r>
            <a:rPr lang="vi-VN" sz="1500" kern="1200" dirty="0" err="1"/>
            <a:t>dữ</a:t>
          </a:r>
          <a:r>
            <a:rPr lang="vi-VN" sz="1500" kern="1200" dirty="0"/>
            <a:t> </a:t>
          </a:r>
          <a:r>
            <a:rPr lang="vi-VN" sz="1500" kern="1200" dirty="0" err="1"/>
            <a:t>liệu</a:t>
          </a:r>
          <a:r>
            <a:rPr lang="vi-VN" sz="1500" kern="1200" dirty="0"/>
            <a:t> </a:t>
          </a:r>
          <a:r>
            <a:rPr lang="vi-VN" sz="1500" kern="1200" dirty="0" err="1"/>
            <a:t>vào</a:t>
          </a:r>
          <a:r>
            <a:rPr lang="vi-VN" sz="1500" kern="1200" dirty="0"/>
            <a:t> theo </a:t>
          </a:r>
          <a:r>
            <a:rPr lang="vi-VN" sz="1500" kern="1200" dirty="0" err="1"/>
            <a:t>một</a:t>
          </a:r>
          <a:r>
            <a:rPr lang="vi-VN" sz="1500" kern="1200" dirty="0"/>
            <a:t> </a:t>
          </a:r>
          <a:r>
            <a:rPr lang="vi-VN" sz="1500" kern="1200" dirty="0" err="1"/>
            <a:t>tỉ</a:t>
          </a:r>
          <a:r>
            <a:rPr lang="vi-VN" sz="1500" kern="1200" dirty="0"/>
            <a:t> </a:t>
          </a:r>
          <a:r>
            <a:rPr lang="vi-VN" sz="1500" kern="1200" dirty="0" err="1"/>
            <a:t>lệ</a:t>
          </a:r>
          <a:r>
            <a:rPr lang="vi-VN" sz="1500" kern="1200" dirty="0"/>
            <a:t> </a:t>
          </a:r>
          <a:r>
            <a:rPr lang="vi-VN" sz="1500" kern="1200" dirty="0" err="1"/>
            <a:t>nhất</a:t>
          </a:r>
          <a:r>
            <a:rPr lang="vi-VN" sz="1500" kern="1200" dirty="0"/>
            <a:t> </a:t>
          </a:r>
          <a:r>
            <a:rPr lang="vi-VN" sz="1500" kern="1200" dirty="0" err="1"/>
            <a:t>định</a:t>
          </a:r>
          <a:endParaRPr lang="en-US" sz="1500" kern="1200" dirty="0" err="1"/>
        </a:p>
      </dsp:txBody>
      <dsp:txXfrm>
        <a:off x="458190" y="1170660"/>
        <a:ext cx="4603794" cy="943423"/>
      </dsp:txXfrm>
    </dsp:sp>
    <dsp:sp modelId="{90B82B9A-9169-47F8-81D4-15EE81D67D86}">
      <dsp:nvSpPr>
        <dsp:cNvPr id="0" name=""/>
        <dsp:cNvSpPr/>
      </dsp:nvSpPr>
      <dsp:spPr>
        <a:xfrm>
          <a:off x="857678" y="2282618"/>
          <a:ext cx="5742716" cy="1002125"/>
        </a:xfrm>
        <a:prstGeom prst="roundRect">
          <a:avLst>
            <a:gd name="adj" fmla="val 10000"/>
          </a:avLst>
        </a:prstGeom>
        <a:solidFill>
          <a:schemeClr val="accent2">
            <a:hueOff val="-747447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Xây </a:t>
          </a:r>
          <a:r>
            <a:rPr lang="vi-VN" sz="1500" kern="1200" dirty="0" err="1"/>
            <a:t>dựng</a:t>
          </a:r>
          <a:r>
            <a:rPr lang="vi-VN" sz="1500" kern="1200" dirty="0"/>
            <a:t> </a:t>
          </a:r>
          <a:r>
            <a:rPr lang="vi-VN" sz="1500" kern="1200" dirty="0" err="1"/>
            <a:t>TrainSet</a:t>
          </a:r>
          <a:r>
            <a:rPr lang="vi-VN" sz="1500" kern="1200" dirty="0"/>
            <a:t> </a:t>
          </a:r>
          <a:r>
            <a:rPr lang="vi-VN" sz="1500" kern="1200" dirty="0" err="1"/>
            <a:t>từ</a:t>
          </a:r>
          <a:r>
            <a:rPr lang="vi-VN" sz="1500" kern="1200" dirty="0"/>
            <a:t> </a:t>
          </a:r>
          <a:r>
            <a:rPr lang="vi-VN" sz="1500" kern="1200" dirty="0" err="1"/>
            <a:t>phần</a:t>
          </a:r>
          <a:r>
            <a:rPr lang="vi-VN" sz="1500" kern="1200" dirty="0"/>
            <a:t> </a:t>
          </a:r>
          <a:r>
            <a:rPr lang="vi-VN" sz="1500" kern="1200" dirty="0" err="1"/>
            <a:t>còn</a:t>
          </a:r>
          <a:r>
            <a:rPr lang="vi-VN" sz="1500" kern="1200" dirty="0"/>
            <a:t> </a:t>
          </a:r>
          <a:r>
            <a:rPr lang="vi-VN" sz="1500" kern="1200" dirty="0" err="1"/>
            <a:t>lại</a:t>
          </a:r>
          <a:r>
            <a:rPr lang="vi-VN" sz="1500" kern="1200" dirty="0"/>
            <a:t> </a:t>
          </a:r>
          <a:r>
            <a:rPr lang="vi-VN" sz="1500" kern="1200" dirty="0" err="1"/>
            <a:t>của</a:t>
          </a:r>
          <a:r>
            <a:rPr lang="vi-VN" sz="1500" kern="1200" dirty="0"/>
            <a:t> </a:t>
          </a:r>
          <a:r>
            <a:rPr lang="vi-VN" sz="1500" kern="1200" dirty="0" err="1"/>
            <a:t>dữ</a:t>
          </a:r>
          <a:r>
            <a:rPr lang="vi-VN" sz="1500" kern="1200" dirty="0"/>
            <a:t> </a:t>
          </a:r>
          <a:r>
            <a:rPr lang="vi-VN" sz="1500" kern="1200" dirty="0" err="1"/>
            <a:t>liệu</a:t>
          </a:r>
          <a:r>
            <a:rPr lang="vi-VN" sz="1500" kern="1200" dirty="0"/>
            <a:t> </a:t>
          </a:r>
          <a:r>
            <a:rPr lang="vi-VN" sz="1500" kern="1200" dirty="0" err="1"/>
            <a:t>vào</a:t>
          </a:r>
          <a:r>
            <a:rPr lang="vi-VN" sz="1500" kern="1200" dirty="0"/>
            <a:t> </a:t>
          </a:r>
          <a:r>
            <a:rPr lang="vi-VN" sz="1500" kern="1200" dirty="0" err="1"/>
            <a:t>bằng</a:t>
          </a:r>
          <a:r>
            <a:rPr lang="vi-VN" sz="1500" kern="1200" dirty="0"/>
            <a:t> phương </a:t>
          </a:r>
          <a:r>
            <a:rPr lang="vi-VN" sz="1500" kern="1200" dirty="0" err="1"/>
            <a:t>pháp</a:t>
          </a:r>
          <a:r>
            <a:rPr lang="vi-VN" sz="1500" kern="1200" dirty="0"/>
            <a:t> </a:t>
          </a:r>
          <a:r>
            <a:rPr lang="vi-VN" sz="1500" kern="1200" dirty="0" err="1"/>
            <a:t>boostrapping</a:t>
          </a:r>
          <a:r>
            <a:rPr lang="vi-VN" sz="1500" kern="1200" dirty="0" err="1">
              <a:latin typeface="Palatino Linotype"/>
            </a:rPr>
            <a:t>,random</a:t>
          </a:r>
          <a:r>
            <a:rPr lang="vi-VN" sz="1500" kern="1200" dirty="0">
              <a:latin typeface="Palatino Linotype"/>
            </a:rPr>
            <a:t> </a:t>
          </a:r>
          <a:r>
            <a:rPr lang="vi-VN" sz="1500" kern="1200" dirty="0" err="1">
              <a:latin typeface="Palatino Linotype"/>
            </a:rPr>
            <a:t>attribute</a:t>
          </a:r>
          <a:r>
            <a:rPr lang="vi-VN" sz="1500" kern="1200" dirty="0">
              <a:latin typeface="Palatino Linotype"/>
            </a:rPr>
            <a:t> </a:t>
          </a:r>
          <a:r>
            <a:rPr lang="vi-VN" sz="1500" kern="1200" dirty="0" err="1">
              <a:latin typeface="Palatino Linotype"/>
            </a:rPr>
            <a:t>được</a:t>
          </a:r>
          <a:r>
            <a:rPr lang="vi-VN" sz="1500" kern="1200" dirty="0">
              <a:latin typeface="Palatino Linotype"/>
            </a:rPr>
            <a:t> </a:t>
          </a:r>
          <a:r>
            <a:rPr lang="vi-VN" sz="1500" kern="1200" dirty="0" err="1">
              <a:latin typeface="Palatino Linotype"/>
            </a:rPr>
            <a:t>dùng</a:t>
          </a:r>
          <a:r>
            <a:rPr lang="vi-VN" sz="1500" kern="1200" dirty="0">
              <a:latin typeface="Palatino Linotype"/>
            </a:rPr>
            <a:t> trong cây mỗi lần</a:t>
          </a:r>
          <a:endParaRPr lang="en-US" sz="1500" kern="1200" dirty="0" err="1"/>
        </a:p>
      </dsp:txBody>
      <dsp:txXfrm>
        <a:off x="887029" y="2311969"/>
        <a:ext cx="4603794" cy="943423"/>
      </dsp:txXfrm>
    </dsp:sp>
    <dsp:sp modelId="{E7D4E501-0D5E-4E0E-8B9A-DF57B726E6F5}">
      <dsp:nvSpPr>
        <dsp:cNvPr id="0" name=""/>
        <dsp:cNvSpPr/>
      </dsp:nvSpPr>
      <dsp:spPr>
        <a:xfrm>
          <a:off x="1286517" y="3423928"/>
          <a:ext cx="5742716" cy="1002125"/>
        </a:xfrm>
        <a:prstGeom prst="roundRect">
          <a:avLst>
            <a:gd name="adj" fmla="val 10000"/>
          </a:avLst>
        </a:prstGeom>
        <a:solidFill>
          <a:schemeClr val="accent2">
            <a:hueOff val="-1121170"/>
            <a:satOff val="-31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RỪNG 1: </a:t>
          </a:r>
          <a:r>
            <a:rPr lang="vi-VN" sz="1500" kern="1200" dirty="0" err="1"/>
            <a:t>Lẫy</a:t>
          </a:r>
          <a:r>
            <a:rPr lang="vi-VN" sz="1500" kern="1200" dirty="0"/>
            <a:t> </a:t>
          </a:r>
          <a:r>
            <a:rPr lang="vi-VN" sz="1500" kern="1200" dirty="0" err="1"/>
            <a:t>mỗi</a:t>
          </a:r>
          <a:r>
            <a:rPr lang="vi-VN" sz="1500" kern="1200" dirty="0"/>
            <a:t> </a:t>
          </a:r>
          <a:r>
            <a:rPr lang="vi-VN" sz="1500" kern="1200" dirty="0" err="1"/>
            <a:t>loại</a:t>
          </a:r>
          <a:r>
            <a:rPr lang="vi-VN" sz="1500" kern="1200" dirty="0"/>
            <a:t> </a:t>
          </a:r>
          <a:r>
            <a:rPr lang="vi-VN" sz="1500" kern="1200" dirty="0" err="1"/>
            <a:t>nhãn</a:t>
          </a:r>
          <a:r>
            <a:rPr lang="vi-VN" sz="1500" kern="1200" dirty="0"/>
            <a:t> theo </a:t>
          </a:r>
          <a:r>
            <a:rPr lang="vi-VN" sz="1500" kern="1200" dirty="0" err="1"/>
            <a:t>tỉ</a:t>
          </a:r>
          <a:r>
            <a:rPr lang="vi-VN" sz="1500" kern="1200" dirty="0"/>
            <a:t> </a:t>
          </a:r>
          <a:r>
            <a:rPr lang="vi-VN" sz="1500" kern="1200" dirty="0" err="1"/>
            <a:t>lệ</a:t>
          </a:r>
          <a:r>
            <a:rPr lang="vi-VN" sz="1500" kern="1200" dirty="0"/>
            <a:t> </a:t>
          </a:r>
          <a:r>
            <a:rPr lang="vi-VN" sz="1500" kern="1200" dirty="0" err="1"/>
            <a:t>đã</a:t>
          </a:r>
          <a:r>
            <a:rPr lang="vi-VN" sz="1500" kern="1200" dirty="0"/>
            <a:t> </a:t>
          </a:r>
          <a:r>
            <a:rPr lang="vi-VN" sz="1500" kern="1200" dirty="0" err="1"/>
            <a:t>chọn</a:t>
          </a:r>
          <a:r>
            <a:rPr lang="vi-VN" sz="1500" kern="1200" dirty="0"/>
            <a:t> </a:t>
          </a:r>
          <a:r>
            <a:rPr lang="vi-VN" sz="1500" kern="1200" dirty="0" err="1"/>
            <a:t>trước</a:t>
          </a:r>
          <a:endParaRPr lang="en-US" sz="1500" kern="1200" dirty="0" err="1"/>
        </a:p>
      </dsp:txBody>
      <dsp:txXfrm>
        <a:off x="1315868" y="3453279"/>
        <a:ext cx="4603794" cy="943423"/>
      </dsp:txXfrm>
    </dsp:sp>
    <dsp:sp modelId="{79086325-BABA-47F8-8474-0933E1F6325B}">
      <dsp:nvSpPr>
        <dsp:cNvPr id="0" name=""/>
        <dsp:cNvSpPr/>
      </dsp:nvSpPr>
      <dsp:spPr>
        <a:xfrm>
          <a:off x="1715357" y="4565237"/>
          <a:ext cx="5742716" cy="1002125"/>
        </a:xfrm>
        <a:prstGeom prst="roundRect">
          <a:avLst>
            <a:gd name="adj" fmla="val 10000"/>
          </a:avLst>
        </a:prstGeom>
        <a:solidFill>
          <a:schemeClr val="accent2">
            <a:hueOff val="-149489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 dirty="0"/>
            <a:t>RỪNG 2: </a:t>
          </a:r>
          <a:r>
            <a:rPr lang="vi-VN" sz="1500" kern="1200" dirty="0" err="1"/>
            <a:t>Lẫy</a:t>
          </a:r>
          <a:r>
            <a:rPr lang="vi-VN" sz="1500" kern="1200" dirty="0"/>
            <a:t> </a:t>
          </a:r>
          <a:r>
            <a:rPr lang="vi-VN" sz="1500" kern="1200" dirty="0" err="1"/>
            <a:t>nhãn</a:t>
          </a:r>
          <a:r>
            <a:rPr lang="vi-VN" sz="1500" kern="1200" dirty="0"/>
            <a:t> B theo </a:t>
          </a:r>
          <a:r>
            <a:rPr lang="vi-VN" sz="1500" kern="1200" dirty="0" err="1"/>
            <a:t>tỉ</a:t>
          </a:r>
          <a:r>
            <a:rPr lang="vi-VN" sz="1500" kern="1200" dirty="0"/>
            <a:t> </a:t>
          </a:r>
          <a:r>
            <a:rPr lang="vi-VN" sz="1500" kern="1200" dirty="0" err="1"/>
            <a:t>lệ</a:t>
          </a:r>
          <a:r>
            <a:rPr lang="vi-VN" sz="1500" kern="1200" dirty="0"/>
            <a:t> </a:t>
          </a:r>
          <a:r>
            <a:rPr lang="vi-VN" sz="1500" kern="1200" dirty="0" err="1"/>
            <a:t>đã</a:t>
          </a:r>
          <a:r>
            <a:rPr lang="vi-VN" sz="1500" kern="1200" dirty="0"/>
            <a:t> </a:t>
          </a:r>
          <a:r>
            <a:rPr lang="vi-VN" sz="1500" kern="1200" dirty="0" err="1"/>
            <a:t>chọn</a:t>
          </a:r>
          <a:r>
            <a:rPr lang="vi-VN" sz="1500" kern="1200" dirty="0"/>
            <a:t> </a:t>
          </a:r>
          <a:r>
            <a:rPr lang="vi-VN" sz="1500" kern="1200" dirty="0" err="1"/>
            <a:t>trước,lấy</a:t>
          </a:r>
          <a:r>
            <a:rPr lang="vi-VN" sz="1500" kern="1200" dirty="0"/>
            <a:t> </a:t>
          </a:r>
          <a:r>
            <a:rPr lang="vi-VN" sz="1500" kern="1200" dirty="0" err="1"/>
            <a:t>nhãn</a:t>
          </a:r>
          <a:r>
            <a:rPr lang="vi-VN" sz="1500" kern="1200" dirty="0"/>
            <a:t> L,R </a:t>
          </a:r>
          <a:r>
            <a:rPr lang="vi-VN" sz="1500" kern="1200" dirty="0" err="1"/>
            <a:t>có</a:t>
          </a:r>
          <a:r>
            <a:rPr lang="vi-VN" sz="1500" kern="1200" dirty="0"/>
            <a:t> </a:t>
          </a:r>
          <a:r>
            <a:rPr lang="vi-VN" sz="1500" kern="1200" dirty="0" err="1"/>
            <a:t>cùng</a:t>
          </a:r>
          <a:r>
            <a:rPr lang="vi-VN" sz="1500" kern="1200" dirty="0"/>
            <a:t> </a:t>
          </a:r>
          <a:r>
            <a:rPr lang="vi-VN" sz="1500" kern="1200" dirty="0" err="1"/>
            <a:t>số</a:t>
          </a:r>
          <a:r>
            <a:rPr lang="vi-VN" sz="1500" kern="1200" dirty="0"/>
            <a:t> </a:t>
          </a:r>
          <a:r>
            <a:rPr lang="vi-VN" sz="1500" kern="1200" dirty="0" err="1"/>
            <a:t>lượng</a:t>
          </a:r>
          <a:r>
            <a:rPr lang="vi-VN" sz="1500" kern="1200" dirty="0"/>
            <a:t> </a:t>
          </a:r>
          <a:r>
            <a:rPr lang="vi-VN" sz="1500" kern="1200" dirty="0" err="1"/>
            <a:t>với</a:t>
          </a:r>
          <a:r>
            <a:rPr lang="vi-VN" sz="1500" kern="1200" dirty="0"/>
            <a:t> </a:t>
          </a:r>
          <a:r>
            <a:rPr lang="vi-VN" sz="1500" kern="1200" dirty="0" err="1"/>
            <a:t>nhãn</a:t>
          </a:r>
          <a:r>
            <a:rPr lang="vi-VN" sz="1500" kern="1200" dirty="0"/>
            <a:t> B</a:t>
          </a:r>
          <a:endParaRPr lang="en-US" sz="1500" kern="1200" dirty="0"/>
        </a:p>
      </dsp:txBody>
      <dsp:txXfrm>
        <a:off x="1744708" y="4594588"/>
        <a:ext cx="4603794" cy="943423"/>
      </dsp:txXfrm>
    </dsp:sp>
    <dsp:sp modelId="{9C048A63-70A8-4A86-9ED7-5606EE98A389}">
      <dsp:nvSpPr>
        <dsp:cNvPr id="0" name=""/>
        <dsp:cNvSpPr/>
      </dsp:nvSpPr>
      <dsp:spPr>
        <a:xfrm>
          <a:off x="5091335" y="732108"/>
          <a:ext cx="651381" cy="651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237896" y="732108"/>
        <a:ext cx="358259" cy="490164"/>
      </dsp:txXfrm>
    </dsp:sp>
    <dsp:sp modelId="{4BF68840-E30A-4D1A-8D1E-ADBEF5F08F39}">
      <dsp:nvSpPr>
        <dsp:cNvPr id="0" name=""/>
        <dsp:cNvSpPr/>
      </dsp:nvSpPr>
      <dsp:spPr>
        <a:xfrm>
          <a:off x="5520174" y="1873417"/>
          <a:ext cx="651381" cy="651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59388"/>
            <a:satOff val="2775"/>
            <a:lumOff val="47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59388"/>
              <a:satOff val="2775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666735" y="1873417"/>
        <a:ext cx="358259" cy="490164"/>
      </dsp:txXfrm>
    </dsp:sp>
    <dsp:sp modelId="{5CF27FBB-735C-4FDB-8677-653B898DE6B8}">
      <dsp:nvSpPr>
        <dsp:cNvPr id="0" name=""/>
        <dsp:cNvSpPr/>
      </dsp:nvSpPr>
      <dsp:spPr>
        <a:xfrm>
          <a:off x="5949014" y="2998024"/>
          <a:ext cx="651381" cy="651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18776"/>
            <a:satOff val="5550"/>
            <a:lumOff val="94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18776"/>
              <a:satOff val="5550"/>
              <a:lumOff val="9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5575" y="2998024"/>
        <a:ext cx="358259" cy="490164"/>
      </dsp:txXfrm>
    </dsp:sp>
    <dsp:sp modelId="{0F2404DF-2D8C-4AF2-BB2A-641B284BD5DA}">
      <dsp:nvSpPr>
        <dsp:cNvPr id="0" name=""/>
        <dsp:cNvSpPr/>
      </dsp:nvSpPr>
      <dsp:spPr>
        <a:xfrm>
          <a:off x="6377853" y="4150469"/>
          <a:ext cx="651381" cy="651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78163"/>
            <a:satOff val="8325"/>
            <a:lumOff val="14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78163"/>
              <a:satOff val="8325"/>
              <a:lumOff val="14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524414" y="4150469"/>
        <a:ext cx="358259" cy="4901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60672-3909-4A62-880C-3B6F5E0DA693}">
      <dsp:nvSpPr>
        <dsp:cNvPr id="0" name=""/>
        <dsp:cNvSpPr/>
      </dsp:nvSpPr>
      <dsp:spPr>
        <a:xfrm>
          <a:off x="0" y="22032"/>
          <a:ext cx="1051560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/>
            <a:t>Dùng các attribute có sẵn để tạo ra attribute mới</a:t>
          </a:r>
          <a:endParaRPr lang="en-US" sz="3200" kern="1200"/>
        </a:p>
      </dsp:txBody>
      <dsp:txXfrm>
        <a:off x="40209" y="62241"/>
        <a:ext cx="10435182" cy="743262"/>
      </dsp:txXfrm>
    </dsp:sp>
    <dsp:sp modelId="{356FC69B-9B72-4FC2-A8FA-954BEA631E68}">
      <dsp:nvSpPr>
        <dsp:cNvPr id="0" name=""/>
        <dsp:cNvSpPr/>
      </dsp:nvSpPr>
      <dsp:spPr>
        <a:xfrm>
          <a:off x="0" y="937873"/>
          <a:ext cx="1051560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/>
            <a:t>Ví dụ:</a:t>
          </a:r>
          <a:endParaRPr lang="en-US" sz="3200" kern="1200"/>
        </a:p>
      </dsp:txBody>
      <dsp:txXfrm>
        <a:off x="40209" y="978082"/>
        <a:ext cx="10435182" cy="743262"/>
      </dsp:txXfrm>
    </dsp:sp>
    <dsp:sp modelId="{D7693ED2-186E-46FD-BF81-91BC38EE9B7A}">
      <dsp:nvSpPr>
        <dsp:cNvPr id="0" name=""/>
        <dsp:cNvSpPr/>
      </dsp:nvSpPr>
      <dsp:spPr>
        <a:xfrm>
          <a:off x="0" y="1761553"/>
          <a:ext cx="10515600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500" kern="1200"/>
            <a:t>(att1*att2)-(att3+att4)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500" kern="1200"/>
            <a:t>att*att2*att3*att4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500" kern="1200"/>
            <a:t>….............</a:t>
          </a:r>
          <a:endParaRPr lang="en-US" sz="2500" kern="1200"/>
        </a:p>
      </dsp:txBody>
      <dsp:txXfrm>
        <a:off x="0" y="1761553"/>
        <a:ext cx="10515600" cy="1391040"/>
      </dsp:txXfrm>
    </dsp:sp>
    <dsp:sp modelId="{7F63C854-3D69-46D3-B93B-D68F525BD18A}">
      <dsp:nvSpPr>
        <dsp:cNvPr id="0" name=""/>
        <dsp:cNvSpPr/>
      </dsp:nvSpPr>
      <dsp:spPr>
        <a:xfrm>
          <a:off x="0" y="3152593"/>
          <a:ext cx="1051560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/>
            <a:t>Khi thêm attribute cần chú ý về overfiting</a:t>
          </a:r>
          <a:endParaRPr lang="en-US" sz="3200" kern="1200"/>
        </a:p>
      </dsp:txBody>
      <dsp:txXfrm>
        <a:off x="40209" y="3192802"/>
        <a:ext cx="10435182" cy="7432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0202-3F56-4A86-8F04-15A61B0A0F7B}">
      <dsp:nvSpPr>
        <dsp:cNvPr id="0" name=""/>
        <dsp:cNvSpPr/>
      </dsp:nvSpPr>
      <dsp:spPr>
        <a:xfrm>
          <a:off x="1105076" y="2664"/>
          <a:ext cx="3476271" cy="20857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/>
            <a:t>Sử dụng accuracy có thể dẫn đến ngộ nhận về độ tốt của cây quyết định do mất cân bằng dữ liệu</a:t>
          </a:r>
          <a:endParaRPr lang="en-US" sz="2300" kern="1200"/>
        </a:p>
      </dsp:txBody>
      <dsp:txXfrm>
        <a:off x="1166166" y="63754"/>
        <a:ext cx="3354091" cy="1963582"/>
      </dsp:txXfrm>
    </dsp:sp>
    <dsp:sp modelId="{EC7D5263-59DF-4071-855C-235FBFEB2240}">
      <dsp:nvSpPr>
        <dsp:cNvPr id="0" name=""/>
        <dsp:cNvSpPr/>
      </dsp:nvSpPr>
      <dsp:spPr>
        <a:xfrm rot="5400000">
          <a:off x="2474727" y="2331766"/>
          <a:ext cx="736969" cy="862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2584578" y="2394339"/>
        <a:ext cx="517269" cy="515878"/>
      </dsp:txXfrm>
    </dsp:sp>
    <dsp:sp modelId="{35E6CCB5-595F-4FB5-B059-1B4F8B2BE5BB}">
      <dsp:nvSpPr>
        <dsp:cNvPr id="0" name=""/>
        <dsp:cNvSpPr/>
      </dsp:nvSpPr>
      <dsp:spPr>
        <a:xfrm>
          <a:off x="1105076" y="3478935"/>
          <a:ext cx="3476271" cy="20857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/>
            <a:t>Chuyển sang dùng F1-score để có cái nhìn chính xác hơn.</a:t>
          </a:r>
          <a:endParaRPr lang="en-US" sz="2300" kern="1200"/>
        </a:p>
      </dsp:txBody>
      <dsp:txXfrm>
        <a:off x="1166166" y="3540025"/>
        <a:ext cx="3354091" cy="1963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4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1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6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5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11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3" descr="Audio waveform abstract on neon colours">
            <a:extLst>
              <a:ext uri="{FF2B5EF4-FFF2-40B4-BE49-F238E27FC236}">
                <a16:creationId xmlns:a16="http://schemas.microsoft.com/office/drawing/2014/main" id="{C6BA52A6-568F-47CA-8842-B60C92EBE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7441" r="6" b="8147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604211" y="69600"/>
            <a:ext cx="9144000" cy="2387600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rgbClr val="FFFFFF"/>
                </a:solidFill>
                <a:cs typeface="Angsana New"/>
              </a:rPr>
              <a:t>DECISION TREE</a:t>
            </a:r>
            <a:endParaRPr lang="vi-VN" dirty="0">
              <a:solidFill>
                <a:srgbClr val="FFFFFF"/>
              </a:solidFill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vi-VN" sz="2200" dirty="0" err="1">
                <a:solidFill>
                  <a:srgbClr val="FFFFFF"/>
                </a:solidFill>
                <a:cs typeface="Segoe UI"/>
              </a:rPr>
              <a:t>Bài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tập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lớn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môn:CTDL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và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 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Giải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Thuật</a:t>
            </a:r>
            <a:endParaRPr lang="vi-VN" sz="2200" dirty="0">
              <a:solidFill>
                <a:srgbClr val="FFFFFF"/>
              </a:solidFill>
              <a:cs typeface="Segoe UI"/>
            </a:endParaRPr>
          </a:p>
          <a:p>
            <a:pPr>
              <a:lnSpc>
                <a:spcPct val="113999"/>
              </a:lnSpc>
            </a:pPr>
            <a:r>
              <a:rPr lang="vi-VN" sz="2200" dirty="0" err="1">
                <a:solidFill>
                  <a:srgbClr val="FFFFFF"/>
                </a:solidFill>
                <a:cs typeface="Segoe UI"/>
              </a:rPr>
              <a:t>Tác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giả:Lê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Thái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Sơn+Nguyễn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 Anh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Tuấn</a:t>
            </a:r>
            <a:endParaRPr lang="vi-VN" sz="2200">
              <a:solidFill>
                <a:srgbClr val="FFFFFF"/>
              </a:solidFill>
              <a:cs typeface="Segoe UI"/>
            </a:endParaRPr>
          </a:p>
          <a:p>
            <a:pPr>
              <a:lnSpc>
                <a:spcPct val="113999"/>
              </a:lnSpc>
            </a:pPr>
            <a:r>
              <a:rPr lang="vi-VN" sz="2200" dirty="0" err="1">
                <a:solidFill>
                  <a:srgbClr val="FFFFFF"/>
                </a:solidFill>
                <a:cs typeface="Segoe UI"/>
              </a:rPr>
              <a:t>Với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sự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 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đồng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hành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của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: GS-TS 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Nguyễn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 </a:t>
            </a:r>
            <a:r>
              <a:rPr lang="vi-VN" sz="2200" dirty="0" err="1">
                <a:solidFill>
                  <a:srgbClr val="FFFFFF"/>
                </a:solidFill>
                <a:cs typeface="Segoe UI"/>
              </a:rPr>
              <a:t>Đình</a:t>
            </a:r>
            <a:r>
              <a:rPr lang="vi-VN" sz="2200" dirty="0">
                <a:solidFill>
                  <a:srgbClr val="FFFFFF"/>
                </a:solidFill>
                <a:cs typeface="Segoe UI"/>
              </a:rPr>
              <a:t> Tuân</a:t>
            </a:r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4E841C-77EA-4B66-8087-D365AEBD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462"/>
            <a:ext cx="10515600" cy="1252495"/>
          </a:xfrm>
        </p:spPr>
        <p:txBody>
          <a:bodyPr/>
          <a:lstStyle/>
          <a:p>
            <a:r>
              <a:rPr lang="vi-VN" dirty="0">
                <a:cs typeface="Angsana New"/>
              </a:rPr>
              <a:t>BÀI TOÁN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CE0FDA-4A0C-4A83-A2E9-CF120867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040"/>
            <a:ext cx="10515600" cy="4812496"/>
          </a:xfrm>
        </p:spPr>
        <p:txBody>
          <a:bodyPr lIns="109728" tIns="109728" rIns="109728" bIns="91440" anchor="t"/>
          <a:lstStyle/>
          <a:p>
            <a:pPr marL="228600" indent="0">
              <a:buClr>
                <a:srgbClr val="241B2F">
                  <a:lumMod val="10000"/>
                  <a:lumOff val="90000"/>
                </a:srgbClr>
              </a:buClr>
              <a:buNone/>
            </a:pP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Giả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thiết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:</a:t>
            </a:r>
          </a:p>
          <a:p>
            <a:pPr>
              <a:lnSpc>
                <a:spcPct val="113999"/>
              </a:lnSpc>
              <a:buClr>
                <a:srgbClr val="E9E3EF"/>
              </a:buClr>
            </a:pP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Cho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tập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train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và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valid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có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chứa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dữ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liệu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mẫu,mỗi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dữ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liệu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gồm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:</a:t>
            </a:r>
          </a:p>
          <a:p>
            <a:pPr>
              <a:lnSpc>
                <a:spcPct val="113999"/>
              </a:lnSpc>
              <a:buClr>
                <a:srgbClr val="E9E3EF"/>
              </a:buClr>
            </a:pP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-4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attribute</a:t>
            </a:r>
            <a:endParaRPr lang="vi-VN">
              <a:solidFill>
                <a:srgbClr val="241B2F">
                  <a:alpha val="70000"/>
                </a:srgbClr>
              </a:solidFill>
              <a:cs typeface="Segoe UI"/>
            </a:endParaRPr>
          </a:p>
          <a:p>
            <a:pPr>
              <a:lnSpc>
                <a:spcPct val="113999"/>
              </a:lnSpc>
              <a:buClr>
                <a:srgbClr val="E9E3EF"/>
              </a:buClr>
            </a:pP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-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Mỗi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attribute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có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giá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trị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từ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1-&gt;5</a:t>
            </a:r>
          </a:p>
          <a:p>
            <a:pPr>
              <a:lnSpc>
                <a:spcPct val="113999"/>
              </a:lnSpc>
              <a:buClr>
                <a:srgbClr val="E9E3EF"/>
              </a:buClr>
            </a:pP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-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Có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gán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sẵn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một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 1 trong 3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loại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nhãn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L,B,R</a:t>
            </a:r>
          </a:p>
          <a:p>
            <a:pPr>
              <a:lnSpc>
                <a:spcPct val="113999"/>
              </a:lnSpc>
              <a:buClr>
                <a:srgbClr val="E9E3EF"/>
              </a:buClr>
            </a:pP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Yêu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cầu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:</a:t>
            </a:r>
          </a:p>
          <a:p>
            <a:pPr>
              <a:lnSpc>
                <a:spcPct val="113999"/>
              </a:lnSpc>
              <a:buClr>
                <a:srgbClr val="E9E3EF"/>
              </a:buClr>
            </a:pP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Xây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dựng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cây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nhị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phân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từ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dữ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liệu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mẫu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 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để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đưa ra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nhãn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cho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prvate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test</a:t>
            </a:r>
            <a:endParaRPr lang="vi-VN" dirty="0">
              <a:solidFill>
                <a:srgbClr val="241B2F">
                  <a:alpha val="70000"/>
                </a:srgbClr>
              </a:solidFill>
              <a:cs typeface="Segoe UI"/>
            </a:endParaRPr>
          </a:p>
          <a:p>
            <a:pPr>
              <a:lnSpc>
                <a:spcPct val="113999"/>
              </a:lnSpc>
              <a:buClr>
                <a:srgbClr val="E9E3EF"/>
              </a:buClr>
            </a:pPr>
            <a:endParaRPr lang="vi-VN" dirty="0">
              <a:solidFill>
                <a:srgbClr val="241B2F">
                  <a:alpha val="70000"/>
                </a:srgb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1577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806E65F-7376-44D5-B8A3-E5F3D1F3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vi-VN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THUẬT TOÁN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AB580DC2-A5BB-45AE-9092-1FF2DAD0A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749333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22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ACABA48-A739-4301-9650-43AAC192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1" y="640915"/>
            <a:ext cx="4448175" cy="5567363"/>
          </a:xfrm>
        </p:spPr>
        <p:txBody>
          <a:bodyPr anchor="ctr">
            <a:normAutofit/>
          </a:bodyPr>
          <a:lstStyle/>
          <a:p>
            <a:r>
              <a:rPr lang="vi-VN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THUẬT TOÁN</a:t>
            </a:r>
            <a:endParaRPr lang="vi-VN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7" name="Chỗ dành sẵn cho Nội dung 2">
            <a:extLst>
              <a:ext uri="{FF2B5EF4-FFF2-40B4-BE49-F238E27FC236}">
                <a16:creationId xmlns:a16="http://schemas.microsoft.com/office/drawing/2014/main" id="{1C67049B-87DF-4D2A-8133-8F08671C5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91963"/>
              </p:ext>
            </p:extLst>
          </p:nvPr>
        </p:nvGraphicFramePr>
        <p:xfrm>
          <a:off x="489949" y="640915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6877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C4CFCF-7419-45DD-9C1C-85CD117C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cs typeface="Angsana New"/>
              </a:rPr>
              <a:t>Cải</a:t>
            </a:r>
            <a:r>
              <a:rPr lang="vi-VN" dirty="0">
                <a:cs typeface="Angsana New"/>
              </a:rPr>
              <a:t> </a:t>
            </a:r>
            <a:r>
              <a:rPr lang="vi-VN" dirty="0" err="1">
                <a:cs typeface="Angsana New"/>
              </a:rPr>
              <a:t>tiến</a:t>
            </a:r>
            <a:r>
              <a:rPr lang="vi-VN" dirty="0">
                <a:cs typeface="Angsana New"/>
              </a:rPr>
              <a:t> 1:C4.5</a:t>
            </a:r>
            <a:endParaRPr lang="vi-VN" dirty="0"/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6B8F8E98-AC6A-4318-BE3A-8E72D7FCDC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1822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49D13EA-46C7-465D-91DF-EB94ED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2952750" cy="5567363"/>
          </a:xfrm>
        </p:spPr>
        <p:txBody>
          <a:bodyPr anchor="ctr">
            <a:normAutofit/>
          </a:bodyPr>
          <a:lstStyle/>
          <a:p>
            <a:r>
              <a:rPr lang="vi-VN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Cải tiến 2:Random forest</a:t>
            </a:r>
            <a:endParaRPr lang="vi-VN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10" name="Chỗ dành sẵn cho Nội dung 2">
            <a:extLst>
              <a:ext uri="{FF2B5EF4-FFF2-40B4-BE49-F238E27FC236}">
                <a16:creationId xmlns:a16="http://schemas.microsoft.com/office/drawing/2014/main" id="{0D1DD557-B547-4F3C-9465-B3694ED69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453477"/>
              </p:ext>
            </p:extLst>
          </p:nvPr>
        </p:nvGraphicFramePr>
        <p:xfrm>
          <a:off x="4124326" y="6096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4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4D9F9F-63FC-4E9A-9A04-E6C0FC9F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cs typeface="Angsana New"/>
              </a:rPr>
              <a:t>Cải</a:t>
            </a:r>
            <a:r>
              <a:rPr lang="vi-VN" dirty="0">
                <a:cs typeface="Angsana New"/>
              </a:rPr>
              <a:t> </a:t>
            </a:r>
            <a:r>
              <a:rPr lang="vi-VN" dirty="0" err="1">
                <a:cs typeface="Angsana New"/>
              </a:rPr>
              <a:t>tiến</a:t>
            </a:r>
            <a:r>
              <a:rPr lang="vi-VN" dirty="0">
                <a:cs typeface="Angsana New"/>
              </a:rPr>
              <a:t> 3:Thêm </a:t>
            </a:r>
            <a:r>
              <a:rPr lang="vi-VN" dirty="0" err="1">
                <a:cs typeface="Angsana New"/>
              </a:rPr>
              <a:t>attribute</a:t>
            </a:r>
            <a:endParaRPr lang="vi-VN" dirty="0" err="1"/>
          </a:p>
        </p:txBody>
      </p:sp>
      <p:graphicFrame>
        <p:nvGraphicFramePr>
          <p:cNvPr id="8" name="Chỗ dành sẵn cho Nội dung 2">
            <a:extLst>
              <a:ext uri="{FF2B5EF4-FFF2-40B4-BE49-F238E27FC236}">
                <a16:creationId xmlns:a16="http://schemas.microsoft.com/office/drawing/2014/main" id="{8FF20755-5037-48ED-B723-CBA656CC8A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74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0949307-B292-4E4E-B50E-E4C66211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anchor="ctr">
            <a:normAutofit/>
          </a:bodyPr>
          <a:lstStyle/>
          <a:p>
            <a:r>
              <a:rPr lang="vi-VN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cs typeface="Angsana New"/>
              </a:rPr>
              <a:t>Cải tiến 4:Sử dụng F1-Score</a:t>
            </a:r>
            <a:endParaRPr lang="vi-VN" sz="44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2634891B-E4B2-4C3A-B2BF-27B65A2ED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37020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3A4836-788E-4B8D-AAC2-F6E26018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21"/>
            <a:ext cx="10515600" cy="1325563"/>
          </a:xfrm>
        </p:spPr>
        <p:txBody>
          <a:bodyPr/>
          <a:lstStyle/>
          <a:p>
            <a:r>
              <a:rPr lang="vi-VN">
                <a:cs typeface="Angsana New"/>
              </a:rPr>
              <a:t>NHẬN XÉT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F5C02B-844F-4A75-834E-42864FF5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894"/>
            <a:ext cx="10515600" cy="5111227"/>
          </a:xfrm>
        </p:spPr>
        <p:txBody>
          <a:bodyPr lIns="109728" tIns="109728" rIns="109728" bIns="91440" anchor="t"/>
          <a:lstStyle/>
          <a:p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Min_size,max_node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cho chênh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lệch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ko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đáng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kể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 khi ở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gần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nhau,</a:t>
            </a:r>
          </a:p>
          <a:p>
            <a:pPr>
              <a:lnSpc>
                <a:spcPct val="113999"/>
              </a:lnSpc>
              <a:buClr>
                <a:srgbClr val="E9E3EF"/>
              </a:buClr>
            </a:pP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Chương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trình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lấy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min_size,max_node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tốt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nhất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cho cây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đầy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đủ</a:t>
            </a:r>
          </a:p>
          <a:p>
            <a:pPr>
              <a:lnSpc>
                <a:spcPct val="113999"/>
              </a:lnSpc>
              <a:buClr>
                <a:srgbClr val="E9E3EF"/>
              </a:buClr>
            </a:pP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Chương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trình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chạy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 cho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kết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quả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rất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tệ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khi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chuyển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sang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dùng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f1Score do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mất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cân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bằng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dữ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liệu</a:t>
            </a:r>
            <a:endParaRPr lang="vi-VN" dirty="0">
              <a:solidFill>
                <a:srgbClr val="241B2F">
                  <a:alpha val="70000"/>
                </a:srgbClr>
              </a:solidFill>
              <a:cs typeface="Segoe UI"/>
            </a:endParaRPr>
          </a:p>
          <a:p>
            <a:pPr>
              <a:lnSpc>
                <a:spcPct val="113999"/>
              </a:lnSpc>
              <a:buClr>
                <a:srgbClr val="E9E3EF"/>
              </a:buClr>
            </a:pP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Thuộc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tính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thêm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là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mấu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chốt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để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 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đoán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đúng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 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nhãn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B,nâng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độ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tốt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của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cây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nói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riêng,của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rừng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 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nói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chung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của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chương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trình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khi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tính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f1score</a:t>
            </a:r>
          </a:p>
          <a:p>
            <a:pPr>
              <a:lnSpc>
                <a:spcPct val="113999"/>
              </a:lnSpc>
              <a:buClr>
                <a:srgbClr val="E9E3EF"/>
              </a:buClr>
            </a:pP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Tùy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vào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thuộc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tính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thêm cho f1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score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 trung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bình</a:t>
            </a: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 cao </a:t>
            </a:r>
            <a:r>
              <a:rPr lang="vi-VN" dirty="0" err="1">
                <a:solidFill>
                  <a:srgbClr val="241B2F">
                    <a:alpha val="70000"/>
                  </a:srgbClr>
                </a:solidFill>
                <a:cs typeface="Segoe UI"/>
              </a:rPr>
              <a:t>khoảng</a:t>
            </a:r>
            <a:endParaRPr lang="vi-VN" dirty="0">
              <a:solidFill>
                <a:srgbClr val="241B2F">
                  <a:alpha val="70000"/>
                </a:srgbClr>
              </a:solidFill>
              <a:cs typeface="Segoe UI"/>
            </a:endParaRPr>
          </a:p>
          <a:p>
            <a:pPr>
              <a:lnSpc>
                <a:spcPct val="113999"/>
              </a:lnSpc>
              <a:buClr>
                <a:srgbClr val="E9E3EF"/>
              </a:buClr>
            </a:pPr>
            <a:r>
              <a:rPr lang="vi-VN" dirty="0">
                <a:solidFill>
                  <a:srgbClr val="241B2F">
                    <a:alpha val="70000"/>
                  </a:srgbClr>
                </a:solidFill>
                <a:cs typeface="Segoe UI"/>
              </a:rPr>
              <a:t>86%-&gt;100%</a:t>
            </a:r>
          </a:p>
        </p:txBody>
      </p:sp>
    </p:spTree>
    <p:extLst>
      <p:ext uri="{BB962C8B-B14F-4D97-AF65-F5344CB8AC3E}">
        <p14:creationId xmlns:p14="http://schemas.microsoft.com/office/powerpoint/2010/main" val="382018540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34D8C"/>
      </a:accent1>
      <a:accent2>
        <a:srgbClr val="B13BAB"/>
      </a:accent2>
      <a:accent3>
        <a:srgbClr val="984DC3"/>
      </a:accent3>
      <a:accent4>
        <a:srgbClr val="543BB1"/>
      </a:accent4>
      <a:accent5>
        <a:srgbClr val="4D64C3"/>
      </a:accent5>
      <a:accent6>
        <a:srgbClr val="3B84B1"/>
      </a:accent6>
      <a:hlink>
        <a:srgbClr val="5B5FC8"/>
      </a:hlink>
      <a:folHlink>
        <a:srgbClr val="7F7F7F"/>
      </a:folHlink>
    </a:clrScheme>
    <a:fontScheme name="Custom 51">
      <a:majorFont>
        <a:latin typeface="Palatino Linotype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9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0" baseType="lpstr">
      <vt:lpstr>LuminousVTI</vt:lpstr>
      <vt:lpstr>DECISION TREE</vt:lpstr>
      <vt:lpstr>BÀI TOÁN</vt:lpstr>
      <vt:lpstr>THUẬT TOÁN</vt:lpstr>
      <vt:lpstr>THUẬT TOÁN</vt:lpstr>
      <vt:lpstr>Cải tiến 1:C4.5</vt:lpstr>
      <vt:lpstr>Cải tiến 2:Random forest</vt:lpstr>
      <vt:lpstr>Cải tiến 3:Thêm attribute</vt:lpstr>
      <vt:lpstr>Cải tiến 4:Sử dụng F1-Score</vt:lpstr>
      <vt:lpstr>NHẬN XÉT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/>
  <cp:revision>400</cp:revision>
  <dcterms:created xsi:type="dcterms:W3CDTF">2021-12-09T06:38:36Z</dcterms:created>
  <dcterms:modified xsi:type="dcterms:W3CDTF">2021-12-09T15:27:59Z</dcterms:modified>
</cp:coreProperties>
</file>