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69" r:id="rId5"/>
    <p:sldId id="270" r:id="rId6"/>
    <p:sldId id="271" r:id="rId7"/>
    <p:sldId id="298" r:id="rId8"/>
    <p:sldId id="272"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5" r:id="rId24"/>
    <p:sldId id="279" r:id="rId25"/>
    <p:sldId id="313" r:id="rId26"/>
    <p:sldId id="314" r:id="rId27"/>
    <p:sldId id="266" r:id="rId28"/>
  </p:sldIdLst>
  <p:sldSz cx="10693400" cy="7556500"/>
  <p:notesSz cx="10693400" cy="75565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4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EB4FF660-25AE-4BF2-A52F-585E69CBE146}" type="datetimeFigureOut">
              <a:rPr lang="vi-VN" smtClean="0"/>
              <a:t>08/06/2021</a:t>
            </a:fld>
            <a:endParaRPr lang="vi-VN"/>
          </a:p>
        </p:txBody>
      </p:sp>
      <p:sp>
        <p:nvSpPr>
          <p:cNvPr id="4" name="Slide Image Placeholder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D4A685C5-2CC3-4A3F-9255-046141617DEE}" type="slidenum">
              <a:rPr lang="vi-VN" smtClean="0"/>
              <a:t>‹#›</a:t>
            </a:fld>
            <a:endParaRPr lang="vi-VN"/>
          </a:p>
        </p:txBody>
      </p:sp>
    </p:spTree>
    <p:extLst>
      <p:ext uri="{BB962C8B-B14F-4D97-AF65-F5344CB8AC3E}">
        <p14:creationId xmlns:p14="http://schemas.microsoft.com/office/powerpoint/2010/main" val="352625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Trello giúp các nhóm làm việc có tính hợp tác hơn và làm được nhiều hơn.</a:t>
            </a:r>
          </a:p>
        </p:txBody>
      </p:sp>
      <p:sp>
        <p:nvSpPr>
          <p:cNvPr id="4" name="Slide Number Placeholder 3"/>
          <p:cNvSpPr>
            <a:spLocks noGrp="1"/>
          </p:cNvSpPr>
          <p:nvPr>
            <p:ph type="sldNum" sz="quarter" idx="10"/>
          </p:nvPr>
        </p:nvSpPr>
        <p:spPr/>
        <p:txBody>
          <a:bodyPr/>
          <a:lstStyle/>
          <a:p>
            <a:fld id="{D4A685C5-2CC3-4A3F-9255-046141617DEE}" type="slidenum">
              <a:rPr lang="vi-VN" smtClean="0"/>
              <a:t>1</a:t>
            </a:fld>
            <a:endParaRPr lang="vi-VN"/>
          </a:p>
        </p:txBody>
      </p:sp>
    </p:spTree>
    <p:extLst>
      <p:ext uri="{BB962C8B-B14F-4D97-AF65-F5344CB8AC3E}">
        <p14:creationId xmlns:p14="http://schemas.microsoft.com/office/powerpoint/2010/main" val="336853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246772" y="6166604"/>
            <a:ext cx="1369286" cy="369332"/>
          </a:xfrm>
          <a:prstGeom prst="rect">
            <a:avLst/>
          </a:prstGeom>
          <a:noFill/>
        </p:spPr>
        <p:txBody>
          <a:bodyPr wrap="none" rtlCol="0">
            <a:spAutoFit/>
          </a:bodyPr>
          <a:lstStyle/>
          <a:p>
            <a:r>
              <a:rPr lang="en-US" b="1" dirty="0">
                <a:solidFill>
                  <a:srgbClr val="FF8C00"/>
                </a:solidFill>
                <a:latin typeface="Montserrat" pitchFamily="50" charset="0"/>
              </a:rPr>
              <a:t>HAPI APP</a:t>
            </a:r>
            <a:endParaRPr lang="vi-VN" dirty="0">
              <a:solidFill>
                <a:srgbClr val="FF8C00"/>
              </a:solidFill>
              <a:latin typeface="Montserrat" pitchFamily="50" charset="0"/>
            </a:endParaRPr>
          </a:p>
        </p:txBody>
      </p:sp>
      <p:sp>
        <p:nvSpPr>
          <p:cNvPr id="2" name="Holder 2"/>
          <p:cNvSpPr>
            <a:spLocks noGrp="1"/>
          </p:cNvSpPr>
          <p:nvPr>
            <p:ph type="title"/>
          </p:nvPr>
        </p:nvSpPr>
        <p:spPr>
          <a:xfrm>
            <a:off x="4486287" y="881999"/>
            <a:ext cx="1720214" cy="543560"/>
          </a:xfrm>
          <a:prstGeom prst="rect">
            <a:avLst/>
          </a:prstGeom>
        </p:spPr>
        <p:txBody>
          <a:bodyPr wrap="square" lIns="0" tIns="0" rIns="0" bIns="0">
            <a:spAutoFit/>
          </a:bodyPr>
          <a:lstStyle>
            <a:lvl1pPr>
              <a:defRPr sz="3400" b="1" i="0">
                <a:solidFill>
                  <a:srgbClr val="0064FF"/>
                </a:solidFill>
                <a:latin typeface="Arial"/>
                <a:cs typeface="Arial"/>
              </a:defRPr>
            </a:lvl1pPr>
          </a:lstStyle>
          <a:p>
            <a:endParaRPr dirty="0"/>
          </a:p>
        </p:txBody>
      </p:sp>
      <p:sp>
        <p:nvSpPr>
          <p:cNvPr id="3" name="Holder 3"/>
          <p:cNvSpPr>
            <a:spLocks noGrp="1"/>
          </p:cNvSpPr>
          <p:nvPr>
            <p:ph type="body" idx="1"/>
          </p:nvPr>
        </p:nvSpPr>
        <p:spPr>
          <a:xfrm>
            <a:off x="681135" y="2415016"/>
            <a:ext cx="9331129" cy="2363470"/>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08/06/2021</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solidFill>
            <a:srgbClr val="FF8C0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E:\vi_dev\viconsoleV1\Index of _phongban_qttb_congld_tracuu_files\surfing\founder_img\KY_NANG_THUYET_TRINH_VA_TIM_VIEC\huongdan\s\PLAYSAMP_MEMORIES\CONGNGHEPHANMEM\VIBLOG_SPECTRUM\memefacecollection\first_slide_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50900"/>
            <a:ext cx="10380492" cy="584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15"/>
          <p:cNvSpPr txBox="1">
            <a:spLocks noGrp="1"/>
          </p:cNvSpPr>
          <p:nvPr>
            <p:ph type="title"/>
          </p:nvPr>
        </p:nvSpPr>
        <p:spPr>
          <a:xfrm>
            <a:off x="386429" y="1034884"/>
            <a:ext cx="3301365" cy="436880"/>
          </a:xfrm>
          <a:prstGeom prst="rect">
            <a:avLst/>
          </a:prstGeom>
        </p:spPr>
        <p:txBody>
          <a:bodyPr vert="horz" wrap="square" lIns="0" tIns="12700" rIns="0" bIns="0" rtlCol="0">
            <a:spAutoFit/>
          </a:bodyPr>
          <a:lstStyle/>
          <a:p>
            <a:pPr marL="12700">
              <a:lnSpc>
                <a:spcPct val="100000"/>
              </a:lnSpc>
              <a:spcBef>
                <a:spcPts val="100"/>
              </a:spcBef>
            </a:pPr>
            <a:r>
              <a:rPr lang="en-US" sz="2700" spc="60" dirty="0">
                <a:solidFill>
                  <a:srgbClr val="FFFFFF"/>
                </a:solidFill>
              </a:rPr>
              <a:t>NHÓM 5</a:t>
            </a:r>
            <a:endParaRPr sz="2700" dirty="0"/>
          </a:p>
        </p:txBody>
      </p:sp>
      <p:sp>
        <p:nvSpPr>
          <p:cNvPr id="16" name="object 16"/>
          <p:cNvSpPr txBox="1"/>
          <p:nvPr/>
        </p:nvSpPr>
        <p:spPr>
          <a:xfrm>
            <a:off x="386429" y="1728273"/>
            <a:ext cx="4034154" cy="566822"/>
          </a:xfrm>
          <a:prstGeom prst="rect">
            <a:avLst/>
          </a:prstGeom>
        </p:spPr>
        <p:txBody>
          <a:bodyPr vert="horz" wrap="square" lIns="0" tIns="12700" rIns="0" bIns="0" rtlCol="0">
            <a:spAutoFit/>
          </a:bodyPr>
          <a:lstStyle/>
          <a:p>
            <a:pPr>
              <a:defRPr/>
            </a:pPr>
            <a:r>
              <a:rPr lang="en-US" dirty="0">
                <a:solidFill>
                  <a:schemeClr val="bg1"/>
                </a:solidFill>
              </a:rPr>
              <a:t>ỨNG DỤNG QUẢN LÝ THÔNG TIN CHO SINH VIÊN HUTECH</a:t>
            </a:r>
            <a:endParaRPr lang="vi-VN" dirty="0">
              <a:solidFill>
                <a:schemeClr val="bg1"/>
              </a:solidFill>
            </a:endParaRPr>
          </a:p>
        </p:txBody>
      </p:sp>
      <p:sp>
        <p:nvSpPr>
          <p:cNvPr id="18" name="TextBox 17"/>
          <p:cNvSpPr txBox="1"/>
          <p:nvPr/>
        </p:nvSpPr>
        <p:spPr>
          <a:xfrm>
            <a:off x="241300" y="6152118"/>
            <a:ext cx="1369286" cy="369332"/>
          </a:xfrm>
          <a:prstGeom prst="rect">
            <a:avLst/>
          </a:prstGeom>
          <a:noFill/>
        </p:spPr>
        <p:txBody>
          <a:bodyPr wrap="none" rtlCol="0">
            <a:spAutoFit/>
          </a:bodyPr>
          <a:lstStyle/>
          <a:p>
            <a:r>
              <a:rPr lang="en-US" b="1" dirty="0">
                <a:latin typeface="Montserrat" pitchFamily="50" charset="0"/>
              </a:rPr>
              <a:t>HAPI APP</a:t>
            </a:r>
            <a:endParaRPr lang="vi-VN" dirty="0">
              <a:latin typeface="Montserrat"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Đăng</a:t>
            </a:r>
            <a:r>
              <a:rPr lang="en-US" sz="2500" b="0" kern="0" spc="-70" dirty="0">
                <a:solidFill>
                  <a:srgbClr val="FF8C00"/>
                </a:solidFill>
              </a:rPr>
              <a:t> </a:t>
            </a:r>
            <a:r>
              <a:rPr lang="en-US" sz="2500" b="0" kern="0" spc="-70" dirty="0" err="1">
                <a:solidFill>
                  <a:srgbClr val="FF8C00"/>
                </a:solidFill>
              </a:rPr>
              <a:t>nhập</a:t>
            </a:r>
            <a:endParaRPr lang="vi-VN" sz="2500" kern="0" dirty="0">
              <a:solidFill>
                <a:srgbClr val="FF8C00"/>
              </a:solidFill>
            </a:endParaRPr>
          </a:p>
        </p:txBody>
      </p:sp>
      <p:sp>
        <p:nvSpPr>
          <p:cNvPr id="6" name="object 5"/>
          <p:cNvSpPr txBox="1"/>
          <p:nvPr/>
        </p:nvSpPr>
        <p:spPr>
          <a:xfrm>
            <a:off x="5422900" y="2635250"/>
            <a:ext cx="4495800" cy="2585323"/>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Trong lần đăng nhập đầu tiên hoặc phiên hết hạn. Người dùng sẽ được yêu cầu đăng nhập. Trong activity đăng nhập sẽ có 2 giá trị cần được đưa vào là </a:t>
            </a:r>
            <a:r>
              <a:rPr lang="vi-VN" sz="2400" b="1" spc="30" dirty="0">
                <a:solidFill>
                  <a:srgbClr val="626262"/>
                </a:solidFill>
                <a:latin typeface="Arial"/>
                <a:cs typeface="Arial"/>
              </a:rPr>
              <a:t>Mã số sinh viên</a:t>
            </a:r>
            <a:r>
              <a:rPr lang="vi-VN" sz="2400" spc="30" dirty="0">
                <a:solidFill>
                  <a:srgbClr val="626262"/>
                </a:solidFill>
                <a:latin typeface="Arial"/>
                <a:cs typeface="Arial"/>
              </a:rPr>
              <a:t> và </a:t>
            </a:r>
            <a:r>
              <a:rPr lang="vi-VN" sz="2400" b="1" spc="30" dirty="0">
                <a:solidFill>
                  <a:srgbClr val="626262"/>
                </a:solidFill>
                <a:latin typeface="Arial"/>
                <a:cs typeface="Arial"/>
              </a:rPr>
              <a:t>mật khẩu sinh viên.</a:t>
            </a: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23868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Chính</a:t>
            </a:r>
            <a:endParaRPr lang="vi-VN" sz="2500" kern="0" dirty="0">
              <a:solidFill>
                <a:srgbClr val="FF8C00"/>
              </a:solidFill>
            </a:endParaRPr>
          </a:p>
        </p:txBody>
      </p:sp>
      <p:sp>
        <p:nvSpPr>
          <p:cNvPr id="6" name="object 5"/>
          <p:cNvSpPr txBox="1"/>
          <p:nvPr/>
        </p:nvSpPr>
        <p:spPr>
          <a:xfrm>
            <a:off x="5422900" y="2330450"/>
            <a:ext cx="4495800" cy="4062651"/>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Sau khi đăng nhập thành công, người dùng sẽ được chuyển đến Activity chính. Nó sẽ có một thanh menu điều hướng phía trên bên dưới gồm: Trang chủ (chứa các nút xem thông tin sinh viên như xem Thông báo, xem điểm, xem lịch thi, xem thời khóa biểu, xem đánh giá rèn luyện), hỗ trợ, tài khoản, menu thêm.</a:t>
            </a:r>
            <a:endParaRPr lang="vi-VN" sz="2400" b="1" spc="30" dirty="0">
              <a:solidFill>
                <a:srgbClr val="626262"/>
              </a:solidFill>
              <a:latin typeface="Arial"/>
              <a:cs typeface="Arial"/>
            </a:endParaRP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12326"/>
            <a:ext cx="3886200" cy="7544174"/>
          </a:xfrm>
          <a:prstGeom prst="rect">
            <a:avLst/>
          </a:prstGeom>
          <a:noFill/>
          <a:ln>
            <a:noFill/>
          </a:ln>
        </p:spPr>
      </p:pic>
    </p:spTree>
    <p:extLst>
      <p:ext uri="{BB962C8B-B14F-4D97-AF65-F5344CB8AC3E}">
        <p14:creationId xmlns:p14="http://schemas.microsoft.com/office/powerpoint/2010/main" val="6741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Fragment </a:t>
            </a:r>
            <a:r>
              <a:rPr lang="en-US" sz="2500" b="0" kern="0" spc="-70" dirty="0" err="1">
                <a:solidFill>
                  <a:srgbClr val="FF8C00"/>
                </a:solidFill>
              </a:rPr>
              <a:t>Chính</a:t>
            </a:r>
            <a:endParaRPr lang="vi-VN" sz="2500" kern="0" dirty="0">
              <a:solidFill>
                <a:srgbClr val="FF8C00"/>
              </a:solidFill>
            </a:endParaRPr>
          </a:p>
        </p:txBody>
      </p:sp>
      <p:sp>
        <p:nvSpPr>
          <p:cNvPr id="6" name="object 5"/>
          <p:cNvSpPr txBox="1"/>
          <p:nvPr/>
        </p:nvSpPr>
        <p:spPr>
          <a:xfrm>
            <a:off x="5422900" y="2406650"/>
            <a:ext cx="4495800" cy="4062651"/>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Fragment trang chủ chứa danh sách các nút xem thông tin sinh viên như xem Thông báo, xem điểm, xem lịch thi, xem thời khóa biểu, xem đánh giá rèn luyện. Phía trên có 1 nút donate nho nhỏ, khi người dùng nhấp vào sẽ hiện quảng cáo donate cho team. Thời gian chờ 2 giây được cài đặt trước sau mỗi lần xem xong quảng cáo.</a:t>
            </a:r>
            <a:endParaRPr lang="vi-VN" sz="2400" b="1" spc="30" dirty="0">
              <a:solidFill>
                <a:srgbClr val="626262"/>
              </a:solidFill>
              <a:latin typeface="Arial"/>
              <a:cs typeface="Arial"/>
            </a:endParaRP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666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Fragment </a:t>
            </a:r>
            <a:r>
              <a:rPr lang="en-US" sz="2500" b="0" kern="0" spc="-70" dirty="0" err="1">
                <a:solidFill>
                  <a:srgbClr val="FF8C00"/>
                </a:solidFill>
              </a:rPr>
              <a:t>Hỗ</a:t>
            </a:r>
            <a:r>
              <a:rPr lang="en-US" sz="2500" b="0" kern="0" spc="-70" dirty="0">
                <a:solidFill>
                  <a:srgbClr val="FF8C00"/>
                </a:solidFill>
              </a:rPr>
              <a:t> </a:t>
            </a:r>
            <a:r>
              <a:rPr lang="en-US" sz="2500" b="0" kern="0" spc="-70" dirty="0" err="1">
                <a:solidFill>
                  <a:srgbClr val="FF8C00"/>
                </a:solidFill>
              </a:rPr>
              <a:t>trợ</a:t>
            </a:r>
            <a:endParaRPr lang="vi-VN" sz="2500" kern="0" dirty="0">
              <a:solidFill>
                <a:srgbClr val="FF8C00"/>
              </a:solidFill>
            </a:endParaRPr>
          </a:p>
        </p:txBody>
      </p:sp>
      <p:sp>
        <p:nvSpPr>
          <p:cNvPr id="6" name="object 5"/>
          <p:cNvSpPr txBox="1"/>
          <p:nvPr/>
        </p:nvSpPr>
        <p:spPr>
          <a:xfrm>
            <a:off x="5422900" y="2635250"/>
            <a:ext cx="4495800" cy="1846659"/>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Fragment hỗ trợ chứa thông tin team hỗ trợ gồm tên, mã số sinh viên. Khi click vào card sẽ chuyển ra trang gửi email để liên hệ với người admin.</a:t>
            </a:r>
            <a:endParaRPr lang="vi-VN" sz="2400" b="1" spc="30" dirty="0">
              <a:solidFill>
                <a:srgbClr val="626262"/>
              </a:solidFill>
              <a:latin typeface="Arial"/>
              <a:cs typeface="Arial"/>
            </a:endParaRP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1783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Fragment </a:t>
            </a:r>
            <a:r>
              <a:rPr lang="en-US" sz="2500" b="0" kern="0" spc="-70" dirty="0" err="1">
                <a:solidFill>
                  <a:srgbClr val="FF8C00"/>
                </a:solidFill>
              </a:rPr>
              <a:t>Tài</a:t>
            </a:r>
            <a:r>
              <a:rPr lang="en-US" sz="2500" b="0" kern="0" spc="-70" dirty="0">
                <a:solidFill>
                  <a:srgbClr val="FF8C00"/>
                </a:solidFill>
              </a:rPr>
              <a:t> </a:t>
            </a:r>
            <a:r>
              <a:rPr lang="en-US" sz="2500" b="0" kern="0" spc="-70" dirty="0" err="1">
                <a:solidFill>
                  <a:srgbClr val="FF8C00"/>
                </a:solidFill>
              </a:rPr>
              <a:t>khoản</a:t>
            </a:r>
            <a:endParaRPr lang="vi-VN" sz="2500" kern="0" dirty="0">
              <a:solidFill>
                <a:srgbClr val="FF8C00"/>
              </a:solidFill>
            </a:endParaRPr>
          </a:p>
        </p:txBody>
      </p:sp>
      <p:sp>
        <p:nvSpPr>
          <p:cNvPr id="6" name="object 5"/>
          <p:cNvSpPr txBox="1"/>
          <p:nvPr/>
        </p:nvSpPr>
        <p:spPr>
          <a:xfrm>
            <a:off x="5422900" y="2635250"/>
            <a:ext cx="4495800" cy="2215991"/>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Fragment </a:t>
            </a:r>
            <a:r>
              <a:rPr lang="en-US" sz="2400" spc="30" dirty="0" err="1">
                <a:solidFill>
                  <a:srgbClr val="626262"/>
                </a:solidFill>
                <a:latin typeface="Arial"/>
                <a:cs typeface="Arial"/>
              </a:rPr>
              <a:t>tài</a:t>
            </a:r>
            <a:r>
              <a:rPr lang="en-US" sz="2400" spc="30" dirty="0">
                <a:solidFill>
                  <a:srgbClr val="626262"/>
                </a:solidFill>
                <a:latin typeface="Arial"/>
                <a:cs typeface="Arial"/>
              </a:rPr>
              <a:t> </a:t>
            </a:r>
            <a:r>
              <a:rPr lang="en-US" sz="2400" spc="30" dirty="0" err="1">
                <a:solidFill>
                  <a:srgbClr val="626262"/>
                </a:solidFill>
                <a:latin typeface="Arial"/>
                <a:cs typeface="Arial"/>
              </a:rPr>
              <a:t>khoản</a:t>
            </a:r>
            <a:r>
              <a:rPr lang="en-US" sz="2400" spc="30" dirty="0">
                <a:solidFill>
                  <a:srgbClr val="626262"/>
                </a:solidFill>
                <a:latin typeface="Arial"/>
                <a:cs typeface="Arial"/>
              </a:rPr>
              <a:t> </a:t>
            </a:r>
            <a:r>
              <a:rPr lang="en-US" sz="2400" spc="30" dirty="0" err="1">
                <a:solidFill>
                  <a:srgbClr val="626262"/>
                </a:solidFill>
                <a:latin typeface="Arial"/>
                <a:cs typeface="Arial"/>
              </a:rPr>
              <a:t>chứa</a:t>
            </a:r>
            <a:r>
              <a:rPr lang="en-US" sz="2400" spc="30" dirty="0">
                <a:solidFill>
                  <a:srgbClr val="626262"/>
                </a:solidFill>
                <a:latin typeface="Arial"/>
                <a:cs typeface="Arial"/>
              </a:rPr>
              <a:t> </a:t>
            </a:r>
            <a:r>
              <a:rPr lang="en-US" sz="2400" spc="30" dirty="0" err="1">
                <a:solidFill>
                  <a:srgbClr val="626262"/>
                </a:solidFill>
                <a:latin typeface="Arial"/>
                <a:cs typeface="Arial"/>
              </a:rPr>
              <a:t>thông</a:t>
            </a:r>
            <a:r>
              <a:rPr lang="en-US" sz="2400" spc="30" dirty="0">
                <a:solidFill>
                  <a:srgbClr val="626262"/>
                </a:solidFill>
                <a:latin typeface="Arial"/>
                <a:cs typeface="Arial"/>
              </a:rPr>
              <a:t> tin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 bao </a:t>
            </a:r>
            <a:r>
              <a:rPr lang="en-US" sz="2400" spc="30" dirty="0" err="1">
                <a:solidFill>
                  <a:srgbClr val="626262"/>
                </a:solidFill>
                <a:latin typeface="Arial"/>
                <a:cs typeface="Arial"/>
              </a:rPr>
              <a:t>gồm</a:t>
            </a:r>
            <a:r>
              <a:rPr lang="en-US" sz="2400" spc="30" dirty="0">
                <a:solidFill>
                  <a:srgbClr val="626262"/>
                </a:solidFill>
                <a:latin typeface="Arial"/>
                <a:cs typeface="Arial"/>
              </a:rPr>
              <a:t> </a:t>
            </a:r>
            <a:r>
              <a:rPr lang="en-US" sz="2400" spc="30" dirty="0" err="1">
                <a:solidFill>
                  <a:srgbClr val="626262"/>
                </a:solidFill>
                <a:latin typeface="Arial"/>
                <a:cs typeface="Arial"/>
              </a:rPr>
              <a:t>tên</a:t>
            </a:r>
            <a:r>
              <a:rPr lang="en-US" sz="2400" spc="30" dirty="0">
                <a:solidFill>
                  <a:srgbClr val="626262"/>
                </a:solidFill>
                <a:latin typeface="Arial"/>
                <a:cs typeface="Arial"/>
              </a:rPr>
              <a:t>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 </a:t>
            </a:r>
            <a:r>
              <a:rPr lang="en-US" sz="2400" spc="30" dirty="0" err="1">
                <a:solidFill>
                  <a:srgbClr val="626262"/>
                </a:solidFill>
                <a:latin typeface="Arial"/>
                <a:cs typeface="Arial"/>
              </a:rPr>
              <a:t>mã</a:t>
            </a:r>
            <a:r>
              <a:rPr lang="en-US" sz="2400" spc="30" dirty="0">
                <a:solidFill>
                  <a:srgbClr val="626262"/>
                </a:solidFill>
                <a:latin typeface="Arial"/>
                <a:cs typeface="Arial"/>
              </a:rPr>
              <a:t> </a:t>
            </a:r>
            <a:r>
              <a:rPr lang="en-US" sz="2400" spc="30" dirty="0" err="1">
                <a:solidFill>
                  <a:srgbClr val="626262"/>
                </a:solidFill>
                <a:latin typeface="Arial"/>
                <a:cs typeface="Arial"/>
              </a:rPr>
              <a:t>số</a:t>
            </a:r>
            <a:r>
              <a:rPr lang="en-US" sz="2400" spc="30" dirty="0">
                <a:solidFill>
                  <a:srgbClr val="626262"/>
                </a:solidFill>
                <a:latin typeface="Arial"/>
                <a:cs typeface="Arial"/>
              </a:rPr>
              <a:t>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 email, </a:t>
            </a:r>
            <a:r>
              <a:rPr lang="en-US" sz="2400" spc="30" dirty="0" err="1">
                <a:solidFill>
                  <a:srgbClr val="626262"/>
                </a:solidFill>
                <a:latin typeface="Arial"/>
                <a:cs typeface="Arial"/>
              </a:rPr>
              <a:t>số</a:t>
            </a:r>
            <a:r>
              <a:rPr lang="en-US" sz="2400" spc="30" dirty="0">
                <a:solidFill>
                  <a:srgbClr val="626262"/>
                </a:solidFill>
                <a:latin typeface="Arial"/>
                <a:cs typeface="Arial"/>
              </a:rPr>
              <a:t> </a:t>
            </a:r>
            <a:r>
              <a:rPr lang="en-US" sz="2400" spc="30" dirty="0" err="1">
                <a:solidFill>
                  <a:srgbClr val="626262"/>
                </a:solidFill>
                <a:latin typeface="Arial"/>
                <a:cs typeface="Arial"/>
              </a:rPr>
              <a:t>điện</a:t>
            </a:r>
            <a:r>
              <a:rPr lang="en-US" sz="2400" spc="30" dirty="0">
                <a:solidFill>
                  <a:srgbClr val="626262"/>
                </a:solidFill>
                <a:latin typeface="Arial"/>
                <a:cs typeface="Arial"/>
              </a:rPr>
              <a:t> </a:t>
            </a:r>
            <a:r>
              <a:rPr lang="en-US" sz="2400" spc="30" dirty="0" err="1">
                <a:solidFill>
                  <a:srgbClr val="626262"/>
                </a:solidFill>
                <a:latin typeface="Arial"/>
                <a:cs typeface="Arial"/>
              </a:rPr>
              <a:t>thoại</a:t>
            </a:r>
            <a:r>
              <a:rPr lang="en-US" sz="2400" spc="30" dirty="0">
                <a:solidFill>
                  <a:srgbClr val="626262"/>
                </a:solidFill>
                <a:latin typeface="Arial"/>
                <a:cs typeface="Arial"/>
              </a:rPr>
              <a:t> 1, </a:t>
            </a:r>
            <a:r>
              <a:rPr lang="en-US" sz="2400" spc="30" dirty="0" err="1">
                <a:solidFill>
                  <a:srgbClr val="626262"/>
                </a:solidFill>
                <a:latin typeface="Arial"/>
                <a:cs typeface="Arial"/>
              </a:rPr>
              <a:t>số</a:t>
            </a:r>
            <a:r>
              <a:rPr lang="en-US" sz="2400" spc="30" dirty="0">
                <a:solidFill>
                  <a:srgbClr val="626262"/>
                </a:solidFill>
                <a:latin typeface="Arial"/>
                <a:cs typeface="Arial"/>
              </a:rPr>
              <a:t> </a:t>
            </a:r>
            <a:r>
              <a:rPr lang="en-US" sz="2400" spc="30" dirty="0" err="1">
                <a:solidFill>
                  <a:srgbClr val="626262"/>
                </a:solidFill>
                <a:latin typeface="Arial"/>
                <a:cs typeface="Arial"/>
              </a:rPr>
              <a:t>điện</a:t>
            </a:r>
            <a:r>
              <a:rPr lang="en-US" sz="2400" spc="30" dirty="0">
                <a:solidFill>
                  <a:srgbClr val="626262"/>
                </a:solidFill>
                <a:latin typeface="Arial"/>
                <a:cs typeface="Arial"/>
              </a:rPr>
              <a:t> </a:t>
            </a:r>
            <a:r>
              <a:rPr lang="en-US" sz="2400" spc="30" dirty="0" err="1">
                <a:solidFill>
                  <a:srgbClr val="626262"/>
                </a:solidFill>
                <a:latin typeface="Arial"/>
                <a:cs typeface="Arial"/>
              </a:rPr>
              <a:t>thoại</a:t>
            </a:r>
            <a:r>
              <a:rPr lang="en-US" sz="2400" spc="30" dirty="0">
                <a:solidFill>
                  <a:srgbClr val="626262"/>
                </a:solidFill>
                <a:latin typeface="Arial"/>
                <a:cs typeface="Arial"/>
              </a:rPr>
              <a:t> 2. Khi </a:t>
            </a:r>
            <a:r>
              <a:rPr lang="en-US" sz="2400" spc="30" dirty="0" err="1">
                <a:solidFill>
                  <a:srgbClr val="626262"/>
                </a:solidFill>
                <a:latin typeface="Arial"/>
                <a:cs typeface="Arial"/>
              </a:rPr>
              <a:t>nhấp</a:t>
            </a:r>
            <a:r>
              <a:rPr lang="en-US" sz="2400" spc="30" dirty="0">
                <a:solidFill>
                  <a:srgbClr val="626262"/>
                </a:solidFill>
                <a:latin typeface="Arial"/>
                <a:cs typeface="Arial"/>
              </a:rPr>
              <a:t> </a:t>
            </a:r>
            <a:r>
              <a:rPr lang="en-US" sz="2400" spc="30" dirty="0" err="1">
                <a:solidFill>
                  <a:srgbClr val="626262"/>
                </a:solidFill>
                <a:latin typeface="Arial"/>
                <a:cs typeface="Arial"/>
              </a:rPr>
              <a:t>vào</a:t>
            </a:r>
            <a:r>
              <a:rPr lang="en-US" sz="2400" spc="30" dirty="0">
                <a:solidFill>
                  <a:srgbClr val="626262"/>
                </a:solidFill>
                <a:latin typeface="Arial"/>
                <a:cs typeface="Arial"/>
              </a:rPr>
              <a:t> </a:t>
            </a:r>
            <a:r>
              <a:rPr lang="en-US" sz="2400" spc="30" dirty="0" err="1">
                <a:solidFill>
                  <a:srgbClr val="626262"/>
                </a:solidFill>
                <a:latin typeface="Arial"/>
                <a:cs typeface="Arial"/>
              </a:rPr>
              <a:t>ảnh</a:t>
            </a:r>
            <a:r>
              <a:rPr lang="en-US" sz="2400" spc="30" dirty="0">
                <a:solidFill>
                  <a:srgbClr val="626262"/>
                </a:solidFill>
                <a:latin typeface="Arial"/>
                <a:cs typeface="Arial"/>
              </a:rPr>
              <a:t> </a:t>
            </a:r>
            <a:r>
              <a:rPr lang="en-US" sz="2400" spc="30" dirty="0" err="1">
                <a:solidFill>
                  <a:srgbClr val="626262"/>
                </a:solidFill>
                <a:latin typeface="Arial"/>
                <a:cs typeface="Arial"/>
              </a:rPr>
              <a:t>đại</a:t>
            </a:r>
            <a:r>
              <a:rPr lang="en-US" sz="2400" spc="30" dirty="0">
                <a:solidFill>
                  <a:srgbClr val="626262"/>
                </a:solidFill>
                <a:latin typeface="Arial"/>
                <a:cs typeface="Arial"/>
              </a:rPr>
              <a:t> </a:t>
            </a:r>
            <a:r>
              <a:rPr lang="en-US" sz="2400" spc="30" dirty="0" err="1">
                <a:solidFill>
                  <a:srgbClr val="626262"/>
                </a:solidFill>
                <a:latin typeface="Arial"/>
                <a:cs typeface="Arial"/>
              </a:rPr>
              <a:t>diện</a:t>
            </a:r>
            <a:r>
              <a:rPr lang="en-US" sz="2400" spc="30" dirty="0">
                <a:solidFill>
                  <a:srgbClr val="626262"/>
                </a:solidFill>
                <a:latin typeface="Arial"/>
                <a:cs typeface="Arial"/>
              </a:rPr>
              <a:t> </a:t>
            </a:r>
            <a:r>
              <a:rPr lang="en-US" sz="2400" spc="30" dirty="0" err="1">
                <a:solidFill>
                  <a:srgbClr val="626262"/>
                </a:solidFill>
                <a:latin typeface="Arial"/>
                <a:cs typeface="Arial"/>
              </a:rPr>
              <a:t>thì</a:t>
            </a:r>
            <a:r>
              <a:rPr lang="en-US" sz="2400" spc="30" dirty="0">
                <a:solidFill>
                  <a:srgbClr val="626262"/>
                </a:solidFill>
                <a:latin typeface="Arial"/>
                <a:cs typeface="Arial"/>
              </a:rPr>
              <a:t>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 </a:t>
            </a:r>
            <a:r>
              <a:rPr lang="en-US" sz="2400" spc="30" dirty="0" err="1">
                <a:solidFill>
                  <a:srgbClr val="626262"/>
                </a:solidFill>
                <a:latin typeface="Arial"/>
                <a:cs typeface="Arial"/>
              </a:rPr>
              <a:t>có</a:t>
            </a:r>
            <a:r>
              <a:rPr lang="en-US" sz="2400" spc="30" dirty="0">
                <a:solidFill>
                  <a:srgbClr val="626262"/>
                </a:solidFill>
                <a:latin typeface="Arial"/>
                <a:cs typeface="Arial"/>
              </a:rPr>
              <a:t> </a:t>
            </a:r>
            <a:r>
              <a:rPr lang="en-US" sz="2400" spc="30" dirty="0" err="1">
                <a:solidFill>
                  <a:srgbClr val="626262"/>
                </a:solidFill>
                <a:latin typeface="Arial"/>
                <a:cs typeface="Arial"/>
              </a:rPr>
              <a:t>thể</a:t>
            </a:r>
            <a:r>
              <a:rPr lang="en-US" sz="2400" spc="30" dirty="0">
                <a:solidFill>
                  <a:srgbClr val="626262"/>
                </a:solidFill>
                <a:latin typeface="Arial"/>
                <a:cs typeface="Arial"/>
              </a:rPr>
              <a:t> </a:t>
            </a:r>
            <a:r>
              <a:rPr lang="en-US" sz="2400" spc="30" dirty="0" err="1">
                <a:solidFill>
                  <a:srgbClr val="626262"/>
                </a:solidFill>
                <a:latin typeface="Arial"/>
                <a:cs typeface="Arial"/>
              </a:rPr>
              <a:t>đổi</a:t>
            </a:r>
            <a:r>
              <a:rPr lang="en-US" sz="2400" spc="30" dirty="0">
                <a:solidFill>
                  <a:srgbClr val="626262"/>
                </a:solidFill>
                <a:latin typeface="Arial"/>
                <a:cs typeface="Arial"/>
              </a:rPr>
              <a:t> </a:t>
            </a:r>
            <a:r>
              <a:rPr lang="en-US" sz="2400" spc="30" dirty="0" err="1">
                <a:solidFill>
                  <a:srgbClr val="626262"/>
                </a:solidFill>
                <a:latin typeface="Arial"/>
                <a:cs typeface="Arial"/>
              </a:rPr>
              <a:t>nó</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0"/>
            <a:ext cx="3886200" cy="7544174"/>
          </a:xfrm>
          <a:prstGeom prst="rect">
            <a:avLst/>
          </a:prstGeom>
          <a:noFill/>
          <a:ln>
            <a:noFill/>
          </a:ln>
        </p:spPr>
      </p:pic>
      <p:pic>
        <p:nvPicPr>
          <p:cNvPr id="7" name="Picture 6" descr="Graphical user interface, text, application, email&#10;&#10;Description automatically generated">
            <a:extLst>
              <a:ext uri="{FF2B5EF4-FFF2-40B4-BE49-F238E27FC236}">
                <a16:creationId xmlns:a16="http://schemas.microsoft.com/office/drawing/2014/main" id="{7C04506B-B668-4E41-BA52-27DE40C743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41007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Fragment </a:t>
            </a:r>
            <a:r>
              <a:rPr lang="en-US" sz="2500" b="0" kern="0" spc="-70" dirty="0" err="1">
                <a:solidFill>
                  <a:srgbClr val="FF8C00"/>
                </a:solidFill>
              </a:rPr>
              <a:t>Thêm</a:t>
            </a:r>
            <a:endParaRPr lang="vi-VN" sz="2500" kern="0" dirty="0">
              <a:solidFill>
                <a:srgbClr val="FF8C00"/>
              </a:solidFill>
            </a:endParaRPr>
          </a:p>
        </p:txBody>
      </p:sp>
      <p:sp>
        <p:nvSpPr>
          <p:cNvPr id="6" name="object 5"/>
          <p:cNvSpPr txBox="1"/>
          <p:nvPr/>
        </p:nvSpPr>
        <p:spPr>
          <a:xfrm>
            <a:off x="5422900" y="2635250"/>
            <a:ext cx="4495800" cy="2215991"/>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Fragment </a:t>
            </a:r>
            <a:r>
              <a:rPr lang="en-US" sz="2400" spc="30" dirty="0" err="1">
                <a:solidFill>
                  <a:srgbClr val="626262"/>
                </a:solidFill>
                <a:latin typeface="Arial"/>
                <a:cs typeface="Arial"/>
              </a:rPr>
              <a:t>thêm</a:t>
            </a:r>
            <a:r>
              <a:rPr lang="en-US" sz="2400" spc="30" dirty="0">
                <a:solidFill>
                  <a:srgbClr val="626262"/>
                </a:solidFill>
                <a:latin typeface="Arial"/>
                <a:cs typeface="Arial"/>
              </a:rPr>
              <a:t> </a:t>
            </a:r>
            <a:r>
              <a:rPr lang="en-US" sz="2400" spc="30" dirty="0" err="1">
                <a:solidFill>
                  <a:srgbClr val="626262"/>
                </a:solidFill>
                <a:latin typeface="Arial"/>
                <a:cs typeface="Arial"/>
              </a:rPr>
              <a:t>chứa</a:t>
            </a:r>
            <a:r>
              <a:rPr lang="en-US" sz="2400" spc="30" dirty="0">
                <a:solidFill>
                  <a:srgbClr val="626262"/>
                </a:solidFill>
                <a:latin typeface="Arial"/>
                <a:cs typeface="Arial"/>
              </a:rPr>
              <a:t> </a:t>
            </a:r>
            <a:r>
              <a:rPr lang="en-US" sz="2400" spc="30" dirty="0" err="1">
                <a:solidFill>
                  <a:srgbClr val="626262"/>
                </a:solidFill>
                <a:latin typeface="Arial"/>
                <a:cs typeface="Arial"/>
              </a:rPr>
              <a:t>yêu</a:t>
            </a:r>
            <a:r>
              <a:rPr lang="en-US" sz="2400" spc="30" dirty="0">
                <a:solidFill>
                  <a:srgbClr val="626262"/>
                </a:solidFill>
                <a:latin typeface="Arial"/>
                <a:cs typeface="Arial"/>
              </a:rPr>
              <a:t> </a:t>
            </a:r>
            <a:r>
              <a:rPr lang="en-US" sz="2400" spc="30" dirty="0" err="1">
                <a:solidFill>
                  <a:srgbClr val="626262"/>
                </a:solidFill>
                <a:latin typeface="Arial"/>
                <a:cs typeface="Arial"/>
              </a:rPr>
              <a:t>cầu</a:t>
            </a:r>
            <a:r>
              <a:rPr lang="en-US" sz="2400" spc="30" dirty="0">
                <a:solidFill>
                  <a:srgbClr val="626262"/>
                </a:solidFill>
                <a:latin typeface="Arial"/>
                <a:cs typeface="Arial"/>
              </a:rPr>
              <a:t> </a:t>
            </a:r>
            <a:r>
              <a:rPr lang="en-US" sz="2400" spc="30" dirty="0" err="1">
                <a:solidFill>
                  <a:srgbClr val="626262"/>
                </a:solidFill>
                <a:latin typeface="Arial"/>
                <a:cs typeface="Arial"/>
              </a:rPr>
              <a:t>đăng</a:t>
            </a:r>
            <a:r>
              <a:rPr lang="en-US" sz="2400" spc="30" dirty="0">
                <a:solidFill>
                  <a:srgbClr val="626262"/>
                </a:solidFill>
                <a:latin typeface="Arial"/>
                <a:cs typeface="Arial"/>
              </a:rPr>
              <a:t> </a:t>
            </a:r>
            <a:r>
              <a:rPr lang="en-US" sz="2400" spc="30" dirty="0" err="1">
                <a:solidFill>
                  <a:srgbClr val="626262"/>
                </a:solidFill>
                <a:latin typeface="Arial"/>
                <a:cs typeface="Arial"/>
              </a:rPr>
              <a:t>nhập</a:t>
            </a:r>
            <a:r>
              <a:rPr lang="en-US" sz="2400" spc="30" dirty="0">
                <a:solidFill>
                  <a:srgbClr val="626262"/>
                </a:solidFill>
                <a:latin typeface="Arial"/>
                <a:cs typeface="Arial"/>
              </a:rPr>
              <a:t> </a:t>
            </a:r>
            <a:r>
              <a:rPr lang="en-US" sz="2400" spc="30" dirty="0" err="1">
                <a:solidFill>
                  <a:srgbClr val="626262"/>
                </a:solidFill>
                <a:latin typeface="Arial"/>
                <a:cs typeface="Arial"/>
              </a:rPr>
              <a:t>bằng</a:t>
            </a:r>
            <a:r>
              <a:rPr lang="en-US" sz="2400" spc="30" dirty="0">
                <a:solidFill>
                  <a:srgbClr val="626262"/>
                </a:solidFill>
                <a:latin typeface="Arial"/>
                <a:cs typeface="Arial"/>
              </a:rPr>
              <a:t> </a:t>
            </a:r>
            <a:r>
              <a:rPr lang="en-US" sz="2400" spc="30" dirty="0" err="1">
                <a:solidFill>
                  <a:srgbClr val="626262"/>
                </a:solidFill>
                <a:latin typeface="Arial"/>
                <a:cs typeface="Arial"/>
              </a:rPr>
              <a:t>dấu</a:t>
            </a:r>
            <a:r>
              <a:rPr lang="en-US" sz="2400" spc="30" dirty="0">
                <a:solidFill>
                  <a:srgbClr val="626262"/>
                </a:solidFill>
                <a:latin typeface="Arial"/>
                <a:cs typeface="Arial"/>
              </a:rPr>
              <a:t> </a:t>
            </a:r>
            <a:r>
              <a:rPr lang="en-US" sz="2400" spc="30" dirty="0" err="1">
                <a:solidFill>
                  <a:srgbClr val="626262"/>
                </a:solidFill>
                <a:latin typeface="Arial"/>
                <a:cs typeface="Arial"/>
              </a:rPr>
              <a:t>vân</a:t>
            </a:r>
            <a:r>
              <a:rPr lang="en-US" sz="2400" spc="30" dirty="0">
                <a:solidFill>
                  <a:srgbClr val="626262"/>
                </a:solidFill>
                <a:latin typeface="Arial"/>
                <a:cs typeface="Arial"/>
              </a:rPr>
              <a:t> </a:t>
            </a:r>
            <a:r>
              <a:rPr lang="en-US" sz="2400" spc="30" dirty="0" err="1">
                <a:solidFill>
                  <a:srgbClr val="626262"/>
                </a:solidFill>
                <a:latin typeface="Arial"/>
                <a:cs typeface="Arial"/>
              </a:rPr>
              <a:t>tay</a:t>
            </a:r>
            <a:r>
              <a:rPr lang="en-US" sz="2400" spc="30" dirty="0">
                <a:solidFill>
                  <a:srgbClr val="626262"/>
                </a:solidFill>
                <a:latin typeface="Arial"/>
                <a:cs typeface="Arial"/>
              </a:rPr>
              <a:t>, Messenger Bot, </a:t>
            </a:r>
            <a:r>
              <a:rPr lang="en-US" sz="2400" spc="30" dirty="0" err="1">
                <a:solidFill>
                  <a:srgbClr val="626262"/>
                </a:solidFill>
                <a:latin typeface="Arial"/>
                <a:cs typeface="Arial"/>
              </a:rPr>
              <a:t>yêu</a:t>
            </a:r>
            <a:r>
              <a:rPr lang="en-US" sz="2400" spc="30" dirty="0">
                <a:solidFill>
                  <a:srgbClr val="626262"/>
                </a:solidFill>
                <a:latin typeface="Arial"/>
                <a:cs typeface="Arial"/>
              </a:rPr>
              <a:t> </a:t>
            </a:r>
            <a:r>
              <a:rPr lang="en-US" sz="2400" spc="30" dirty="0" err="1">
                <a:solidFill>
                  <a:srgbClr val="626262"/>
                </a:solidFill>
                <a:latin typeface="Arial"/>
                <a:cs typeface="Arial"/>
              </a:rPr>
              <a:t>cầu</a:t>
            </a:r>
            <a:r>
              <a:rPr lang="en-US" sz="2400" spc="30" dirty="0">
                <a:solidFill>
                  <a:srgbClr val="626262"/>
                </a:solidFill>
                <a:latin typeface="Arial"/>
                <a:cs typeface="Arial"/>
              </a:rPr>
              <a:t> </a:t>
            </a:r>
            <a:r>
              <a:rPr lang="en-US" sz="2400" spc="30" dirty="0" err="1">
                <a:solidFill>
                  <a:srgbClr val="626262"/>
                </a:solidFill>
                <a:latin typeface="Arial"/>
                <a:cs typeface="Arial"/>
              </a:rPr>
              <a:t>đăng</a:t>
            </a:r>
            <a:r>
              <a:rPr lang="en-US" sz="2400" spc="30" dirty="0">
                <a:solidFill>
                  <a:srgbClr val="626262"/>
                </a:solidFill>
                <a:latin typeface="Arial"/>
                <a:cs typeface="Arial"/>
              </a:rPr>
              <a:t> </a:t>
            </a:r>
            <a:r>
              <a:rPr lang="en-US" sz="2400" spc="30" dirty="0" err="1">
                <a:solidFill>
                  <a:srgbClr val="626262"/>
                </a:solidFill>
                <a:latin typeface="Arial"/>
                <a:cs typeface="Arial"/>
              </a:rPr>
              <a:t>xuất</a:t>
            </a:r>
            <a:r>
              <a:rPr lang="en-US" sz="2400" spc="30" dirty="0">
                <a:solidFill>
                  <a:srgbClr val="626262"/>
                </a:solidFill>
                <a:latin typeface="Arial"/>
                <a:cs typeface="Arial"/>
              </a:rPr>
              <a:t>. </a:t>
            </a:r>
            <a:r>
              <a:rPr lang="en-US" sz="2400" spc="30" dirty="0" err="1">
                <a:solidFill>
                  <a:srgbClr val="626262"/>
                </a:solidFill>
                <a:latin typeface="Arial"/>
                <a:cs typeface="Arial"/>
              </a:rPr>
              <a:t>Phía</a:t>
            </a:r>
            <a:r>
              <a:rPr lang="en-US" sz="2400" spc="30" dirty="0">
                <a:solidFill>
                  <a:srgbClr val="626262"/>
                </a:solidFill>
                <a:latin typeface="Arial"/>
                <a:cs typeface="Arial"/>
              </a:rPr>
              <a:t> </a:t>
            </a:r>
            <a:r>
              <a:rPr lang="en-US" sz="2400" spc="30" dirty="0" err="1">
                <a:solidFill>
                  <a:srgbClr val="626262"/>
                </a:solidFill>
                <a:latin typeface="Arial"/>
                <a:cs typeface="Arial"/>
              </a:rPr>
              <a:t>trên</a:t>
            </a:r>
            <a:r>
              <a:rPr lang="en-US" sz="2400" spc="30" dirty="0">
                <a:solidFill>
                  <a:srgbClr val="626262"/>
                </a:solidFill>
                <a:latin typeface="Arial"/>
                <a:cs typeface="Arial"/>
              </a:rPr>
              <a:t> </a:t>
            </a:r>
            <a:r>
              <a:rPr lang="en-US" sz="2400" spc="30" dirty="0" err="1">
                <a:solidFill>
                  <a:srgbClr val="626262"/>
                </a:solidFill>
                <a:latin typeface="Arial"/>
                <a:cs typeface="Arial"/>
              </a:rPr>
              <a:t>còn</a:t>
            </a:r>
            <a:r>
              <a:rPr lang="en-US" sz="2400" spc="30" dirty="0">
                <a:solidFill>
                  <a:srgbClr val="626262"/>
                </a:solidFill>
                <a:latin typeface="Arial"/>
                <a:cs typeface="Arial"/>
              </a:rPr>
              <a:t> </a:t>
            </a:r>
            <a:r>
              <a:rPr lang="en-US" sz="2400" spc="30" dirty="0" err="1">
                <a:solidFill>
                  <a:srgbClr val="626262"/>
                </a:solidFill>
                <a:latin typeface="Arial"/>
                <a:cs typeface="Arial"/>
              </a:rPr>
              <a:t>có</a:t>
            </a:r>
            <a:r>
              <a:rPr lang="en-US" sz="2400" spc="30" dirty="0">
                <a:solidFill>
                  <a:srgbClr val="626262"/>
                </a:solidFill>
                <a:latin typeface="Arial"/>
                <a:cs typeface="Arial"/>
              </a:rPr>
              <a:t> </a:t>
            </a:r>
            <a:r>
              <a:rPr lang="en-US" sz="2400" spc="30" dirty="0" err="1">
                <a:solidFill>
                  <a:srgbClr val="626262"/>
                </a:solidFill>
                <a:latin typeface="Arial"/>
                <a:cs typeface="Arial"/>
              </a:rPr>
              <a:t>nút</a:t>
            </a:r>
            <a:r>
              <a:rPr lang="en-US" sz="2400" spc="30" dirty="0">
                <a:solidFill>
                  <a:srgbClr val="626262"/>
                </a:solidFill>
                <a:latin typeface="Arial"/>
                <a:cs typeface="Arial"/>
              </a:rPr>
              <a:t> Donate </a:t>
            </a:r>
            <a:r>
              <a:rPr lang="en-US" sz="2400" spc="30" dirty="0" err="1">
                <a:solidFill>
                  <a:srgbClr val="626262"/>
                </a:solidFill>
                <a:latin typeface="Arial"/>
                <a:cs typeface="Arial"/>
              </a:rPr>
              <a:t>chuyển</a:t>
            </a:r>
            <a:r>
              <a:rPr lang="en-US" sz="2400" spc="30" dirty="0">
                <a:solidFill>
                  <a:srgbClr val="626262"/>
                </a:solidFill>
                <a:latin typeface="Arial"/>
                <a:cs typeface="Arial"/>
              </a:rPr>
              <a:t> </a:t>
            </a:r>
            <a:r>
              <a:rPr lang="en-US" sz="2400" spc="30" dirty="0" err="1">
                <a:solidFill>
                  <a:srgbClr val="626262"/>
                </a:solidFill>
                <a:latin typeface="Arial"/>
                <a:cs typeface="Arial"/>
              </a:rPr>
              <a:t>bằng</a:t>
            </a:r>
            <a:r>
              <a:rPr lang="en-US" sz="2400" spc="30" dirty="0">
                <a:solidFill>
                  <a:srgbClr val="626262"/>
                </a:solidFill>
                <a:latin typeface="Arial"/>
                <a:cs typeface="Arial"/>
              </a:rPr>
              <a:t> </a:t>
            </a:r>
            <a:r>
              <a:rPr lang="en-US" sz="2400" spc="30" dirty="0" err="1">
                <a:solidFill>
                  <a:srgbClr val="626262"/>
                </a:solidFill>
                <a:latin typeface="Arial"/>
                <a:cs typeface="Arial"/>
              </a:rPr>
              <a:t>WebClient</a:t>
            </a:r>
            <a:r>
              <a:rPr lang="en-US" sz="2400" spc="30" dirty="0">
                <a:solidFill>
                  <a:srgbClr val="626262"/>
                </a:solidFill>
                <a:latin typeface="Arial"/>
                <a:cs typeface="Arial"/>
              </a:rPr>
              <a:t> </a:t>
            </a:r>
            <a:r>
              <a:rPr lang="en-US" sz="2400" spc="30" dirty="0" err="1">
                <a:solidFill>
                  <a:srgbClr val="626262"/>
                </a:solidFill>
                <a:latin typeface="Arial"/>
                <a:cs typeface="Arial"/>
              </a:rPr>
              <a:t>tới</a:t>
            </a:r>
            <a:r>
              <a:rPr lang="en-US" sz="2400" spc="30" dirty="0">
                <a:solidFill>
                  <a:srgbClr val="626262"/>
                </a:solidFill>
                <a:latin typeface="Arial"/>
                <a:cs typeface="Arial"/>
              </a:rPr>
              <a:t> </a:t>
            </a:r>
            <a:r>
              <a:rPr lang="en-US" sz="2400" spc="30" dirty="0" err="1">
                <a:solidFill>
                  <a:srgbClr val="626262"/>
                </a:solidFill>
                <a:latin typeface="Arial"/>
                <a:cs typeface="Arial"/>
              </a:rPr>
              <a:t>trang</a:t>
            </a:r>
            <a:r>
              <a:rPr lang="en-US" sz="2400" spc="30" dirty="0">
                <a:solidFill>
                  <a:srgbClr val="626262"/>
                </a:solidFill>
                <a:latin typeface="Arial"/>
                <a:cs typeface="Arial"/>
              </a:rPr>
              <a:t> donate </a:t>
            </a:r>
            <a:r>
              <a:rPr lang="en-US" sz="2400" spc="30" dirty="0" err="1">
                <a:solidFill>
                  <a:srgbClr val="626262"/>
                </a:solidFill>
                <a:latin typeface="Arial"/>
                <a:cs typeface="Arial"/>
              </a:rPr>
              <a:t>đào</a:t>
            </a:r>
            <a:r>
              <a:rPr lang="en-US" sz="2400" spc="30" dirty="0">
                <a:solidFill>
                  <a:srgbClr val="626262"/>
                </a:solidFill>
                <a:latin typeface="Arial"/>
                <a:cs typeface="Arial"/>
              </a:rPr>
              <a:t> </a:t>
            </a:r>
            <a:r>
              <a:rPr lang="en-US" sz="2400" spc="30" dirty="0" err="1">
                <a:solidFill>
                  <a:srgbClr val="626262"/>
                </a:solidFill>
                <a:latin typeface="Arial"/>
                <a:cs typeface="Arial"/>
              </a:rPr>
              <a:t>tiền</a:t>
            </a:r>
            <a:r>
              <a:rPr lang="en-US" sz="2400" spc="30" dirty="0">
                <a:solidFill>
                  <a:srgbClr val="626262"/>
                </a:solidFill>
                <a:latin typeface="Arial"/>
                <a:cs typeface="Arial"/>
              </a:rPr>
              <a:t> </a:t>
            </a:r>
            <a:r>
              <a:rPr lang="en-US" sz="2400" spc="30" dirty="0" err="1">
                <a:solidFill>
                  <a:srgbClr val="626262"/>
                </a:solidFill>
                <a:latin typeface="Arial"/>
                <a:cs typeface="Arial"/>
              </a:rPr>
              <a:t>ảo</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37326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Thông</a:t>
            </a:r>
            <a:r>
              <a:rPr lang="en-US" sz="2500" b="0" kern="0" spc="-70" dirty="0">
                <a:solidFill>
                  <a:srgbClr val="FF8C00"/>
                </a:solidFill>
              </a:rPr>
              <a:t> </a:t>
            </a:r>
            <a:r>
              <a:rPr lang="en-US" sz="2500" b="0" kern="0" spc="-70" dirty="0" err="1">
                <a:solidFill>
                  <a:srgbClr val="FF8C00"/>
                </a:solidFill>
              </a:rPr>
              <a:t>báo</a:t>
            </a:r>
            <a:endParaRPr lang="vi-VN" sz="2500" kern="0" dirty="0">
              <a:solidFill>
                <a:srgbClr val="FF8C00"/>
              </a:solidFill>
            </a:endParaRPr>
          </a:p>
        </p:txBody>
      </p:sp>
      <p:sp>
        <p:nvSpPr>
          <p:cNvPr id="6" name="object 5"/>
          <p:cNvSpPr txBox="1"/>
          <p:nvPr/>
        </p:nvSpPr>
        <p:spPr>
          <a:xfrm>
            <a:off x="5422900" y="2635250"/>
            <a:ext cx="4495800" cy="1477328"/>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Activity thông báo chứa danh sách các thông báo từ nhà trường, nhấp vào thông báo tương ứng để xem chi tiết.</a:t>
            </a:r>
            <a:endParaRPr lang="vi-VN" sz="2400" b="1" spc="30" dirty="0">
              <a:solidFill>
                <a:srgbClr val="626262"/>
              </a:solidFill>
              <a:latin typeface="Arial"/>
              <a:cs typeface="Arial"/>
            </a:endParaRPr>
          </a:p>
        </p:txBody>
      </p:sp>
      <p:pic>
        <p:nvPicPr>
          <p:cNvPr id="7" name="Picture 6" descr="Graphical user interface, text, application, email&#10;&#10;Description automatically generated">
            <a:extLst>
              <a:ext uri="{FF2B5EF4-FFF2-40B4-BE49-F238E27FC236}">
                <a16:creationId xmlns:a16="http://schemas.microsoft.com/office/drawing/2014/main" id="{4379DC4D-16DD-4DC6-8B4A-322693DDC48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 y="1680100"/>
            <a:ext cx="3886200" cy="1745138"/>
          </a:xfrm>
          <a:prstGeom prst="rect">
            <a:avLst/>
          </a:prstGeom>
          <a:noFill/>
          <a:ln>
            <a:noFill/>
          </a:ln>
        </p:spPr>
      </p:pic>
      <p:pic>
        <p:nvPicPr>
          <p:cNvPr id="9" name="Picture 8" descr="Graphical user interface, text, application&#10;&#10;Description automatically generated">
            <a:extLst>
              <a:ext uri="{FF2B5EF4-FFF2-40B4-BE49-F238E27FC236}">
                <a16:creationId xmlns:a16="http://schemas.microsoft.com/office/drawing/2014/main" id="{1EF4F4AB-EA0A-41C7-832C-7C3F3EEEEF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1707378"/>
            <a:ext cx="3886200" cy="4128271"/>
          </a:xfrm>
          <a:prstGeom prst="rect">
            <a:avLst/>
          </a:prstGeom>
          <a:noFill/>
          <a:ln>
            <a:noFill/>
          </a:ln>
        </p:spPr>
      </p:pic>
    </p:spTree>
    <p:extLst>
      <p:ext uri="{BB962C8B-B14F-4D97-AF65-F5344CB8AC3E}">
        <p14:creationId xmlns:p14="http://schemas.microsoft.com/office/powerpoint/2010/main" val="307235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Xem</a:t>
            </a:r>
            <a:r>
              <a:rPr lang="en-US" sz="2500" b="0" kern="0" spc="-70" dirty="0">
                <a:solidFill>
                  <a:srgbClr val="FF8C00"/>
                </a:solidFill>
              </a:rPr>
              <a:t> </a:t>
            </a:r>
            <a:r>
              <a:rPr lang="en-US" sz="2500" b="0" kern="0" spc="-70" dirty="0" err="1">
                <a:solidFill>
                  <a:srgbClr val="FF8C00"/>
                </a:solidFill>
              </a:rPr>
              <a:t>điểm</a:t>
            </a:r>
            <a:endParaRPr lang="vi-VN" sz="2500" kern="0" dirty="0">
              <a:solidFill>
                <a:srgbClr val="FF8C00"/>
              </a:solidFill>
            </a:endParaRPr>
          </a:p>
        </p:txBody>
      </p:sp>
      <p:sp>
        <p:nvSpPr>
          <p:cNvPr id="6" name="object 5"/>
          <p:cNvSpPr txBox="1"/>
          <p:nvPr/>
        </p:nvSpPr>
        <p:spPr>
          <a:xfrm>
            <a:off x="5422900" y="2635250"/>
            <a:ext cx="4495800" cy="1846659"/>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Activity xem điểm có 1 thanh dropdown (spinner) để chọn học kỳ xem điểm, phía dưới là danh sách môn và điểm. Nhấp vào từng môn để xem chi tiết</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8" name="Picture 7" descr="Graphical user interface&#10;&#10;Description automatically generated">
            <a:extLst>
              <a:ext uri="{FF2B5EF4-FFF2-40B4-BE49-F238E27FC236}">
                <a16:creationId xmlns:a16="http://schemas.microsoft.com/office/drawing/2014/main" id="{34B4E915-AE68-4FF6-9133-4773D99986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 y="0"/>
            <a:ext cx="3886200" cy="7556500"/>
          </a:xfrm>
          <a:prstGeom prst="rect">
            <a:avLst/>
          </a:prstGeom>
          <a:noFill/>
          <a:ln>
            <a:noFill/>
          </a:ln>
        </p:spPr>
      </p:pic>
      <p:pic>
        <p:nvPicPr>
          <p:cNvPr id="10" name="Picture 9" descr="Table&#10;&#10;Description automatically generated">
            <a:extLst>
              <a:ext uri="{FF2B5EF4-FFF2-40B4-BE49-F238E27FC236}">
                <a16:creationId xmlns:a16="http://schemas.microsoft.com/office/drawing/2014/main" id="{3341F087-3806-41E9-BC3B-BECF9A5FFE7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579" y="0"/>
            <a:ext cx="3875121" cy="7556500"/>
          </a:xfrm>
          <a:prstGeom prst="rect">
            <a:avLst/>
          </a:prstGeom>
          <a:noFill/>
          <a:ln>
            <a:noFill/>
          </a:ln>
        </p:spPr>
      </p:pic>
    </p:spTree>
    <p:extLst>
      <p:ext uri="{BB962C8B-B14F-4D97-AF65-F5344CB8AC3E}">
        <p14:creationId xmlns:p14="http://schemas.microsoft.com/office/powerpoint/2010/main" val="2600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Lịch</a:t>
            </a:r>
            <a:r>
              <a:rPr lang="en-US" sz="2500" b="0" kern="0" spc="-70" dirty="0">
                <a:solidFill>
                  <a:srgbClr val="FF8C00"/>
                </a:solidFill>
              </a:rPr>
              <a:t> </a:t>
            </a:r>
            <a:r>
              <a:rPr lang="en-US" sz="2500" b="0" kern="0" spc="-70" dirty="0" err="1">
                <a:solidFill>
                  <a:srgbClr val="FF8C00"/>
                </a:solidFill>
              </a:rPr>
              <a:t>thi</a:t>
            </a:r>
            <a:endParaRPr lang="vi-VN" sz="2500" kern="0" dirty="0">
              <a:solidFill>
                <a:srgbClr val="FF8C00"/>
              </a:solidFill>
            </a:endParaRPr>
          </a:p>
        </p:txBody>
      </p:sp>
      <p:sp>
        <p:nvSpPr>
          <p:cNvPr id="6" name="object 5"/>
          <p:cNvSpPr txBox="1"/>
          <p:nvPr/>
        </p:nvSpPr>
        <p:spPr>
          <a:xfrm>
            <a:off x="5422900" y="2635250"/>
            <a:ext cx="4495800" cy="1477328"/>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Activity </a:t>
            </a:r>
            <a:r>
              <a:rPr lang="en-US" sz="2400" spc="30" dirty="0" err="1">
                <a:solidFill>
                  <a:srgbClr val="626262"/>
                </a:solidFill>
                <a:latin typeface="Arial"/>
                <a:cs typeface="Arial"/>
              </a:rPr>
              <a:t>lịch</a:t>
            </a:r>
            <a:r>
              <a:rPr lang="en-US" sz="2400" spc="30" dirty="0">
                <a:solidFill>
                  <a:srgbClr val="626262"/>
                </a:solidFill>
                <a:latin typeface="Arial"/>
                <a:cs typeface="Arial"/>
              </a:rPr>
              <a:t> </a:t>
            </a:r>
            <a:r>
              <a:rPr lang="en-US" sz="2400" spc="30" dirty="0" err="1">
                <a:solidFill>
                  <a:srgbClr val="626262"/>
                </a:solidFill>
                <a:latin typeface="Arial"/>
                <a:cs typeface="Arial"/>
              </a:rPr>
              <a:t>thi</a:t>
            </a:r>
            <a:r>
              <a:rPr lang="en-US" sz="2400" spc="30" dirty="0">
                <a:solidFill>
                  <a:srgbClr val="626262"/>
                </a:solidFill>
                <a:latin typeface="Arial"/>
                <a:cs typeface="Arial"/>
              </a:rPr>
              <a:t> </a:t>
            </a:r>
            <a:r>
              <a:rPr lang="en-US" sz="2400" spc="30" dirty="0" err="1">
                <a:solidFill>
                  <a:srgbClr val="626262"/>
                </a:solidFill>
                <a:latin typeface="Arial"/>
                <a:cs typeface="Arial"/>
              </a:rPr>
              <a:t>chứa</a:t>
            </a:r>
            <a:r>
              <a:rPr lang="en-US" sz="2400" spc="30" dirty="0">
                <a:solidFill>
                  <a:srgbClr val="626262"/>
                </a:solidFill>
                <a:latin typeface="Arial"/>
                <a:cs typeface="Arial"/>
              </a:rPr>
              <a:t> </a:t>
            </a:r>
            <a:r>
              <a:rPr lang="en-US" sz="2400" spc="30" dirty="0" err="1">
                <a:solidFill>
                  <a:srgbClr val="626262"/>
                </a:solidFill>
                <a:latin typeface="Arial"/>
                <a:cs typeface="Arial"/>
              </a:rPr>
              <a:t>thông</a:t>
            </a:r>
            <a:r>
              <a:rPr lang="en-US" sz="2400" spc="30" dirty="0">
                <a:solidFill>
                  <a:srgbClr val="626262"/>
                </a:solidFill>
                <a:latin typeface="Arial"/>
                <a:cs typeface="Arial"/>
              </a:rPr>
              <a:t> tin </a:t>
            </a:r>
            <a:r>
              <a:rPr lang="en-US" sz="2400" spc="30" dirty="0" err="1">
                <a:solidFill>
                  <a:srgbClr val="626262"/>
                </a:solidFill>
                <a:latin typeface="Arial"/>
                <a:cs typeface="Arial"/>
              </a:rPr>
              <a:t>lịch</a:t>
            </a:r>
            <a:r>
              <a:rPr lang="en-US" sz="2400" spc="30" dirty="0">
                <a:solidFill>
                  <a:srgbClr val="626262"/>
                </a:solidFill>
                <a:latin typeface="Arial"/>
                <a:cs typeface="Arial"/>
              </a:rPr>
              <a:t> </a:t>
            </a:r>
            <a:r>
              <a:rPr lang="en-US" sz="2400" spc="30" dirty="0" err="1">
                <a:solidFill>
                  <a:srgbClr val="626262"/>
                </a:solidFill>
                <a:latin typeface="Arial"/>
                <a:cs typeface="Arial"/>
              </a:rPr>
              <a:t>thi</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học</a:t>
            </a:r>
            <a:r>
              <a:rPr lang="en-US" sz="2400" spc="30" dirty="0">
                <a:solidFill>
                  <a:srgbClr val="626262"/>
                </a:solidFill>
                <a:latin typeface="Arial"/>
                <a:cs typeface="Arial"/>
              </a:rPr>
              <a:t> </a:t>
            </a:r>
            <a:r>
              <a:rPr lang="en-US" sz="2400" spc="30" dirty="0" err="1">
                <a:solidFill>
                  <a:srgbClr val="626262"/>
                </a:solidFill>
                <a:latin typeface="Arial"/>
                <a:cs typeface="Arial"/>
              </a:rPr>
              <a:t>kỳ</a:t>
            </a:r>
            <a:r>
              <a:rPr lang="en-US" sz="2400" spc="30" dirty="0">
                <a:solidFill>
                  <a:srgbClr val="626262"/>
                </a:solidFill>
                <a:latin typeface="Arial"/>
                <a:cs typeface="Arial"/>
              </a:rPr>
              <a:t> </a:t>
            </a:r>
            <a:r>
              <a:rPr lang="en-US" sz="2400" spc="30" dirty="0" err="1">
                <a:solidFill>
                  <a:srgbClr val="626262"/>
                </a:solidFill>
                <a:latin typeface="Arial"/>
                <a:cs typeface="Arial"/>
              </a:rPr>
              <a:t>hiện</a:t>
            </a:r>
            <a:r>
              <a:rPr lang="en-US" sz="2400" spc="30" dirty="0">
                <a:solidFill>
                  <a:srgbClr val="626262"/>
                </a:solidFill>
                <a:latin typeface="Arial"/>
                <a:cs typeface="Arial"/>
              </a:rPr>
              <a:t> </a:t>
            </a:r>
            <a:r>
              <a:rPr lang="en-US" sz="2400" spc="30" dirty="0" err="1">
                <a:solidFill>
                  <a:srgbClr val="626262"/>
                </a:solidFill>
                <a:latin typeface="Arial"/>
                <a:cs typeface="Arial"/>
              </a:rPr>
              <a:t>tại</a:t>
            </a:r>
            <a:r>
              <a:rPr lang="en-US" sz="2400" spc="30" dirty="0">
                <a:solidFill>
                  <a:srgbClr val="626262"/>
                </a:solidFill>
                <a:latin typeface="Arial"/>
                <a:cs typeface="Arial"/>
              </a:rPr>
              <a:t>. </a:t>
            </a:r>
            <a:r>
              <a:rPr lang="en-US" sz="2400" spc="30" dirty="0" err="1">
                <a:solidFill>
                  <a:srgbClr val="626262"/>
                </a:solidFill>
                <a:latin typeface="Arial"/>
                <a:cs typeface="Arial"/>
              </a:rPr>
              <a:t>Nhấp</a:t>
            </a:r>
            <a:r>
              <a:rPr lang="en-US" sz="2400" spc="30" dirty="0">
                <a:solidFill>
                  <a:srgbClr val="626262"/>
                </a:solidFill>
                <a:latin typeface="Arial"/>
                <a:cs typeface="Arial"/>
              </a:rPr>
              <a:t> </a:t>
            </a:r>
            <a:r>
              <a:rPr lang="en-US" sz="2400" spc="30" dirty="0" err="1">
                <a:solidFill>
                  <a:srgbClr val="626262"/>
                </a:solidFill>
                <a:latin typeface="Arial"/>
                <a:cs typeface="Arial"/>
              </a:rPr>
              <a:t>vào</a:t>
            </a:r>
            <a:r>
              <a:rPr lang="en-US" sz="2400" spc="30" dirty="0">
                <a:solidFill>
                  <a:srgbClr val="626262"/>
                </a:solidFill>
                <a:latin typeface="Arial"/>
                <a:cs typeface="Arial"/>
              </a:rPr>
              <a:t> </a:t>
            </a:r>
            <a:r>
              <a:rPr lang="en-US" sz="2400" spc="30" dirty="0" err="1">
                <a:solidFill>
                  <a:srgbClr val="626262"/>
                </a:solidFill>
                <a:latin typeface="Arial"/>
                <a:cs typeface="Arial"/>
              </a:rPr>
              <a:t>từng</a:t>
            </a:r>
            <a:r>
              <a:rPr lang="en-US" sz="2400" spc="30" dirty="0">
                <a:solidFill>
                  <a:srgbClr val="626262"/>
                </a:solidFill>
                <a:latin typeface="Arial"/>
                <a:cs typeface="Arial"/>
              </a:rPr>
              <a:t> </a:t>
            </a:r>
            <a:r>
              <a:rPr lang="en-US" sz="2400" spc="30" dirty="0" err="1">
                <a:solidFill>
                  <a:srgbClr val="626262"/>
                </a:solidFill>
                <a:latin typeface="Arial"/>
                <a:cs typeface="Arial"/>
              </a:rPr>
              <a:t>môn</a:t>
            </a:r>
            <a:r>
              <a:rPr lang="en-US" sz="2400" spc="30" dirty="0">
                <a:solidFill>
                  <a:srgbClr val="626262"/>
                </a:solidFill>
                <a:latin typeface="Arial"/>
                <a:cs typeface="Arial"/>
              </a:rPr>
              <a:t> </a:t>
            </a:r>
            <a:r>
              <a:rPr lang="en-US" sz="2400" spc="30" dirty="0" err="1">
                <a:solidFill>
                  <a:srgbClr val="626262"/>
                </a:solidFill>
                <a:latin typeface="Arial"/>
                <a:cs typeface="Arial"/>
              </a:rPr>
              <a:t>để</a:t>
            </a:r>
            <a:r>
              <a:rPr lang="en-US" sz="2400" spc="30" dirty="0">
                <a:solidFill>
                  <a:srgbClr val="626262"/>
                </a:solidFill>
                <a:latin typeface="Arial"/>
                <a:cs typeface="Arial"/>
              </a:rPr>
              <a:t> </a:t>
            </a:r>
            <a:r>
              <a:rPr lang="en-US" sz="2400" spc="30" dirty="0" err="1">
                <a:solidFill>
                  <a:srgbClr val="626262"/>
                </a:solidFill>
                <a:latin typeface="Arial"/>
                <a:cs typeface="Arial"/>
              </a:rPr>
              <a:t>xem</a:t>
            </a:r>
            <a:r>
              <a:rPr lang="en-US" sz="2400" spc="30" dirty="0">
                <a:solidFill>
                  <a:srgbClr val="626262"/>
                </a:solidFill>
                <a:latin typeface="Arial"/>
                <a:cs typeface="Arial"/>
              </a:rPr>
              <a:t> chi </a:t>
            </a:r>
            <a:r>
              <a:rPr lang="en-US" sz="2400" spc="30" dirty="0" err="1">
                <a:solidFill>
                  <a:srgbClr val="626262"/>
                </a:solidFill>
                <a:latin typeface="Arial"/>
                <a:cs typeface="Arial"/>
              </a:rPr>
              <a:t>tiết</a:t>
            </a:r>
            <a:r>
              <a:rPr lang="en-US" sz="2400" spc="30" dirty="0">
                <a:solidFill>
                  <a:srgbClr val="626262"/>
                </a:solidFill>
                <a:latin typeface="Arial"/>
                <a:cs typeface="Arial"/>
              </a:rPr>
              <a:t> </a:t>
            </a:r>
            <a:r>
              <a:rPr lang="en-US" sz="2400" spc="30" dirty="0" err="1">
                <a:solidFill>
                  <a:srgbClr val="626262"/>
                </a:solidFill>
                <a:latin typeface="Arial"/>
                <a:cs typeface="Arial"/>
              </a:rPr>
              <a:t>môn</a:t>
            </a:r>
            <a:r>
              <a:rPr lang="en-US" sz="2400" spc="30" dirty="0">
                <a:solidFill>
                  <a:srgbClr val="626262"/>
                </a:solidFill>
                <a:latin typeface="Arial"/>
                <a:cs typeface="Arial"/>
              </a:rPr>
              <a:t> </a:t>
            </a:r>
            <a:r>
              <a:rPr lang="en-US" sz="2400" spc="30" dirty="0" err="1">
                <a:solidFill>
                  <a:srgbClr val="626262"/>
                </a:solidFill>
                <a:latin typeface="Arial"/>
                <a:cs typeface="Arial"/>
              </a:rPr>
              <a:t>thi</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9" name="Picture 8" descr="Graphical user interface, text, application, email&#10;&#10;Description automatically generated">
            <a:extLst>
              <a:ext uri="{FF2B5EF4-FFF2-40B4-BE49-F238E27FC236}">
                <a16:creationId xmlns:a16="http://schemas.microsoft.com/office/drawing/2014/main" id="{47DFD62F-A993-4777-803E-FC98E70FE33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 y="2305209"/>
            <a:ext cx="3886200" cy="1701641"/>
          </a:xfrm>
          <a:prstGeom prst="rect">
            <a:avLst/>
          </a:prstGeom>
          <a:noFill/>
          <a:ln>
            <a:noFill/>
          </a:ln>
        </p:spPr>
      </p:pic>
      <p:pic>
        <p:nvPicPr>
          <p:cNvPr id="11" name="Picture 10" descr="Table&#10;&#10;Description automatically generated">
            <a:extLst>
              <a:ext uri="{FF2B5EF4-FFF2-40B4-BE49-F238E27FC236}">
                <a16:creationId xmlns:a16="http://schemas.microsoft.com/office/drawing/2014/main" id="{6068E82A-4143-4EC2-B91C-2F0C7311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6218"/>
            <a:ext cx="3886200" cy="7562718"/>
          </a:xfrm>
          <a:prstGeom prst="rect">
            <a:avLst/>
          </a:prstGeom>
          <a:noFill/>
          <a:ln>
            <a:noFill/>
          </a:ln>
        </p:spPr>
      </p:pic>
    </p:spTree>
    <p:extLst>
      <p:ext uri="{BB962C8B-B14F-4D97-AF65-F5344CB8AC3E}">
        <p14:creationId xmlns:p14="http://schemas.microsoft.com/office/powerpoint/2010/main" val="16245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Thời</a:t>
            </a:r>
            <a:r>
              <a:rPr lang="en-US" sz="2500" b="0" kern="0" spc="-70" dirty="0">
                <a:solidFill>
                  <a:srgbClr val="FF8C00"/>
                </a:solidFill>
              </a:rPr>
              <a:t> </a:t>
            </a:r>
            <a:r>
              <a:rPr lang="en-US" sz="2500" b="0" kern="0" spc="-70" dirty="0" err="1">
                <a:solidFill>
                  <a:srgbClr val="FF8C00"/>
                </a:solidFill>
              </a:rPr>
              <a:t>khóa</a:t>
            </a:r>
            <a:r>
              <a:rPr lang="en-US" sz="2500" b="0" kern="0" spc="-70" dirty="0">
                <a:solidFill>
                  <a:srgbClr val="FF8C00"/>
                </a:solidFill>
              </a:rPr>
              <a:t> </a:t>
            </a:r>
            <a:r>
              <a:rPr lang="en-US" sz="2500" b="0" kern="0" spc="-70" dirty="0" err="1">
                <a:solidFill>
                  <a:srgbClr val="FF8C00"/>
                </a:solidFill>
              </a:rPr>
              <a:t>biểu</a:t>
            </a:r>
            <a:endParaRPr lang="vi-VN" sz="2500" kern="0" dirty="0">
              <a:solidFill>
                <a:srgbClr val="FF8C00"/>
              </a:solidFill>
            </a:endParaRPr>
          </a:p>
        </p:txBody>
      </p:sp>
      <p:sp>
        <p:nvSpPr>
          <p:cNvPr id="6" name="object 5"/>
          <p:cNvSpPr txBox="1"/>
          <p:nvPr/>
        </p:nvSpPr>
        <p:spPr>
          <a:xfrm>
            <a:off x="5422900" y="2635250"/>
            <a:ext cx="4495800" cy="3323987"/>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t>
            </a:r>
            <a:r>
              <a:rPr lang="vi-VN" sz="2400" spc="30" dirty="0">
                <a:solidFill>
                  <a:srgbClr val="626262"/>
                </a:solidFill>
                <a:latin typeface="Arial"/>
                <a:cs typeface="Arial"/>
              </a:rPr>
              <a:t>Activity thời khóa biểu chứa thông tin chi tiết thời khóa biểu của sinh viên, phía trên có 2 thanh dropdown (spinner) trong đó 1 thanh trỏ học kỳ của sinh viên, thanh còn lại trỏ tới tuần học của sinh viên. Phía dưới là danh sách môn học trong tuần học đó.</a:t>
            </a:r>
            <a:endParaRPr lang="vi-VN" sz="2400" b="1" spc="30" dirty="0">
              <a:solidFill>
                <a:srgbClr val="626262"/>
              </a:solidFill>
              <a:latin typeface="Arial"/>
              <a:cs typeface="Arial"/>
            </a:endParaRPr>
          </a:p>
        </p:txBody>
      </p:sp>
      <p:pic>
        <p:nvPicPr>
          <p:cNvPr id="7" name="Picture 6" descr="Không có mô tả.">
            <a:extLst>
              <a:ext uri="{FF2B5EF4-FFF2-40B4-BE49-F238E27FC236}">
                <a16:creationId xmlns:a16="http://schemas.microsoft.com/office/drawing/2014/main" id="{62453D3E-F2C3-4D3D-B102-19E92E2879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 y="0"/>
            <a:ext cx="3868636" cy="7562718"/>
          </a:xfrm>
          <a:prstGeom prst="rect">
            <a:avLst/>
          </a:prstGeom>
          <a:noFill/>
          <a:ln>
            <a:noFill/>
          </a:ln>
        </p:spPr>
      </p:pic>
      <p:pic>
        <p:nvPicPr>
          <p:cNvPr id="8" name="Picture 7" descr="Không có mô tả.">
            <a:extLst>
              <a:ext uri="{FF2B5EF4-FFF2-40B4-BE49-F238E27FC236}">
                <a16:creationId xmlns:a16="http://schemas.microsoft.com/office/drawing/2014/main" id="{6E88BC72-FA2F-4C27-93F6-D0EF0C8851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0"/>
            <a:ext cx="3868636" cy="7556500"/>
          </a:xfrm>
          <a:prstGeom prst="rect">
            <a:avLst/>
          </a:prstGeom>
          <a:noFill/>
          <a:ln>
            <a:noFill/>
          </a:ln>
        </p:spPr>
      </p:pic>
    </p:spTree>
    <p:extLst>
      <p:ext uri="{BB962C8B-B14F-4D97-AF65-F5344CB8AC3E}">
        <p14:creationId xmlns:p14="http://schemas.microsoft.com/office/powerpoint/2010/main" val="178668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70100" y="1040980"/>
            <a:ext cx="6348730" cy="436880"/>
          </a:xfrm>
          <a:prstGeom prst="rect">
            <a:avLst/>
          </a:prstGeom>
        </p:spPr>
        <p:txBody>
          <a:bodyPr vert="horz" wrap="square" lIns="0" tIns="12700" rIns="0" bIns="0" rtlCol="0">
            <a:spAutoFit/>
          </a:bodyPr>
          <a:lstStyle/>
          <a:p>
            <a:pPr marL="12700" algn="ctr">
              <a:lnSpc>
                <a:spcPct val="100000"/>
              </a:lnSpc>
              <a:spcBef>
                <a:spcPts val="100"/>
              </a:spcBef>
            </a:pPr>
            <a:r>
              <a:rPr lang="vi-VN" sz="2700" spc="-70" dirty="0">
                <a:solidFill>
                  <a:srgbClr val="FF8C00"/>
                </a:solidFill>
              </a:rPr>
              <a:t>Nội dung </a:t>
            </a:r>
            <a:r>
              <a:rPr lang="vi-VN" sz="2700" b="0" spc="-70" dirty="0">
                <a:solidFill>
                  <a:srgbClr val="FF8C00"/>
                </a:solidFill>
              </a:rPr>
              <a:t>bài thuyết trình</a:t>
            </a:r>
            <a:endParaRPr sz="2700" b="0" dirty="0">
              <a:solidFill>
                <a:srgbClr val="FF8C00"/>
              </a:solidFill>
            </a:endParaRPr>
          </a:p>
        </p:txBody>
      </p:sp>
      <p:sp>
        <p:nvSpPr>
          <p:cNvPr id="5" name="TextBox 4"/>
          <p:cNvSpPr txBox="1"/>
          <p:nvPr/>
        </p:nvSpPr>
        <p:spPr>
          <a:xfrm>
            <a:off x="2234565" y="2178050"/>
            <a:ext cx="6019800" cy="4647426"/>
          </a:xfrm>
          <a:prstGeom prst="rect">
            <a:avLst/>
          </a:prstGeom>
          <a:noFill/>
        </p:spPr>
        <p:txBody>
          <a:bodyPr wrap="square" tIns="45720" rtlCol="0">
            <a:spAutoFit/>
          </a:bodyPr>
          <a:lstStyle/>
          <a:p>
            <a:pPr marL="342900" indent="-342900">
              <a:spcBef>
                <a:spcPts val="1200"/>
              </a:spcBef>
              <a:buAutoNum type="arabicPeriod"/>
            </a:pPr>
            <a:r>
              <a:rPr lang="en-US" sz="2400" spc="20" dirty="0" err="1">
                <a:solidFill>
                  <a:srgbClr val="626262"/>
                </a:solidFill>
                <a:latin typeface="Arial"/>
                <a:cs typeface="Arial"/>
              </a:rPr>
              <a:t>Lý</a:t>
            </a:r>
            <a:r>
              <a:rPr lang="en-US" sz="2400" spc="20" dirty="0">
                <a:solidFill>
                  <a:srgbClr val="626262"/>
                </a:solidFill>
                <a:latin typeface="Arial"/>
                <a:cs typeface="Arial"/>
              </a:rPr>
              <a:t> do </a:t>
            </a:r>
            <a:r>
              <a:rPr lang="en-US" sz="2400" spc="20" dirty="0" err="1">
                <a:solidFill>
                  <a:srgbClr val="626262"/>
                </a:solidFill>
                <a:latin typeface="Arial"/>
                <a:cs typeface="Arial"/>
              </a:rPr>
              <a:t>chọn</a:t>
            </a:r>
            <a:r>
              <a:rPr lang="en-US" sz="2400" spc="20" dirty="0">
                <a:solidFill>
                  <a:srgbClr val="626262"/>
                </a:solidFill>
                <a:latin typeface="Arial"/>
                <a:cs typeface="Arial"/>
              </a:rPr>
              <a:t> </a:t>
            </a:r>
            <a:r>
              <a:rPr lang="en-US" sz="2400" spc="20" dirty="0" err="1">
                <a:solidFill>
                  <a:srgbClr val="626262"/>
                </a:solidFill>
                <a:latin typeface="Arial"/>
                <a:cs typeface="Arial"/>
              </a:rPr>
              <a:t>đề</a:t>
            </a:r>
            <a:r>
              <a:rPr lang="en-US" sz="2400" spc="20" dirty="0">
                <a:solidFill>
                  <a:srgbClr val="626262"/>
                </a:solidFill>
                <a:latin typeface="Arial"/>
                <a:cs typeface="Arial"/>
              </a:rPr>
              <a:t> </a:t>
            </a:r>
            <a:r>
              <a:rPr lang="en-US" sz="2400" spc="20" dirty="0" err="1">
                <a:solidFill>
                  <a:srgbClr val="626262"/>
                </a:solidFill>
                <a:latin typeface="Arial"/>
                <a:cs typeface="Arial"/>
              </a:rPr>
              <a:t>tài</a:t>
            </a:r>
            <a:endParaRPr lang="vi-VN" sz="2400" spc="20" dirty="0">
              <a:solidFill>
                <a:srgbClr val="626262"/>
              </a:solidFill>
              <a:latin typeface="Arial"/>
              <a:cs typeface="Arial"/>
            </a:endParaRPr>
          </a:p>
          <a:p>
            <a:pPr marL="342900" indent="-342900">
              <a:spcBef>
                <a:spcPts val="1200"/>
              </a:spcBef>
              <a:buAutoNum type="arabicPeriod"/>
            </a:pPr>
            <a:r>
              <a:rPr lang="en-US" sz="2400" spc="20" dirty="0" err="1">
                <a:solidFill>
                  <a:srgbClr val="626262"/>
                </a:solidFill>
                <a:latin typeface="Arial"/>
                <a:cs typeface="Arial"/>
              </a:rPr>
              <a:t>Phương</a:t>
            </a:r>
            <a:r>
              <a:rPr lang="en-US" sz="2400" spc="20" dirty="0">
                <a:solidFill>
                  <a:srgbClr val="626262"/>
                </a:solidFill>
                <a:latin typeface="Arial"/>
                <a:cs typeface="Arial"/>
              </a:rPr>
              <a:t> </a:t>
            </a:r>
            <a:r>
              <a:rPr lang="en-US" sz="2400" spc="20" dirty="0" err="1">
                <a:solidFill>
                  <a:srgbClr val="626262"/>
                </a:solidFill>
                <a:latin typeface="Arial"/>
                <a:cs typeface="Arial"/>
              </a:rPr>
              <a:t>pháp</a:t>
            </a:r>
            <a:r>
              <a:rPr lang="en-US" sz="2400" spc="20" dirty="0">
                <a:solidFill>
                  <a:srgbClr val="626262"/>
                </a:solidFill>
                <a:latin typeface="Arial"/>
                <a:cs typeface="Arial"/>
              </a:rPr>
              <a:t> </a:t>
            </a:r>
            <a:r>
              <a:rPr lang="en-US" sz="2400" spc="20" dirty="0" err="1">
                <a:solidFill>
                  <a:srgbClr val="626262"/>
                </a:solidFill>
                <a:latin typeface="Arial"/>
                <a:cs typeface="Arial"/>
              </a:rPr>
              <a:t>thực</a:t>
            </a:r>
            <a:r>
              <a:rPr lang="en-US" sz="2400" spc="20" dirty="0">
                <a:solidFill>
                  <a:srgbClr val="626262"/>
                </a:solidFill>
                <a:latin typeface="Arial"/>
                <a:cs typeface="Arial"/>
              </a:rPr>
              <a:t> </a:t>
            </a:r>
            <a:r>
              <a:rPr lang="en-US" sz="2400" spc="20" dirty="0" err="1">
                <a:solidFill>
                  <a:srgbClr val="626262"/>
                </a:solidFill>
                <a:latin typeface="Arial"/>
                <a:cs typeface="Arial"/>
              </a:rPr>
              <a:t>hiện</a:t>
            </a:r>
            <a:endParaRPr lang="en-US" sz="2400" spc="20" dirty="0">
              <a:solidFill>
                <a:srgbClr val="626262"/>
              </a:solidFill>
              <a:latin typeface="Arial"/>
              <a:cs typeface="Arial"/>
            </a:endParaRPr>
          </a:p>
          <a:p>
            <a:pPr marL="342900" indent="-342900">
              <a:spcBef>
                <a:spcPts val="1200"/>
              </a:spcBef>
              <a:buAutoNum type="arabicPeriod"/>
            </a:pPr>
            <a:r>
              <a:rPr lang="en-US" sz="2400" spc="20" dirty="0" err="1">
                <a:solidFill>
                  <a:srgbClr val="626262"/>
                </a:solidFill>
                <a:latin typeface="Arial"/>
                <a:cs typeface="Arial"/>
              </a:rPr>
              <a:t>Mục</a:t>
            </a:r>
            <a:r>
              <a:rPr lang="en-US" sz="2400" spc="20" dirty="0">
                <a:solidFill>
                  <a:srgbClr val="626262"/>
                </a:solidFill>
                <a:latin typeface="Arial"/>
                <a:cs typeface="Arial"/>
              </a:rPr>
              <a:t> </a:t>
            </a:r>
            <a:r>
              <a:rPr lang="en-US" sz="2400" spc="20" dirty="0" err="1">
                <a:solidFill>
                  <a:srgbClr val="626262"/>
                </a:solidFill>
                <a:latin typeface="Arial"/>
                <a:cs typeface="Arial"/>
              </a:rPr>
              <a:t>tiêu</a:t>
            </a:r>
            <a:r>
              <a:rPr lang="en-US" sz="2400" spc="20" dirty="0">
                <a:solidFill>
                  <a:srgbClr val="626262"/>
                </a:solidFill>
                <a:latin typeface="Arial"/>
                <a:cs typeface="Arial"/>
              </a:rPr>
              <a:t> </a:t>
            </a:r>
            <a:r>
              <a:rPr lang="en-US" sz="2400" spc="20" dirty="0" err="1">
                <a:solidFill>
                  <a:srgbClr val="626262"/>
                </a:solidFill>
                <a:latin typeface="Arial"/>
                <a:cs typeface="Arial"/>
              </a:rPr>
              <a:t>đề</a:t>
            </a:r>
            <a:r>
              <a:rPr lang="en-US" sz="2400" spc="20" dirty="0">
                <a:solidFill>
                  <a:srgbClr val="626262"/>
                </a:solidFill>
                <a:latin typeface="Arial"/>
                <a:cs typeface="Arial"/>
              </a:rPr>
              <a:t> ra</a:t>
            </a:r>
          </a:p>
          <a:p>
            <a:pPr marL="342900" indent="-342900">
              <a:spcBef>
                <a:spcPts val="1200"/>
              </a:spcBef>
              <a:buAutoNum type="arabicPeriod"/>
            </a:pPr>
            <a:r>
              <a:rPr lang="en-US" sz="2400" spc="20" dirty="0" err="1">
                <a:solidFill>
                  <a:srgbClr val="626262"/>
                </a:solidFill>
                <a:latin typeface="Arial"/>
                <a:cs typeface="Arial"/>
              </a:rPr>
              <a:t>Phân</a:t>
            </a:r>
            <a:r>
              <a:rPr lang="en-US" sz="2400" spc="20" dirty="0">
                <a:solidFill>
                  <a:srgbClr val="626262"/>
                </a:solidFill>
                <a:latin typeface="Arial"/>
                <a:cs typeface="Arial"/>
              </a:rPr>
              <a:t> </a:t>
            </a:r>
            <a:r>
              <a:rPr lang="en-US" sz="2400" spc="20" dirty="0" err="1">
                <a:solidFill>
                  <a:srgbClr val="626262"/>
                </a:solidFill>
                <a:latin typeface="Arial"/>
                <a:cs typeface="Arial"/>
              </a:rPr>
              <a:t>tích</a:t>
            </a:r>
            <a:r>
              <a:rPr lang="en-US" sz="2400" spc="20" dirty="0">
                <a:solidFill>
                  <a:srgbClr val="626262"/>
                </a:solidFill>
                <a:latin typeface="Arial"/>
                <a:cs typeface="Arial"/>
              </a:rPr>
              <a:t> </a:t>
            </a:r>
            <a:r>
              <a:rPr lang="en-US" sz="2400" spc="20" dirty="0" err="1">
                <a:solidFill>
                  <a:srgbClr val="626262"/>
                </a:solidFill>
                <a:latin typeface="Arial"/>
                <a:cs typeface="Arial"/>
              </a:rPr>
              <a:t>hệ</a:t>
            </a:r>
            <a:r>
              <a:rPr lang="en-US" sz="2400" spc="20" dirty="0">
                <a:solidFill>
                  <a:srgbClr val="626262"/>
                </a:solidFill>
                <a:latin typeface="Arial"/>
                <a:cs typeface="Arial"/>
              </a:rPr>
              <a:t> </a:t>
            </a:r>
            <a:r>
              <a:rPr lang="en-US" sz="2400" spc="20" dirty="0" err="1">
                <a:solidFill>
                  <a:srgbClr val="626262"/>
                </a:solidFill>
                <a:latin typeface="Arial"/>
                <a:cs typeface="Arial"/>
              </a:rPr>
              <a:t>thống</a:t>
            </a:r>
            <a:endParaRPr lang="en-US" sz="2400" spc="20" dirty="0">
              <a:solidFill>
                <a:srgbClr val="626262"/>
              </a:solidFill>
              <a:latin typeface="Arial"/>
              <a:cs typeface="Arial"/>
            </a:endParaRPr>
          </a:p>
          <a:p>
            <a:pPr marL="342900" indent="-342900">
              <a:spcBef>
                <a:spcPts val="1200"/>
              </a:spcBef>
              <a:buAutoNum type="arabicPeriod"/>
            </a:pPr>
            <a:r>
              <a:rPr lang="en-US" sz="2400" spc="20" dirty="0" err="1">
                <a:solidFill>
                  <a:srgbClr val="626262"/>
                </a:solidFill>
                <a:latin typeface="Arial"/>
                <a:cs typeface="Arial"/>
              </a:rPr>
              <a:t>Thiết</a:t>
            </a:r>
            <a:r>
              <a:rPr lang="en-US" sz="2400" spc="20" dirty="0">
                <a:solidFill>
                  <a:srgbClr val="626262"/>
                </a:solidFill>
                <a:latin typeface="Arial"/>
                <a:cs typeface="Arial"/>
              </a:rPr>
              <a:t> </a:t>
            </a:r>
            <a:r>
              <a:rPr lang="en-US" sz="2400" spc="20" dirty="0" err="1">
                <a:solidFill>
                  <a:srgbClr val="626262"/>
                </a:solidFill>
                <a:latin typeface="Arial"/>
                <a:cs typeface="Arial"/>
              </a:rPr>
              <a:t>kế</a:t>
            </a:r>
            <a:r>
              <a:rPr lang="en-US" sz="2400" spc="20" dirty="0">
                <a:solidFill>
                  <a:srgbClr val="626262"/>
                </a:solidFill>
                <a:latin typeface="Arial"/>
                <a:cs typeface="Arial"/>
              </a:rPr>
              <a:t> </a:t>
            </a:r>
            <a:r>
              <a:rPr lang="en-US" sz="2400" spc="20" dirty="0" err="1">
                <a:solidFill>
                  <a:srgbClr val="626262"/>
                </a:solidFill>
                <a:latin typeface="Arial"/>
                <a:cs typeface="Arial"/>
              </a:rPr>
              <a:t>ứng</a:t>
            </a:r>
            <a:r>
              <a:rPr lang="en-US" sz="2400" spc="20" dirty="0">
                <a:solidFill>
                  <a:srgbClr val="626262"/>
                </a:solidFill>
                <a:latin typeface="Arial"/>
                <a:cs typeface="Arial"/>
              </a:rPr>
              <a:t> </a:t>
            </a:r>
            <a:r>
              <a:rPr lang="en-US" sz="2400" spc="20" dirty="0" err="1">
                <a:solidFill>
                  <a:srgbClr val="626262"/>
                </a:solidFill>
                <a:latin typeface="Arial"/>
                <a:cs typeface="Arial"/>
              </a:rPr>
              <a:t>dụng</a:t>
            </a:r>
            <a:endParaRPr lang="en-US" sz="2400" spc="20" dirty="0">
              <a:solidFill>
                <a:srgbClr val="626262"/>
              </a:solidFill>
              <a:latin typeface="Arial"/>
              <a:cs typeface="Arial"/>
            </a:endParaRPr>
          </a:p>
          <a:p>
            <a:pPr marL="342900" indent="-342900">
              <a:spcBef>
                <a:spcPts val="1200"/>
              </a:spcBef>
              <a:buAutoNum type="arabicPeriod"/>
            </a:pPr>
            <a:r>
              <a:rPr lang="en-US" sz="2400" spc="20" dirty="0" err="1">
                <a:solidFill>
                  <a:srgbClr val="626262"/>
                </a:solidFill>
                <a:latin typeface="Arial"/>
                <a:cs typeface="Arial"/>
              </a:rPr>
              <a:t>Kết</a:t>
            </a:r>
            <a:r>
              <a:rPr lang="en-US" sz="2400" spc="20" dirty="0">
                <a:solidFill>
                  <a:srgbClr val="626262"/>
                </a:solidFill>
                <a:latin typeface="Arial"/>
                <a:cs typeface="Arial"/>
              </a:rPr>
              <a:t> </a:t>
            </a:r>
            <a:r>
              <a:rPr lang="en-US" sz="2400" spc="20" dirty="0" err="1">
                <a:solidFill>
                  <a:srgbClr val="626262"/>
                </a:solidFill>
                <a:latin typeface="Arial"/>
                <a:cs typeface="Arial"/>
              </a:rPr>
              <a:t>quả</a:t>
            </a:r>
            <a:endParaRPr lang="en-US" sz="2400" spc="20" dirty="0">
              <a:solidFill>
                <a:srgbClr val="626262"/>
              </a:solidFill>
              <a:latin typeface="Arial"/>
              <a:cs typeface="Arial"/>
            </a:endParaRPr>
          </a:p>
          <a:p>
            <a:pPr marL="342900" indent="-342900">
              <a:spcBef>
                <a:spcPts val="1200"/>
              </a:spcBef>
              <a:buAutoNum type="arabicPeriod"/>
            </a:pPr>
            <a:r>
              <a:rPr lang="en-US" sz="2400" spc="20" dirty="0" err="1">
                <a:solidFill>
                  <a:srgbClr val="626262"/>
                </a:solidFill>
                <a:latin typeface="Arial"/>
                <a:cs typeface="Arial"/>
              </a:rPr>
              <a:t>Mục</a:t>
            </a:r>
            <a:r>
              <a:rPr lang="en-US" sz="2400" spc="20" dirty="0">
                <a:solidFill>
                  <a:srgbClr val="626262"/>
                </a:solidFill>
                <a:latin typeface="Arial"/>
                <a:cs typeface="Arial"/>
              </a:rPr>
              <a:t> </a:t>
            </a:r>
            <a:r>
              <a:rPr lang="en-US" sz="2400" spc="20" dirty="0" err="1">
                <a:solidFill>
                  <a:srgbClr val="626262"/>
                </a:solidFill>
                <a:latin typeface="Arial"/>
                <a:cs typeface="Arial"/>
              </a:rPr>
              <a:t>tiêu</a:t>
            </a:r>
            <a:r>
              <a:rPr lang="en-US" sz="2400" spc="20" dirty="0">
                <a:solidFill>
                  <a:srgbClr val="626262"/>
                </a:solidFill>
                <a:latin typeface="Arial"/>
                <a:cs typeface="Arial"/>
              </a:rPr>
              <a:t> </a:t>
            </a:r>
            <a:r>
              <a:rPr lang="en-US" sz="2400" spc="20" dirty="0" err="1">
                <a:solidFill>
                  <a:srgbClr val="626262"/>
                </a:solidFill>
                <a:latin typeface="Arial"/>
                <a:cs typeface="Arial"/>
              </a:rPr>
              <a:t>phát</a:t>
            </a:r>
            <a:r>
              <a:rPr lang="en-US" sz="2400" spc="20" dirty="0">
                <a:solidFill>
                  <a:srgbClr val="626262"/>
                </a:solidFill>
                <a:latin typeface="Arial"/>
                <a:cs typeface="Arial"/>
              </a:rPr>
              <a:t> </a:t>
            </a:r>
            <a:r>
              <a:rPr lang="en-US" sz="2400" spc="20" dirty="0" err="1">
                <a:solidFill>
                  <a:srgbClr val="626262"/>
                </a:solidFill>
                <a:latin typeface="Arial"/>
                <a:cs typeface="Arial"/>
              </a:rPr>
              <a:t>triển</a:t>
            </a:r>
            <a:endParaRPr lang="en-US" sz="2400" spc="20" dirty="0">
              <a:solidFill>
                <a:srgbClr val="626262"/>
              </a:solidFill>
              <a:latin typeface="Arial"/>
              <a:cs typeface="Arial"/>
            </a:endParaRPr>
          </a:p>
          <a:p>
            <a:pPr marL="342900" indent="-342900">
              <a:spcBef>
                <a:spcPts val="1200"/>
              </a:spcBef>
              <a:buAutoNum type="arabicPeriod"/>
            </a:pPr>
            <a:endParaRPr lang="en-US" sz="2400" spc="20" dirty="0">
              <a:solidFill>
                <a:srgbClr val="626262"/>
              </a:solidFill>
              <a:latin typeface="Arial"/>
              <a:cs typeface="Arial"/>
            </a:endParaRPr>
          </a:p>
          <a:p>
            <a:pPr marL="342900" indent="-342900">
              <a:spcBef>
                <a:spcPts val="1200"/>
              </a:spcBef>
              <a:buAutoNum type="arabicPeriod"/>
            </a:pPr>
            <a:endParaRPr lang="vi-VN" sz="2400" spc="20" dirty="0">
              <a:solidFill>
                <a:srgbClr val="626262"/>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Rèn</a:t>
            </a:r>
            <a:r>
              <a:rPr lang="en-US" sz="2500" b="0" kern="0" spc="-70" dirty="0">
                <a:solidFill>
                  <a:srgbClr val="FF8C00"/>
                </a:solidFill>
              </a:rPr>
              <a:t> </a:t>
            </a:r>
            <a:r>
              <a:rPr lang="en-US" sz="2500" b="0" kern="0" spc="-70" dirty="0" err="1">
                <a:solidFill>
                  <a:srgbClr val="FF8C00"/>
                </a:solidFill>
              </a:rPr>
              <a:t>luyện</a:t>
            </a:r>
            <a:endParaRPr lang="vi-VN" sz="2500" kern="0" dirty="0">
              <a:solidFill>
                <a:srgbClr val="FF8C00"/>
              </a:solidFill>
            </a:endParaRPr>
          </a:p>
        </p:txBody>
      </p:sp>
      <p:sp>
        <p:nvSpPr>
          <p:cNvPr id="6" name="object 5"/>
          <p:cNvSpPr txBox="1"/>
          <p:nvPr/>
        </p:nvSpPr>
        <p:spPr>
          <a:xfrm>
            <a:off x="5422900" y="2635250"/>
            <a:ext cx="4495800" cy="1107996"/>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Activity </a:t>
            </a:r>
            <a:r>
              <a:rPr lang="en-US" sz="2400" spc="30" dirty="0" err="1">
                <a:solidFill>
                  <a:srgbClr val="626262"/>
                </a:solidFill>
                <a:latin typeface="Arial"/>
                <a:cs typeface="Arial"/>
              </a:rPr>
              <a:t>đánh</a:t>
            </a:r>
            <a:r>
              <a:rPr lang="en-US" sz="2400" spc="30" dirty="0">
                <a:solidFill>
                  <a:srgbClr val="626262"/>
                </a:solidFill>
                <a:latin typeface="Arial"/>
                <a:cs typeface="Arial"/>
              </a:rPr>
              <a:t> </a:t>
            </a:r>
            <a:r>
              <a:rPr lang="en-US" sz="2400" spc="30" dirty="0" err="1">
                <a:solidFill>
                  <a:srgbClr val="626262"/>
                </a:solidFill>
                <a:latin typeface="Arial"/>
                <a:cs typeface="Arial"/>
              </a:rPr>
              <a:t>giá</a:t>
            </a:r>
            <a:r>
              <a:rPr lang="en-US" sz="2400" spc="30" dirty="0">
                <a:solidFill>
                  <a:srgbClr val="626262"/>
                </a:solidFill>
                <a:latin typeface="Arial"/>
                <a:cs typeface="Arial"/>
              </a:rPr>
              <a:t> </a:t>
            </a:r>
            <a:r>
              <a:rPr lang="en-US" sz="2400" spc="30" dirty="0" err="1">
                <a:solidFill>
                  <a:srgbClr val="626262"/>
                </a:solidFill>
                <a:latin typeface="Arial"/>
                <a:cs typeface="Arial"/>
              </a:rPr>
              <a:t>rèn</a:t>
            </a:r>
            <a:r>
              <a:rPr lang="en-US" sz="2400" spc="30" dirty="0">
                <a:solidFill>
                  <a:srgbClr val="626262"/>
                </a:solidFill>
                <a:latin typeface="Arial"/>
                <a:cs typeface="Arial"/>
              </a:rPr>
              <a:t> </a:t>
            </a:r>
            <a:r>
              <a:rPr lang="en-US" sz="2400" spc="30" dirty="0" err="1">
                <a:solidFill>
                  <a:srgbClr val="626262"/>
                </a:solidFill>
                <a:latin typeface="Arial"/>
                <a:cs typeface="Arial"/>
              </a:rPr>
              <a:t>luyện</a:t>
            </a:r>
            <a:r>
              <a:rPr lang="en-US" sz="2400" spc="30" dirty="0">
                <a:solidFill>
                  <a:srgbClr val="626262"/>
                </a:solidFill>
                <a:latin typeface="Arial"/>
                <a:cs typeface="Arial"/>
              </a:rPr>
              <a:t> </a:t>
            </a:r>
            <a:r>
              <a:rPr lang="en-US" sz="2400" spc="30" dirty="0" err="1">
                <a:solidFill>
                  <a:srgbClr val="626262"/>
                </a:solidFill>
                <a:latin typeface="Arial"/>
                <a:cs typeface="Arial"/>
              </a:rPr>
              <a:t>chứa</a:t>
            </a:r>
            <a:r>
              <a:rPr lang="en-US" sz="2400" spc="30" dirty="0">
                <a:solidFill>
                  <a:srgbClr val="626262"/>
                </a:solidFill>
                <a:latin typeface="Arial"/>
                <a:cs typeface="Arial"/>
              </a:rPr>
              <a:t> </a:t>
            </a:r>
            <a:r>
              <a:rPr lang="en-US" sz="2400" spc="30" dirty="0" err="1">
                <a:solidFill>
                  <a:srgbClr val="626262"/>
                </a:solidFill>
                <a:latin typeface="Arial"/>
                <a:cs typeface="Arial"/>
              </a:rPr>
              <a:t>toàn</a:t>
            </a:r>
            <a:r>
              <a:rPr lang="en-US" sz="2400" spc="30" dirty="0">
                <a:solidFill>
                  <a:srgbClr val="626262"/>
                </a:solidFill>
                <a:latin typeface="Arial"/>
                <a:cs typeface="Arial"/>
              </a:rPr>
              <a:t> </a:t>
            </a:r>
            <a:r>
              <a:rPr lang="en-US" sz="2400" spc="30" dirty="0" err="1">
                <a:solidFill>
                  <a:srgbClr val="626262"/>
                </a:solidFill>
                <a:latin typeface="Arial"/>
                <a:cs typeface="Arial"/>
              </a:rPr>
              <a:t>bộ</a:t>
            </a:r>
            <a:r>
              <a:rPr lang="en-US" sz="2400" spc="30" dirty="0">
                <a:solidFill>
                  <a:srgbClr val="626262"/>
                </a:solidFill>
                <a:latin typeface="Arial"/>
                <a:cs typeface="Arial"/>
              </a:rPr>
              <a:t> </a:t>
            </a:r>
            <a:r>
              <a:rPr lang="en-US" sz="2400" spc="30" dirty="0" err="1">
                <a:solidFill>
                  <a:srgbClr val="626262"/>
                </a:solidFill>
                <a:latin typeface="Arial"/>
                <a:cs typeface="Arial"/>
              </a:rPr>
              <a:t>các</a:t>
            </a:r>
            <a:r>
              <a:rPr lang="en-US" sz="2400" spc="30" dirty="0">
                <a:solidFill>
                  <a:srgbClr val="626262"/>
                </a:solidFill>
                <a:latin typeface="Arial"/>
                <a:cs typeface="Arial"/>
              </a:rPr>
              <a:t> </a:t>
            </a:r>
            <a:r>
              <a:rPr lang="en-US" sz="2400" spc="30" dirty="0" err="1">
                <a:solidFill>
                  <a:srgbClr val="626262"/>
                </a:solidFill>
                <a:latin typeface="Arial"/>
                <a:cs typeface="Arial"/>
              </a:rPr>
              <a:t>phiếu</a:t>
            </a:r>
            <a:r>
              <a:rPr lang="en-US" sz="2400" spc="30" dirty="0">
                <a:solidFill>
                  <a:srgbClr val="626262"/>
                </a:solidFill>
                <a:latin typeface="Arial"/>
                <a:cs typeface="Arial"/>
              </a:rPr>
              <a:t> </a:t>
            </a:r>
            <a:r>
              <a:rPr lang="en-US" sz="2400" spc="30" dirty="0" err="1">
                <a:solidFill>
                  <a:srgbClr val="626262"/>
                </a:solidFill>
                <a:latin typeface="Arial"/>
                <a:cs typeface="Arial"/>
              </a:rPr>
              <a:t>đánh</a:t>
            </a:r>
            <a:r>
              <a:rPr lang="en-US" sz="2400" spc="30" dirty="0">
                <a:solidFill>
                  <a:srgbClr val="626262"/>
                </a:solidFill>
                <a:latin typeface="Arial"/>
                <a:cs typeface="Arial"/>
              </a:rPr>
              <a:t> </a:t>
            </a:r>
            <a:r>
              <a:rPr lang="en-US" sz="2400" spc="30" dirty="0" err="1">
                <a:solidFill>
                  <a:srgbClr val="626262"/>
                </a:solidFill>
                <a:latin typeface="Arial"/>
                <a:cs typeface="Arial"/>
              </a:rPr>
              <a:t>giá</a:t>
            </a:r>
            <a:r>
              <a:rPr lang="en-US" sz="2400" spc="30" dirty="0">
                <a:solidFill>
                  <a:srgbClr val="626262"/>
                </a:solidFill>
                <a:latin typeface="Arial"/>
                <a:cs typeface="Arial"/>
              </a:rPr>
              <a:t> </a:t>
            </a:r>
            <a:r>
              <a:rPr lang="en-US" sz="2400" spc="30" dirty="0" err="1">
                <a:solidFill>
                  <a:srgbClr val="626262"/>
                </a:solidFill>
                <a:latin typeface="Arial"/>
                <a:cs typeface="Arial"/>
              </a:rPr>
              <a:t>rèn</a:t>
            </a:r>
            <a:r>
              <a:rPr lang="en-US" sz="2400" spc="30" dirty="0">
                <a:solidFill>
                  <a:srgbClr val="626262"/>
                </a:solidFill>
                <a:latin typeface="Arial"/>
                <a:cs typeface="Arial"/>
              </a:rPr>
              <a:t> </a:t>
            </a:r>
            <a:r>
              <a:rPr lang="en-US" sz="2400" spc="30" dirty="0" err="1">
                <a:solidFill>
                  <a:srgbClr val="626262"/>
                </a:solidFill>
                <a:latin typeface="Arial"/>
                <a:cs typeface="Arial"/>
              </a:rPr>
              <a:t>luyện</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9" name="Picture 8" descr="Không có mô tả.">
            <a:extLst>
              <a:ext uri="{FF2B5EF4-FFF2-40B4-BE49-F238E27FC236}">
                <a16:creationId xmlns:a16="http://schemas.microsoft.com/office/drawing/2014/main" id="{1C55A849-A84F-47B9-915E-ECD6F44CC1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500" y="0"/>
            <a:ext cx="3868636" cy="7556500"/>
          </a:xfrm>
          <a:prstGeom prst="rect">
            <a:avLst/>
          </a:prstGeom>
          <a:noFill/>
          <a:ln>
            <a:noFill/>
          </a:ln>
        </p:spPr>
      </p:pic>
      <p:pic>
        <p:nvPicPr>
          <p:cNvPr id="10" name="Picture 9" descr="Không có mô tả.">
            <a:extLst>
              <a:ext uri="{FF2B5EF4-FFF2-40B4-BE49-F238E27FC236}">
                <a16:creationId xmlns:a16="http://schemas.microsoft.com/office/drawing/2014/main" id="{98234217-31D1-4B45-9EE3-AFD397D42F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7500" y="15266"/>
            <a:ext cx="3868636" cy="7541233"/>
          </a:xfrm>
          <a:prstGeom prst="rect">
            <a:avLst/>
          </a:prstGeom>
          <a:noFill/>
          <a:ln>
            <a:noFill/>
          </a:ln>
        </p:spPr>
      </p:pic>
    </p:spTree>
    <p:extLst>
      <p:ext uri="{BB962C8B-B14F-4D97-AF65-F5344CB8AC3E}">
        <p14:creationId xmlns:p14="http://schemas.microsoft.com/office/powerpoint/2010/main" val="134827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a:t>
            </a:r>
            <a:r>
              <a:rPr lang="en-US" sz="2500" b="0" kern="0" spc="-70" dirty="0" err="1">
                <a:solidFill>
                  <a:srgbClr val="FF8C00"/>
                </a:solidFill>
              </a:rPr>
              <a:t>Quên</a:t>
            </a:r>
            <a:r>
              <a:rPr lang="en-US" sz="2500" b="0" kern="0" spc="-70" dirty="0">
                <a:solidFill>
                  <a:srgbClr val="FF8C00"/>
                </a:solidFill>
              </a:rPr>
              <a:t> </a:t>
            </a:r>
            <a:r>
              <a:rPr lang="en-US" sz="2500" b="0" kern="0" spc="-70" dirty="0" err="1">
                <a:solidFill>
                  <a:srgbClr val="FF8C00"/>
                </a:solidFill>
              </a:rPr>
              <a:t>mật</a:t>
            </a:r>
            <a:r>
              <a:rPr lang="en-US" sz="2500" b="0" kern="0" spc="-70" dirty="0">
                <a:solidFill>
                  <a:srgbClr val="FF8C00"/>
                </a:solidFill>
              </a:rPr>
              <a:t> </a:t>
            </a:r>
            <a:r>
              <a:rPr lang="en-US" sz="2500" b="0" kern="0" spc="-70" dirty="0" err="1">
                <a:solidFill>
                  <a:srgbClr val="FF8C00"/>
                </a:solidFill>
              </a:rPr>
              <a:t>khẩu</a:t>
            </a:r>
            <a:endParaRPr lang="vi-VN" sz="2500" kern="0" dirty="0">
              <a:solidFill>
                <a:srgbClr val="FF8C00"/>
              </a:solidFill>
            </a:endParaRPr>
          </a:p>
        </p:txBody>
      </p:sp>
      <p:sp>
        <p:nvSpPr>
          <p:cNvPr id="6" name="object 5"/>
          <p:cNvSpPr txBox="1"/>
          <p:nvPr/>
        </p:nvSpPr>
        <p:spPr>
          <a:xfrm>
            <a:off x="5422900" y="2635250"/>
            <a:ext cx="4495800" cy="1477328"/>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Activity </a:t>
            </a:r>
            <a:r>
              <a:rPr lang="en-US" sz="2400" spc="30" dirty="0" err="1">
                <a:solidFill>
                  <a:srgbClr val="626262"/>
                </a:solidFill>
                <a:latin typeface="Arial"/>
                <a:cs typeface="Arial"/>
              </a:rPr>
              <a:t>quên</a:t>
            </a:r>
            <a:r>
              <a:rPr lang="en-US" sz="2400" spc="30" dirty="0">
                <a:solidFill>
                  <a:srgbClr val="626262"/>
                </a:solidFill>
                <a:latin typeface="Arial"/>
                <a:cs typeface="Arial"/>
              </a:rPr>
              <a:t> </a:t>
            </a:r>
            <a:r>
              <a:rPr lang="en-US" sz="2400" spc="30" dirty="0" err="1">
                <a:solidFill>
                  <a:srgbClr val="626262"/>
                </a:solidFill>
                <a:latin typeface="Arial"/>
                <a:cs typeface="Arial"/>
              </a:rPr>
              <a:t>mật</a:t>
            </a:r>
            <a:r>
              <a:rPr lang="en-US" sz="2400" spc="30" dirty="0">
                <a:solidFill>
                  <a:srgbClr val="626262"/>
                </a:solidFill>
                <a:latin typeface="Arial"/>
                <a:cs typeface="Arial"/>
              </a:rPr>
              <a:t> </a:t>
            </a:r>
            <a:r>
              <a:rPr lang="en-US" sz="2400" spc="30" dirty="0" err="1">
                <a:solidFill>
                  <a:srgbClr val="626262"/>
                </a:solidFill>
                <a:latin typeface="Arial"/>
                <a:cs typeface="Arial"/>
              </a:rPr>
              <a:t>khẩu</a:t>
            </a:r>
            <a:r>
              <a:rPr lang="en-US" sz="2400" spc="30" dirty="0">
                <a:solidFill>
                  <a:srgbClr val="626262"/>
                </a:solidFill>
                <a:latin typeface="Arial"/>
                <a:cs typeface="Arial"/>
              </a:rPr>
              <a:t> </a:t>
            </a:r>
            <a:r>
              <a:rPr lang="en-US" sz="2400" spc="30" dirty="0" err="1">
                <a:solidFill>
                  <a:srgbClr val="626262"/>
                </a:solidFill>
                <a:latin typeface="Arial"/>
                <a:cs typeface="Arial"/>
              </a:rPr>
              <a:t>trỏ</a:t>
            </a:r>
            <a:r>
              <a:rPr lang="en-US" sz="2400" spc="30" dirty="0">
                <a:solidFill>
                  <a:srgbClr val="626262"/>
                </a:solidFill>
                <a:latin typeface="Arial"/>
                <a:cs typeface="Arial"/>
              </a:rPr>
              <a:t> </a:t>
            </a:r>
            <a:r>
              <a:rPr lang="en-US" sz="2400" spc="30" dirty="0" err="1">
                <a:solidFill>
                  <a:srgbClr val="626262"/>
                </a:solidFill>
                <a:latin typeface="Arial"/>
                <a:cs typeface="Arial"/>
              </a:rPr>
              <a:t>thẳng</a:t>
            </a:r>
            <a:r>
              <a:rPr lang="en-US" sz="2400" spc="30" dirty="0">
                <a:solidFill>
                  <a:srgbClr val="626262"/>
                </a:solidFill>
                <a:latin typeface="Arial"/>
                <a:cs typeface="Arial"/>
              </a:rPr>
              <a:t> </a:t>
            </a:r>
            <a:r>
              <a:rPr lang="en-US" sz="2400" spc="30" dirty="0" err="1">
                <a:solidFill>
                  <a:srgbClr val="626262"/>
                </a:solidFill>
                <a:latin typeface="Arial"/>
                <a:cs typeface="Arial"/>
              </a:rPr>
              <a:t>tới</a:t>
            </a:r>
            <a:r>
              <a:rPr lang="en-US" sz="2400" spc="30" dirty="0">
                <a:solidFill>
                  <a:srgbClr val="626262"/>
                </a:solidFill>
                <a:latin typeface="Arial"/>
                <a:cs typeface="Arial"/>
              </a:rPr>
              <a:t> </a:t>
            </a:r>
            <a:r>
              <a:rPr lang="en-US" sz="2400" spc="30" dirty="0" err="1">
                <a:solidFill>
                  <a:srgbClr val="626262"/>
                </a:solidFill>
                <a:latin typeface="Arial"/>
                <a:cs typeface="Arial"/>
              </a:rPr>
              <a:t>trang</a:t>
            </a:r>
            <a:r>
              <a:rPr lang="en-US" sz="2400" spc="30" dirty="0">
                <a:solidFill>
                  <a:srgbClr val="626262"/>
                </a:solidFill>
                <a:latin typeface="Arial"/>
                <a:cs typeface="Arial"/>
              </a:rPr>
              <a:t> </a:t>
            </a:r>
            <a:r>
              <a:rPr lang="en-US" sz="2400" spc="30" dirty="0" err="1">
                <a:solidFill>
                  <a:srgbClr val="626262"/>
                </a:solidFill>
                <a:latin typeface="Arial"/>
                <a:cs typeface="Arial"/>
              </a:rPr>
              <a:t>quên</a:t>
            </a:r>
            <a:r>
              <a:rPr lang="en-US" sz="2400" spc="30" dirty="0">
                <a:solidFill>
                  <a:srgbClr val="626262"/>
                </a:solidFill>
                <a:latin typeface="Arial"/>
                <a:cs typeface="Arial"/>
              </a:rPr>
              <a:t> </a:t>
            </a:r>
            <a:r>
              <a:rPr lang="en-US" sz="2400" spc="30" dirty="0" err="1">
                <a:solidFill>
                  <a:srgbClr val="626262"/>
                </a:solidFill>
                <a:latin typeface="Arial"/>
                <a:cs typeface="Arial"/>
              </a:rPr>
              <a:t>mật</a:t>
            </a:r>
            <a:r>
              <a:rPr lang="en-US" sz="2400" spc="30" dirty="0">
                <a:solidFill>
                  <a:srgbClr val="626262"/>
                </a:solidFill>
                <a:latin typeface="Arial"/>
                <a:cs typeface="Arial"/>
              </a:rPr>
              <a:t> </a:t>
            </a:r>
            <a:r>
              <a:rPr lang="en-US" sz="2400" spc="30" dirty="0" err="1">
                <a:solidFill>
                  <a:srgbClr val="626262"/>
                </a:solidFill>
                <a:latin typeface="Arial"/>
                <a:cs typeface="Arial"/>
              </a:rPr>
              <a:t>khẩu</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Trung</a:t>
            </a:r>
            <a:r>
              <a:rPr lang="en-US" sz="2400" spc="30" dirty="0">
                <a:solidFill>
                  <a:srgbClr val="626262"/>
                </a:solidFill>
                <a:latin typeface="Arial"/>
                <a:cs typeface="Arial"/>
              </a:rPr>
              <a:t> </a:t>
            </a:r>
            <a:r>
              <a:rPr lang="en-US" sz="2400" spc="30" dirty="0" err="1">
                <a:solidFill>
                  <a:srgbClr val="626262"/>
                </a:solidFill>
                <a:latin typeface="Arial"/>
                <a:cs typeface="Arial"/>
              </a:rPr>
              <a:t>tâm</a:t>
            </a:r>
            <a:r>
              <a:rPr lang="en-US" sz="2400" spc="30" dirty="0">
                <a:solidFill>
                  <a:srgbClr val="626262"/>
                </a:solidFill>
                <a:latin typeface="Arial"/>
                <a:cs typeface="Arial"/>
              </a:rPr>
              <a:t> </a:t>
            </a:r>
            <a:r>
              <a:rPr lang="en-US" sz="2400" spc="30" dirty="0" err="1">
                <a:solidFill>
                  <a:srgbClr val="626262"/>
                </a:solidFill>
                <a:latin typeface="Arial"/>
                <a:cs typeface="Arial"/>
              </a:rPr>
              <a:t>quản</a:t>
            </a:r>
            <a:r>
              <a:rPr lang="en-US" sz="2400" spc="30" dirty="0">
                <a:solidFill>
                  <a:srgbClr val="626262"/>
                </a:solidFill>
                <a:latin typeface="Arial"/>
                <a:cs typeface="Arial"/>
              </a:rPr>
              <a:t> </a:t>
            </a:r>
            <a:r>
              <a:rPr lang="en-US" sz="2400" spc="30" dirty="0" err="1">
                <a:solidFill>
                  <a:srgbClr val="626262"/>
                </a:solidFill>
                <a:latin typeface="Arial"/>
                <a:cs typeface="Arial"/>
              </a:rPr>
              <a:t>lý</a:t>
            </a:r>
            <a:r>
              <a:rPr lang="en-US" sz="2400" spc="30" dirty="0">
                <a:solidFill>
                  <a:srgbClr val="626262"/>
                </a:solidFill>
                <a:latin typeface="Arial"/>
                <a:cs typeface="Arial"/>
              </a:rPr>
              <a:t> </a:t>
            </a:r>
            <a:r>
              <a:rPr lang="en-US" sz="2400" spc="30" dirty="0" err="1">
                <a:solidFill>
                  <a:srgbClr val="626262"/>
                </a:solidFill>
                <a:latin typeface="Arial"/>
                <a:cs typeface="Arial"/>
              </a:rPr>
              <a:t>công</a:t>
            </a:r>
            <a:r>
              <a:rPr lang="en-US" sz="2400" spc="30" dirty="0">
                <a:solidFill>
                  <a:srgbClr val="626262"/>
                </a:solidFill>
                <a:latin typeface="Arial"/>
                <a:cs typeface="Arial"/>
              </a:rPr>
              <a:t> </a:t>
            </a:r>
            <a:r>
              <a:rPr lang="en-US" sz="2400" spc="30" dirty="0" err="1">
                <a:solidFill>
                  <a:srgbClr val="626262"/>
                </a:solidFill>
                <a:latin typeface="Arial"/>
                <a:cs typeface="Arial"/>
              </a:rPr>
              <a:t>nghệ</a:t>
            </a:r>
            <a:r>
              <a:rPr lang="en-US" sz="2400" spc="30" dirty="0">
                <a:solidFill>
                  <a:srgbClr val="626262"/>
                </a:solidFill>
                <a:latin typeface="Arial"/>
                <a:cs typeface="Arial"/>
              </a:rPr>
              <a:t> </a:t>
            </a:r>
            <a:r>
              <a:rPr lang="en-US" sz="2400" spc="30" dirty="0" err="1">
                <a:solidFill>
                  <a:srgbClr val="626262"/>
                </a:solidFill>
                <a:latin typeface="Arial"/>
                <a:cs typeface="Arial"/>
              </a:rPr>
              <a:t>thông</a:t>
            </a:r>
            <a:r>
              <a:rPr lang="en-US" sz="2400" spc="30" dirty="0">
                <a:solidFill>
                  <a:srgbClr val="626262"/>
                </a:solidFill>
                <a:latin typeface="Arial"/>
                <a:cs typeface="Arial"/>
              </a:rPr>
              <a:t> tin HUTECH.</a:t>
            </a:r>
            <a:endParaRPr lang="vi-VN" sz="2400" b="1" spc="30" dirty="0">
              <a:solidFill>
                <a:srgbClr val="626262"/>
              </a:solidFill>
              <a:latin typeface="Arial"/>
              <a:cs typeface="Arial"/>
            </a:endParaRPr>
          </a:p>
        </p:txBody>
      </p:sp>
      <p:pic>
        <p:nvPicPr>
          <p:cNvPr id="7" name="Picture 6" descr="Không có mô tả.">
            <a:extLst>
              <a:ext uri="{FF2B5EF4-FFF2-40B4-BE49-F238E27FC236}">
                <a16:creationId xmlns:a16="http://schemas.microsoft.com/office/drawing/2014/main" id="{D30EAB83-7461-4DF6-975B-5C61095EEF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500" y="-15807"/>
            <a:ext cx="3886200" cy="7543800"/>
          </a:xfrm>
          <a:prstGeom prst="rect">
            <a:avLst/>
          </a:prstGeom>
          <a:noFill/>
          <a:ln>
            <a:noFill/>
          </a:ln>
        </p:spPr>
      </p:pic>
    </p:spTree>
    <p:extLst>
      <p:ext uri="{BB962C8B-B14F-4D97-AF65-F5344CB8AC3E}">
        <p14:creationId xmlns:p14="http://schemas.microsoft.com/office/powerpoint/2010/main" val="225175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Activity Donate</a:t>
            </a:r>
            <a:endParaRPr lang="vi-VN" sz="2500" kern="0" dirty="0">
              <a:solidFill>
                <a:srgbClr val="FF8C00"/>
              </a:solidFill>
            </a:endParaRPr>
          </a:p>
        </p:txBody>
      </p:sp>
      <p:sp>
        <p:nvSpPr>
          <p:cNvPr id="6" name="object 5"/>
          <p:cNvSpPr txBox="1"/>
          <p:nvPr/>
        </p:nvSpPr>
        <p:spPr>
          <a:xfrm>
            <a:off x="5422900" y="2635250"/>
            <a:ext cx="4495800" cy="1107996"/>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	Activity donate </a:t>
            </a:r>
            <a:r>
              <a:rPr lang="en-US" sz="2400" spc="30" dirty="0" err="1">
                <a:solidFill>
                  <a:srgbClr val="626262"/>
                </a:solidFill>
                <a:latin typeface="Arial"/>
                <a:cs typeface="Arial"/>
              </a:rPr>
              <a:t>trỏ</a:t>
            </a:r>
            <a:r>
              <a:rPr lang="en-US" sz="2400" spc="30" dirty="0">
                <a:solidFill>
                  <a:srgbClr val="626262"/>
                </a:solidFill>
                <a:latin typeface="Arial"/>
                <a:cs typeface="Arial"/>
              </a:rPr>
              <a:t> </a:t>
            </a:r>
            <a:r>
              <a:rPr lang="en-US" sz="2400" spc="30" dirty="0" err="1">
                <a:solidFill>
                  <a:srgbClr val="626262"/>
                </a:solidFill>
                <a:latin typeface="Arial"/>
                <a:cs typeface="Arial"/>
              </a:rPr>
              <a:t>thẳng</a:t>
            </a:r>
            <a:r>
              <a:rPr lang="en-US" sz="2400" spc="30" dirty="0">
                <a:solidFill>
                  <a:srgbClr val="626262"/>
                </a:solidFill>
                <a:latin typeface="Arial"/>
                <a:cs typeface="Arial"/>
              </a:rPr>
              <a:t> </a:t>
            </a:r>
            <a:r>
              <a:rPr lang="en-US" sz="2400" spc="30" dirty="0" err="1">
                <a:solidFill>
                  <a:srgbClr val="626262"/>
                </a:solidFill>
                <a:latin typeface="Arial"/>
                <a:cs typeface="Arial"/>
              </a:rPr>
              <a:t>tới</a:t>
            </a:r>
            <a:r>
              <a:rPr lang="en-US" sz="2400" spc="30" dirty="0">
                <a:solidFill>
                  <a:srgbClr val="626262"/>
                </a:solidFill>
                <a:latin typeface="Arial"/>
                <a:cs typeface="Arial"/>
              </a:rPr>
              <a:t> </a:t>
            </a:r>
            <a:r>
              <a:rPr lang="en-US" sz="2400" spc="30" dirty="0" err="1">
                <a:solidFill>
                  <a:srgbClr val="626262"/>
                </a:solidFill>
                <a:latin typeface="Arial"/>
                <a:cs typeface="Arial"/>
              </a:rPr>
              <a:t>trang</a:t>
            </a:r>
            <a:r>
              <a:rPr lang="en-US" sz="2400" spc="30" dirty="0">
                <a:solidFill>
                  <a:srgbClr val="626262"/>
                </a:solidFill>
                <a:latin typeface="Arial"/>
                <a:cs typeface="Arial"/>
              </a:rPr>
              <a:t> Donate </a:t>
            </a:r>
            <a:r>
              <a:rPr lang="en-US" sz="2400" spc="30" dirty="0" err="1">
                <a:solidFill>
                  <a:srgbClr val="626262"/>
                </a:solidFill>
                <a:latin typeface="Arial"/>
                <a:cs typeface="Arial"/>
              </a:rPr>
              <a:t>đào</a:t>
            </a:r>
            <a:r>
              <a:rPr lang="en-US" sz="2400" spc="30" dirty="0">
                <a:solidFill>
                  <a:srgbClr val="626262"/>
                </a:solidFill>
                <a:latin typeface="Arial"/>
                <a:cs typeface="Arial"/>
              </a:rPr>
              <a:t> </a:t>
            </a:r>
            <a:r>
              <a:rPr lang="en-US" sz="2400" spc="30" dirty="0" err="1">
                <a:solidFill>
                  <a:srgbClr val="626262"/>
                </a:solidFill>
                <a:latin typeface="Arial"/>
                <a:cs typeface="Arial"/>
              </a:rPr>
              <a:t>tiền</a:t>
            </a:r>
            <a:r>
              <a:rPr lang="en-US" sz="2400" spc="30" dirty="0">
                <a:solidFill>
                  <a:srgbClr val="626262"/>
                </a:solidFill>
                <a:latin typeface="Arial"/>
                <a:cs typeface="Arial"/>
              </a:rPr>
              <a:t> </a:t>
            </a:r>
            <a:r>
              <a:rPr lang="en-US" sz="2400" spc="30" dirty="0" err="1">
                <a:solidFill>
                  <a:srgbClr val="626262"/>
                </a:solidFill>
                <a:latin typeface="Arial"/>
                <a:cs typeface="Arial"/>
              </a:rPr>
              <a:t>ảo</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team.</a:t>
            </a:r>
            <a:endParaRPr lang="vi-VN" sz="2400" b="1" spc="30" dirty="0">
              <a:solidFill>
                <a:srgbClr val="626262"/>
              </a:solidFill>
              <a:latin typeface="Arial"/>
              <a:cs typeface="Arial"/>
            </a:endParaRPr>
          </a:p>
        </p:txBody>
      </p:sp>
      <p:pic>
        <p:nvPicPr>
          <p:cNvPr id="9" name="Picture 8">
            <a:extLst>
              <a:ext uri="{FF2B5EF4-FFF2-40B4-BE49-F238E27FC236}">
                <a16:creationId xmlns:a16="http://schemas.microsoft.com/office/drawing/2014/main" id="{555A1406-6C29-4D4E-933B-A56BAA1CF1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500" y="0"/>
            <a:ext cx="3886200" cy="7562310"/>
          </a:xfrm>
          <a:prstGeom prst="rect">
            <a:avLst/>
          </a:prstGeom>
          <a:noFill/>
          <a:ln>
            <a:noFill/>
          </a:ln>
        </p:spPr>
      </p:pic>
    </p:spTree>
    <p:extLst>
      <p:ext uri="{BB962C8B-B14F-4D97-AF65-F5344CB8AC3E}">
        <p14:creationId xmlns:p14="http://schemas.microsoft.com/office/powerpoint/2010/main" val="320602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Chatbot</a:t>
            </a:r>
            <a:endParaRPr lang="vi-VN" sz="2500" kern="0" dirty="0">
              <a:solidFill>
                <a:srgbClr val="FF8C00"/>
              </a:solidFill>
            </a:endParaRPr>
          </a:p>
        </p:txBody>
      </p:sp>
      <p:sp>
        <p:nvSpPr>
          <p:cNvPr id="6" name="object 5"/>
          <p:cNvSpPr txBox="1"/>
          <p:nvPr/>
        </p:nvSpPr>
        <p:spPr>
          <a:xfrm>
            <a:off x="5422900" y="2635250"/>
            <a:ext cx="4495800" cy="1846659"/>
          </a:xfrm>
          <a:prstGeom prst="rect">
            <a:avLst/>
          </a:prstGeom>
        </p:spPr>
        <p:txBody>
          <a:bodyPr vert="horz" wrap="square" lIns="0" tIns="0" rIns="0" bIns="0" rtlCol="0">
            <a:spAutoFit/>
          </a:bodyPr>
          <a:lstStyle/>
          <a:p>
            <a:pPr marL="12065">
              <a:spcBef>
                <a:spcPts val="190"/>
              </a:spcBef>
              <a:tabLst>
                <a:tab pos="279400" algn="l"/>
                <a:tab pos="280035" algn="l"/>
              </a:tabLst>
            </a:pPr>
            <a:r>
              <a:rPr lang="en-US" sz="2400" spc="30" dirty="0">
                <a:solidFill>
                  <a:srgbClr val="626262"/>
                </a:solidFill>
                <a:latin typeface="Arial"/>
                <a:cs typeface="Arial"/>
              </a:rPr>
              <a:t>Chatbot </a:t>
            </a:r>
            <a:r>
              <a:rPr lang="en-US" sz="2400" spc="30" dirty="0" err="1">
                <a:solidFill>
                  <a:srgbClr val="626262"/>
                </a:solidFill>
                <a:latin typeface="Arial"/>
                <a:cs typeface="Arial"/>
              </a:rPr>
              <a:t>có</a:t>
            </a:r>
            <a:r>
              <a:rPr lang="en-US" sz="2400" spc="30" dirty="0">
                <a:solidFill>
                  <a:srgbClr val="626262"/>
                </a:solidFill>
                <a:latin typeface="Arial"/>
                <a:cs typeface="Arial"/>
              </a:rPr>
              <a:t> </a:t>
            </a:r>
            <a:r>
              <a:rPr lang="en-US" sz="2400" spc="30" dirty="0" err="1">
                <a:solidFill>
                  <a:srgbClr val="626262"/>
                </a:solidFill>
                <a:latin typeface="Arial"/>
                <a:cs typeface="Arial"/>
              </a:rPr>
              <a:t>các</a:t>
            </a:r>
            <a:r>
              <a:rPr lang="en-US" sz="2400" spc="30" dirty="0">
                <a:solidFill>
                  <a:srgbClr val="626262"/>
                </a:solidFill>
                <a:latin typeface="Arial"/>
                <a:cs typeface="Arial"/>
              </a:rPr>
              <a:t> </a:t>
            </a:r>
            <a:r>
              <a:rPr lang="en-US" sz="2400" spc="30" dirty="0" err="1">
                <a:solidFill>
                  <a:srgbClr val="626262"/>
                </a:solidFill>
                <a:latin typeface="Arial"/>
                <a:cs typeface="Arial"/>
              </a:rPr>
              <a:t>chức</a:t>
            </a:r>
            <a:r>
              <a:rPr lang="en-US" sz="2400" spc="30" dirty="0">
                <a:solidFill>
                  <a:srgbClr val="626262"/>
                </a:solidFill>
                <a:latin typeface="Arial"/>
                <a:cs typeface="Arial"/>
              </a:rPr>
              <a:t> </a:t>
            </a:r>
            <a:r>
              <a:rPr lang="en-US" sz="2400" spc="30" dirty="0" err="1">
                <a:solidFill>
                  <a:srgbClr val="626262"/>
                </a:solidFill>
                <a:latin typeface="Arial"/>
                <a:cs typeface="Arial"/>
              </a:rPr>
              <a:t>năng</a:t>
            </a:r>
            <a:r>
              <a:rPr lang="en-US" sz="2400" spc="30" dirty="0">
                <a:solidFill>
                  <a:srgbClr val="626262"/>
                </a:solidFill>
                <a:latin typeface="Arial"/>
                <a:cs typeface="Arial"/>
              </a:rPr>
              <a:t> </a:t>
            </a:r>
            <a:r>
              <a:rPr lang="en-US" sz="2400" spc="30" dirty="0" err="1">
                <a:solidFill>
                  <a:srgbClr val="626262"/>
                </a:solidFill>
                <a:latin typeface="Arial"/>
                <a:cs typeface="Arial"/>
              </a:rPr>
              <a:t>giống</a:t>
            </a:r>
            <a:r>
              <a:rPr lang="en-US" sz="2400" spc="30" dirty="0">
                <a:solidFill>
                  <a:srgbClr val="626262"/>
                </a:solidFill>
                <a:latin typeface="Arial"/>
                <a:cs typeface="Arial"/>
              </a:rPr>
              <a:t> </a:t>
            </a:r>
            <a:r>
              <a:rPr lang="en-US" sz="2400" spc="30" dirty="0" err="1">
                <a:solidFill>
                  <a:srgbClr val="626262"/>
                </a:solidFill>
                <a:latin typeface="Arial"/>
                <a:cs typeface="Arial"/>
              </a:rPr>
              <a:t>với</a:t>
            </a:r>
            <a:r>
              <a:rPr lang="en-US" sz="2400" spc="30" dirty="0">
                <a:solidFill>
                  <a:srgbClr val="626262"/>
                </a:solidFill>
                <a:latin typeface="Arial"/>
                <a:cs typeface="Arial"/>
              </a:rPr>
              <a:t> </a:t>
            </a:r>
            <a:r>
              <a:rPr lang="en-US" sz="2400" spc="30" dirty="0" err="1">
                <a:solidFill>
                  <a:srgbClr val="626262"/>
                </a:solidFill>
                <a:latin typeface="Arial"/>
                <a:cs typeface="Arial"/>
              </a:rPr>
              <a:t>ứng</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việc</a:t>
            </a:r>
            <a:r>
              <a:rPr lang="en-US" sz="2400" spc="30" dirty="0">
                <a:solidFill>
                  <a:srgbClr val="626262"/>
                </a:solidFill>
                <a:latin typeface="Arial"/>
                <a:cs typeface="Arial"/>
              </a:rPr>
              <a:t> </a:t>
            </a:r>
            <a:r>
              <a:rPr lang="en-US" sz="2400" spc="30" dirty="0" err="1">
                <a:solidFill>
                  <a:srgbClr val="626262"/>
                </a:solidFill>
                <a:latin typeface="Arial"/>
                <a:cs typeface="Arial"/>
              </a:rPr>
              <a:t>sử</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hoàn</a:t>
            </a:r>
            <a:r>
              <a:rPr lang="en-US" sz="2400" spc="30" dirty="0">
                <a:solidFill>
                  <a:srgbClr val="626262"/>
                </a:solidFill>
                <a:latin typeface="Arial"/>
                <a:cs typeface="Arial"/>
              </a:rPr>
              <a:t> </a:t>
            </a:r>
            <a:r>
              <a:rPr lang="en-US" sz="2400" spc="30" dirty="0" err="1">
                <a:solidFill>
                  <a:srgbClr val="626262"/>
                </a:solidFill>
                <a:latin typeface="Arial"/>
                <a:cs typeface="Arial"/>
              </a:rPr>
              <a:t>toàn</a:t>
            </a:r>
            <a:r>
              <a:rPr lang="en-US" sz="2400" spc="30" dirty="0">
                <a:solidFill>
                  <a:srgbClr val="626262"/>
                </a:solidFill>
                <a:latin typeface="Arial"/>
                <a:cs typeface="Arial"/>
              </a:rPr>
              <a:t> </a:t>
            </a:r>
            <a:r>
              <a:rPr lang="en-US" sz="2400" spc="30" dirty="0" err="1">
                <a:solidFill>
                  <a:srgbClr val="626262"/>
                </a:solidFill>
                <a:latin typeface="Arial"/>
                <a:cs typeface="Arial"/>
              </a:rPr>
              <a:t>bằng</a:t>
            </a:r>
            <a:r>
              <a:rPr lang="en-US" sz="2400" spc="30" dirty="0">
                <a:solidFill>
                  <a:srgbClr val="626262"/>
                </a:solidFill>
                <a:latin typeface="Arial"/>
                <a:cs typeface="Arial"/>
              </a:rPr>
              <a:t> </a:t>
            </a:r>
            <a:r>
              <a:rPr lang="en-US" sz="2400" spc="30" dirty="0" err="1">
                <a:solidFill>
                  <a:srgbClr val="626262"/>
                </a:solidFill>
                <a:latin typeface="Arial"/>
                <a:cs typeface="Arial"/>
              </a:rPr>
              <a:t>nút</a:t>
            </a:r>
            <a:r>
              <a:rPr lang="en-US" sz="2400" spc="30" dirty="0">
                <a:solidFill>
                  <a:srgbClr val="626262"/>
                </a:solidFill>
                <a:latin typeface="Arial"/>
                <a:cs typeface="Arial"/>
              </a:rPr>
              <a:t> </a:t>
            </a:r>
            <a:r>
              <a:rPr lang="en-US" sz="2400" spc="30" dirty="0" err="1">
                <a:solidFill>
                  <a:srgbClr val="626262"/>
                </a:solidFill>
                <a:latin typeface="Arial"/>
                <a:cs typeface="Arial"/>
              </a:rPr>
              <a:t>trên</a:t>
            </a:r>
            <a:r>
              <a:rPr lang="en-US" sz="2400" spc="30" dirty="0">
                <a:solidFill>
                  <a:srgbClr val="626262"/>
                </a:solidFill>
                <a:latin typeface="Arial"/>
                <a:cs typeface="Arial"/>
              </a:rPr>
              <a:t> </a:t>
            </a:r>
            <a:r>
              <a:rPr lang="en-US" sz="2400" spc="30" dirty="0" err="1">
                <a:solidFill>
                  <a:srgbClr val="626262"/>
                </a:solidFill>
                <a:latin typeface="Arial"/>
                <a:cs typeface="Arial"/>
              </a:rPr>
              <a:t>màn</a:t>
            </a:r>
            <a:r>
              <a:rPr lang="en-US" sz="2400" spc="30" dirty="0">
                <a:solidFill>
                  <a:srgbClr val="626262"/>
                </a:solidFill>
                <a:latin typeface="Arial"/>
                <a:cs typeface="Arial"/>
              </a:rPr>
              <a:t> </a:t>
            </a:r>
            <a:r>
              <a:rPr lang="en-US" sz="2400" spc="30" dirty="0" err="1">
                <a:solidFill>
                  <a:srgbClr val="626262"/>
                </a:solidFill>
                <a:latin typeface="Arial"/>
                <a:cs typeface="Arial"/>
              </a:rPr>
              <a:t>hình</a:t>
            </a:r>
            <a:r>
              <a:rPr lang="en-US" sz="2400" spc="30" dirty="0">
                <a:solidFill>
                  <a:srgbClr val="626262"/>
                </a:solidFill>
                <a:latin typeface="Arial"/>
                <a:cs typeface="Arial"/>
              </a:rPr>
              <a:t> </a:t>
            </a:r>
            <a:r>
              <a:rPr lang="en-US" sz="2400" spc="30" dirty="0" err="1">
                <a:solidFill>
                  <a:srgbClr val="626262"/>
                </a:solidFill>
                <a:latin typeface="Arial"/>
                <a:cs typeface="Arial"/>
              </a:rPr>
              <a:t>chứ</a:t>
            </a:r>
            <a:r>
              <a:rPr lang="en-US" sz="2400" spc="30" dirty="0">
                <a:solidFill>
                  <a:srgbClr val="626262"/>
                </a:solidFill>
                <a:latin typeface="Arial"/>
                <a:cs typeface="Arial"/>
              </a:rPr>
              <a:t> </a:t>
            </a:r>
            <a:r>
              <a:rPr lang="en-US" sz="2400" spc="30" dirty="0" err="1">
                <a:solidFill>
                  <a:srgbClr val="626262"/>
                </a:solidFill>
                <a:latin typeface="Arial"/>
                <a:cs typeface="Arial"/>
              </a:rPr>
              <a:t>không</a:t>
            </a:r>
            <a:r>
              <a:rPr lang="en-US" sz="2400" spc="30" dirty="0">
                <a:solidFill>
                  <a:srgbClr val="626262"/>
                </a:solidFill>
                <a:latin typeface="Arial"/>
                <a:cs typeface="Arial"/>
              </a:rPr>
              <a:t> </a:t>
            </a:r>
            <a:r>
              <a:rPr lang="en-US" sz="2400" spc="30" dirty="0" err="1">
                <a:solidFill>
                  <a:srgbClr val="626262"/>
                </a:solidFill>
                <a:latin typeface="Arial"/>
                <a:cs typeface="Arial"/>
              </a:rPr>
              <a:t>phải</a:t>
            </a:r>
            <a:r>
              <a:rPr lang="en-US" sz="2400" spc="30" dirty="0">
                <a:solidFill>
                  <a:srgbClr val="626262"/>
                </a:solidFill>
                <a:latin typeface="Arial"/>
                <a:cs typeface="Arial"/>
              </a:rPr>
              <a:t> </a:t>
            </a:r>
            <a:r>
              <a:rPr lang="en-US" sz="2400" spc="30" dirty="0" err="1">
                <a:solidFill>
                  <a:srgbClr val="626262"/>
                </a:solidFill>
                <a:latin typeface="Arial"/>
                <a:cs typeface="Arial"/>
              </a:rPr>
              <a:t>nhớ</a:t>
            </a:r>
            <a:r>
              <a:rPr lang="en-US" sz="2400" spc="30" dirty="0">
                <a:solidFill>
                  <a:srgbClr val="626262"/>
                </a:solidFill>
                <a:latin typeface="Arial"/>
                <a:cs typeface="Arial"/>
              </a:rPr>
              <a:t> </a:t>
            </a:r>
            <a:r>
              <a:rPr lang="en-US" sz="2400" spc="30" dirty="0" err="1">
                <a:solidFill>
                  <a:srgbClr val="626262"/>
                </a:solidFill>
                <a:latin typeface="Arial"/>
                <a:cs typeface="Arial"/>
              </a:rPr>
              <a:t>lệnh</a:t>
            </a:r>
            <a:r>
              <a:rPr lang="en-US" sz="2400" spc="30" dirty="0">
                <a:solidFill>
                  <a:srgbClr val="626262"/>
                </a:solidFill>
                <a:latin typeface="Arial"/>
                <a:cs typeface="Arial"/>
              </a:rPr>
              <a:t> </a:t>
            </a:r>
            <a:r>
              <a:rPr lang="en-US" sz="2400" spc="30" dirty="0" err="1">
                <a:solidFill>
                  <a:srgbClr val="626262"/>
                </a:solidFill>
                <a:latin typeface="Arial"/>
                <a:cs typeface="Arial"/>
              </a:rPr>
              <a:t>để</a:t>
            </a:r>
            <a:r>
              <a:rPr lang="en-US" sz="2400" spc="30" dirty="0">
                <a:solidFill>
                  <a:srgbClr val="626262"/>
                </a:solidFill>
                <a:latin typeface="Arial"/>
                <a:cs typeface="Arial"/>
              </a:rPr>
              <a:t> </a:t>
            </a:r>
            <a:r>
              <a:rPr lang="en-US" sz="2400" spc="30" dirty="0" err="1">
                <a:solidFill>
                  <a:srgbClr val="626262"/>
                </a:solidFill>
                <a:latin typeface="Arial"/>
                <a:cs typeface="Arial"/>
              </a:rPr>
              <a:t>gọi</a:t>
            </a:r>
            <a:r>
              <a:rPr lang="en-US" sz="2400" spc="30" dirty="0">
                <a:solidFill>
                  <a:srgbClr val="626262"/>
                </a:solidFill>
                <a:latin typeface="Arial"/>
                <a:cs typeface="Arial"/>
              </a:rPr>
              <a:t>.</a:t>
            </a:r>
            <a:endParaRPr lang="vi-VN" sz="2400" b="1" spc="30" dirty="0">
              <a:solidFill>
                <a:srgbClr val="626262"/>
              </a:solidFill>
              <a:latin typeface="Arial"/>
              <a:cs typeface="Arial"/>
            </a:endParaRPr>
          </a:p>
        </p:txBody>
      </p:sp>
      <p:pic>
        <p:nvPicPr>
          <p:cNvPr id="5" name="Picture 4">
            <a:extLst>
              <a:ext uri="{FF2B5EF4-FFF2-40B4-BE49-F238E27FC236}">
                <a16:creationId xmlns:a16="http://schemas.microsoft.com/office/drawing/2014/main" id="{8744D5B9-1B65-47F3-A58D-4976625E1801}"/>
              </a:ext>
            </a:extLst>
          </p:cNvPr>
          <p:cNvPicPr>
            <a:picLocks noChangeAspect="1"/>
          </p:cNvPicPr>
          <p:nvPr/>
        </p:nvPicPr>
        <p:blipFill>
          <a:blip r:embed="rId2"/>
          <a:stretch>
            <a:fillRect/>
          </a:stretch>
        </p:blipFill>
        <p:spPr>
          <a:xfrm>
            <a:off x="622300" y="1428074"/>
            <a:ext cx="3677163" cy="4134427"/>
          </a:xfrm>
          <a:prstGeom prst="rect">
            <a:avLst/>
          </a:prstGeom>
        </p:spPr>
      </p:pic>
    </p:spTree>
    <p:extLst>
      <p:ext uri="{BB962C8B-B14F-4D97-AF65-F5344CB8AC3E}">
        <p14:creationId xmlns:p14="http://schemas.microsoft.com/office/powerpoint/2010/main" val="1999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dirty="0" err="1">
                <a:solidFill>
                  <a:srgbClr val="FF8C00"/>
                </a:solidFill>
              </a:rPr>
              <a:t>Kết</a:t>
            </a:r>
            <a:r>
              <a:rPr lang="en-US" dirty="0">
                <a:solidFill>
                  <a:srgbClr val="FF8C00"/>
                </a:solidFill>
              </a:rPr>
              <a:t> </a:t>
            </a:r>
            <a:r>
              <a:rPr lang="en-US" b="0" dirty="0" err="1">
                <a:solidFill>
                  <a:srgbClr val="FF8C00"/>
                </a:solidFill>
              </a:rPr>
              <a:t>quả</a:t>
            </a:r>
            <a:endParaRPr lang="vi-VN" b="0" dirty="0">
              <a:solidFill>
                <a:srgbClr val="FF8C00"/>
              </a:solidFill>
            </a:endParaRPr>
          </a:p>
        </p:txBody>
      </p:sp>
      <p:sp>
        <p:nvSpPr>
          <p:cNvPr id="4" name="object 3"/>
          <p:cNvSpPr txBox="1">
            <a:spLocks/>
          </p:cNvSpPr>
          <p:nvPr/>
        </p:nvSpPr>
        <p:spPr>
          <a:xfrm>
            <a:off x="0" y="1481328"/>
            <a:ext cx="106934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065" algn="ctr">
              <a:spcBef>
                <a:spcPts val="190"/>
              </a:spcBef>
              <a:tabLst>
                <a:tab pos="279400" algn="l"/>
                <a:tab pos="280035" algn="l"/>
              </a:tabLst>
            </a:pPr>
            <a:r>
              <a:rPr lang="en-US" sz="2500" b="0" kern="0" spc="-70" dirty="0" err="1">
                <a:solidFill>
                  <a:srgbClr val="FF8C00"/>
                </a:solidFill>
              </a:rPr>
              <a:t>Ưu</a:t>
            </a:r>
            <a:r>
              <a:rPr lang="en-US" sz="2500" b="0" kern="0" spc="-70" dirty="0">
                <a:solidFill>
                  <a:srgbClr val="FF8C00"/>
                </a:solidFill>
              </a:rPr>
              <a:t> </a:t>
            </a:r>
            <a:r>
              <a:rPr lang="en-US" sz="2500" b="0" kern="0" spc="-70" dirty="0" err="1">
                <a:solidFill>
                  <a:srgbClr val="FF8C00"/>
                </a:solidFill>
              </a:rPr>
              <a:t>điểm</a:t>
            </a:r>
            <a:endParaRPr lang="vi-VN" sz="2500" b="0" kern="0" spc="-70" dirty="0">
              <a:solidFill>
                <a:srgbClr val="FF8C00"/>
              </a:solidFill>
            </a:endParaRPr>
          </a:p>
        </p:txBody>
      </p:sp>
      <p:sp>
        <p:nvSpPr>
          <p:cNvPr id="5" name="object 5"/>
          <p:cNvSpPr txBox="1"/>
          <p:nvPr/>
        </p:nvSpPr>
        <p:spPr>
          <a:xfrm>
            <a:off x="736600" y="2062331"/>
            <a:ext cx="9220200" cy="3872855"/>
          </a:xfrm>
          <a:prstGeom prst="rect">
            <a:avLst/>
          </a:prstGeom>
        </p:spPr>
        <p:txBody>
          <a:bodyPr vert="horz" wrap="square" lIns="0" tIns="0" rIns="0" bIns="0" rtlCol="0">
            <a:spAutoFit/>
          </a:bodyPr>
          <a:lstStyle/>
          <a:p>
            <a:pPr marL="354965" indent="-342900">
              <a:spcBef>
                <a:spcPts val="190"/>
              </a:spcBef>
              <a:buFontTx/>
              <a:buChar char="-"/>
              <a:tabLst>
                <a:tab pos="279400" algn="l"/>
                <a:tab pos="280035" algn="l"/>
              </a:tabLst>
            </a:pPr>
            <a:r>
              <a:rPr lang="en-US" sz="2000" spc="30" dirty="0" err="1">
                <a:solidFill>
                  <a:srgbClr val="626262"/>
                </a:solidFill>
                <a:latin typeface="Arial"/>
                <a:cs typeface="Arial"/>
              </a:rPr>
              <a:t>Đáp</a:t>
            </a:r>
            <a:r>
              <a:rPr lang="en-US" sz="2000" spc="30" dirty="0">
                <a:solidFill>
                  <a:srgbClr val="626262"/>
                </a:solidFill>
                <a:latin typeface="Arial"/>
                <a:cs typeface="Arial"/>
              </a:rPr>
              <a:t> </a:t>
            </a:r>
            <a:r>
              <a:rPr lang="en-US" sz="2000" spc="30" dirty="0" err="1">
                <a:solidFill>
                  <a:srgbClr val="626262"/>
                </a:solidFill>
                <a:latin typeface="Arial"/>
                <a:cs typeface="Arial"/>
              </a:rPr>
              <a:t>ứng</a:t>
            </a:r>
            <a:r>
              <a:rPr lang="en-US" sz="2000" spc="30" dirty="0">
                <a:solidFill>
                  <a:srgbClr val="626262"/>
                </a:solidFill>
                <a:latin typeface="Arial"/>
                <a:cs typeface="Arial"/>
              </a:rPr>
              <a:t> </a:t>
            </a:r>
            <a:r>
              <a:rPr lang="en-US" sz="2000" spc="30" dirty="0" err="1">
                <a:solidFill>
                  <a:srgbClr val="626262"/>
                </a:solidFill>
                <a:latin typeface="Arial"/>
                <a:cs typeface="Arial"/>
              </a:rPr>
              <a:t>được</a:t>
            </a:r>
            <a:r>
              <a:rPr lang="en-US" sz="2000" spc="30" dirty="0">
                <a:solidFill>
                  <a:srgbClr val="626262"/>
                </a:solidFill>
                <a:latin typeface="Arial"/>
                <a:cs typeface="Arial"/>
              </a:rPr>
              <a:t> </a:t>
            </a:r>
            <a:r>
              <a:rPr lang="en-US" sz="2000" spc="30" dirty="0" err="1">
                <a:solidFill>
                  <a:srgbClr val="626262"/>
                </a:solidFill>
                <a:latin typeface="Arial"/>
                <a:cs typeface="Arial"/>
              </a:rPr>
              <a:t>nhu</a:t>
            </a:r>
            <a:r>
              <a:rPr lang="en-US" sz="2000" spc="30" dirty="0">
                <a:solidFill>
                  <a:srgbClr val="626262"/>
                </a:solidFill>
                <a:latin typeface="Arial"/>
                <a:cs typeface="Arial"/>
              </a:rPr>
              <a:t> </a:t>
            </a:r>
            <a:r>
              <a:rPr lang="en-US" sz="2000" spc="30" dirty="0" err="1">
                <a:solidFill>
                  <a:srgbClr val="626262"/>
                </a:solidFill>
                <a:latin typeface="Arial"/>
                <a:cs typeface="Arial"/>
              </a:rPr>
              <a:t>cầu</a:t>
            </a:r>
            <a:r>
              <a:rPr lang="en-US" sz="2000" spc="30" dirty="0">
                <a:solidFill>
                  <a:srgbClr val="626262"/>
                </a:solidFill>
                <a:latin typeface="Arial"/>
                <a:cs typeface="Arial"/>
              </a:rPr>
              <a:t> </a:t>
            </a:r>
            <a:r>
              <a:rPr lang="en-US" sz="2000" spc="30" dirty="0" err="1">
                <a:solidFill>
                  <a:srgbClr val="626262"/>
                </a:solidFill>
                <a:latin typeface="Arial"/>
                <a:cs typeface="Arial"/>
              </a:rPr>
              <a:t>cơ</a:t>
            </a:r>
            <a:r>
              <a:rPr lang="en-US" sz="2000" spc="30" dirty="0">
                <a:solidFill>
                  <a:srgbClr val="626262"/>
                </a:solidFill>
                <a:latin typeface="Arial"/>
                <a:cs typeface="Arial"/>
              </a:rPr>
              <a:t> </a:t>
            </a:r>
            <a:r>
              <a:rPr lang="en-US" sz="2000" spc="30" dirty="0" err="1">
                <a:solidFill>
                  <a:srgbClr val="626262"/>
                </a:solidFill>
                <a:latin typeface="Arial"/>
                <a:cs typeface="Arial"/>
              </a:rPr>
              <a:t>bản</a:t>
            </a:r>
            <a:r>
              <a:rPr lang="en-US" sz="2000" spc="30" dirty="0">
                <a:solidFill>
                  <a:srgbClr val="626262"/>
                </a:solidFill>
                <a:latin typeface="Arial"/>
                <a:cs typeface="Arial"/>
              </a:rPr>
              <a:t> </a:t>
            </a:r>
            <a:r>
              <a:rPr lang="en-US" sz="2000" spc="30" dirty="0" err="1">
                <a:solidFill>
                  <a:srgbClr val="626262"/>
                </a:solidFill>
                <a:latin typeface="Arial"/>
                <a:cs typeface="Arial"/>
              </a:rPr>
              <a:t>là</a:t>
            </a:r>
            <a:r>
              <a:rPr lang="en-US" sz="2000" spc="30" dirty="0">
                <a:solidFill>
                  <a:srgbClr val="626262"/>
                </a:solidFill>
                <a:latin typeface="Arial"/>
                <a:cs typeface="Arial"/>
              </a:rPr>
              <a:t> </a:t>
            </a:r>
            <a:r>
              <a:rPr lang="en-US" sz="2000" spc="30" dirty="0" err="1">
                <a:solidFill>
                  <a:srgbClr val="626262"/>
                </a:solidFill>
                <a:latin typeface="Arial"/>
                <a:cs typeface="Arial"/>
              </a:rPr>
              <a:t>xem</a:t>
            </a:r>
            <a:r>
              <a:rPr lang="en-US" sz="2000" spc="30" dirty="0">
                <a:solidFill>
                  <a:srgbClr val="626262"/>
                </a:solidFill>
                <a:latin typeface="Arial"/>
                <a:cs typeface="Arial"/>
              </a:rPr>
              <a:t> </a:t>
            </a:r>
            <a:r>
              <a:rPr lang="en-US" sz="2000" spc="30" dirty="0" err="1">
                <a:solidFill>
                  <a:srgbClr val="626262"/>
                </a:solidFill>
                <a:latin typeface="Arial"/>
                <a:cs typeface="Arial"/>
              </a:rPr>
              <a:t>thông</a:t>
            </a:r>
            <a:r>
              <a:rPr lang="en-US" sz="2000" spc="30" dirty="0">
                <a:solidFill>
                  <a:srgbClr val="626262"/>
                </a:solidFill>
                <a:latin typeface="Arial"/>
                <a:cs typeface="Arial"/>
              </a:rPr>
              <a:t> tin </a:t>
            </a:r>
            <a:r>
              <a:rPr lang="en-US" sz="2000" spc="30" dirty="0" err="1">
                <a:solidFill>
                  <a:srgbClr val="626262"/>
                </a:solidFill>
                <a:latin typeface="Arial"/>
                <a:cs typeface="Arial"/>
              </a:rPr>
              <a:t>sinh</a:t>
            </a:r>
            <a:r>
              <a:rPr lang="en-US" sz="2000" spc="30" dirty="0">
                <a:solidFill>
                  <a:srgbClr val="626262"/>
                </a:solidFill>
                <a:latin typeface="Arial"/>
                <a:cs typeface="Arial"/>
              </a:rPr>
              <a:t> </a:t>
            </a:r>
            <a:r>
              <a:rPr lang="en-US" sz="2000" spc="30" dirty="0" err="1">
                <a:solidFill>
                  <a:srgbClr val="626262"/>
                </a:solidFill>
                <a:latin typeface="Arial"/>
                <a:cs typeface="Arial"/>
              </a:rPr>
              <a:t>viên</a:t>
            </a:r>
            <a:r>
              <a:rPr lang="en-US" sz="2000" spc="30" dirty="0">
                <a:solidFill>
                  <a:srgbClr val="626262"/>
                </a:solidFill>
                <a:latin typeface="Arial"/>
                <a:cs typeface="Arial"/>
              </a:rPr>
              <a:t> </a:t>
            </a:r>
            <a:r>
              <a:rPr lang="en-US" sz="2000" spc="30" dirty="0" err="1">
                <a:solidFill>
                  <a:srgbClr val="626262"/>
                </a:solidFill>
                <a:latin typeface="Arial"/>
                <a:cs typeface="Arial"/>
              </a:rPr>
              <a:t>đầy</a:t>
            </a:r>
            <a:r>
              <a:rPr lang="en-US" sz="2000" spc="30" dirty="0">
                <a:solidFill>
                  <a:srgbClr val="626262"/>
                </a:solidFill>
                <a:latin typeface="Arial"/>
                <a:cs typeface="Arial"/>
              </a:rPr>
              <a:t> </a:t>
            </a:r>
            <a:r>
              <a:rPr lang="en-US" sz="2000" spc="30" dirty="0" err="1">
                <a:solidFill>
                  <a:srgbClr val="626262"/>
                </a:solidFill>
                <a:latin typeface="Arial"/>
                <a:cs typeface="Arial"/>
              </a:rPr>
              <a:t>đủ</a:t>
            </a:r>
            <a:r>
              <a:rPr lang="en-US" sz="2000" spc="30" dirty="0">
                <a:solidFill>
                  <a:srgbClr val="626262"/>
                </a:solidFill>
                <a:latin typeface="Arial"/>
                <a:cs typeface="Arial"/>
              </a:rPr>
              <a:t>, </a:t>
            </a:r>
            <a:r>
              <a:rPr lang="en-US" sz="2000" spc="30" dirty="0" err="1">
                <a:solidFill>
                  <a:srgbClr val="626262"/>
                </a:solidFill>
                <a:latin typeface="Arial"/>
                <a:cs typeface="Arial"/>
              </a:rPr>
              <a:t>giúp</a:t>
            </a:r>
            <a:r>
              <a:rPr lang="en-US" sz="2000" spc="30" dirty="0">
                <a:solidFill>
                  <a:srgbClr val="626262"/>
                </a:solidFill>
                <a:latin typeface="Arial"/>
                <a:cs typeface="Arial"/>
              </a:rPr>
              <a:t> </a:t>
            </a:r>
            <a:r>
              <a:rPr lang="en-US" sz="2000" spc="30" dirty="0" err="1">
                <a:solidFill>
                  <a:srgbClr val="626262"/>
                </a:solidFill>
                <a:latin typeface="Arial"/>
                <a:cs typeface="Arial"/>
              </a:rPr>
              <a:t>quản</a:t>
            </a:r>
            <a:r>
              <a:rPr lang="en-US" sz="2000" spc="30" dirty="0">
                <a:solidFill>
                  <a:srgbClr val="626262"/>
                </a:solidFill>
                <a:latin typeface="Arial"/>
                <a:cs typeface="Arial"/>
              </a:rPr>
              <a:t> </a:t>
            </a:r>
            <a:r>
              <a:rPr lang="en-US" sz="2000" spc="30" dirty="0" err="1">
                <a:solidFill>
                  <a:srgbClr val="626262"/>
                </a:solidFill>
                <a:latin typeface="Arial"/>
                <a:cs typeface="Arial"/>
              </a:rPr>
              <a:t>lý</a:t>
            </a:r>
            <a:r>
              <a:rPr lang="en-US" sz="2000" spc="30" dirty="0">
                <a:solidFill>
                  <a:srgbClr val="626262"/>
                </a:solidFill>
                <a:latin typeface="Arial"/>
                <a:cs typeface="Arial"/>
              </a:rPr>
              <a:t> </a:t>
            </a:r>
            <a:r>
              <a:rPr lang="en-US" sz="2000" spc="30" dirty="0" err="1">
                <a:solidFill>
                  <a:srgbClr val="626262"/>
                </a:solidFill>
                <a:latin typeface="Arial"/>
                <a:cs typeface="Arial"/>
              </a:rPr>
              <a:t>thời</a:t>
            </a:r>
            <a:r>
              <a:rPr lang="en-US" sz="2000" spc="30" dirty="0">
                <a:solidFill>
                  <a:srgbClr val="626262"/>
                </a:solidFill>
                <a:latin typeface="Arial"/>
                <a:cs typeface="Arial"/>
              </a:rPr>
              <a:t> </a:t>
            </a:r>
            <a:r>
              <a:rPr lang="en-US" sz="2000" spc="30" dirty="0" err="1">
                <a:solidFill>
                  <a:srgbClr val="626262"/>
                </a:solidFill>
                <a:latin typeface="Arial"/>
                <a:cs typeface="Arial"/>
              </a:rPr>
              <a:t>gian</a:t>
            </a:r>
            <a:r>
              <a:rPr lang="en-US" sz="2000" spc="30" dirty="0">
                <a:solidFill>
                  <a:srgbClr val="626262"/>
                </a:solidFill>
                <a:latin typeface="Arial"/>
                <a:cs typeface="Arial"/>
              </a:rPr>
              <a:t> </a:t>
            </a:r>
            <a:r>
              <a:rPr lang="en-US" sz="2000" spc="30" dirty="0" err="1">
                <a:solidFill>
                  <a:srgbClr val="626262"/>
                </a:solidFill>
                <a:latin typeface="Arial"/>
                <a:cs typeface="Arial"/>
              </a:rPr>
              <a:t>tốt</a:t>
            </a:r>
            <a:r>
              <a:rPr lang="en-US" sz="2000" spc="30" dirty="0">
                <a:solidFill>
                  <a:srgbClr val="626262"/>
                </a:solidFill>
                <a:latin typeface="Arial"/>
                <a:cs typeface="Arial"/>
              </a:rPr>
              <a:t> </a:t>
            </a:r>
            <a:r>
              <a:rPr lang="en-US" sz="2000" spc="30" dirty="0" err="1">
                <a:solidFill>
                  <a:srgbClr val="626262"/>
                </a:solidFill>
                <a:latin typeface="Arial"/>
                <a:cs typeface="Arial"/>
              </a:rPr>
              <a:t>hơn</a:t>
            </a:r>
            <a:r>
              <a:rPr lang="en-US" sz="2000" spc="30" dirty="0">
                <a:solidFill>
                  <a:srgbClr val="626262"/>
                </a:solidFill>
                <a:latin typeface="Arial"/>
                <a:cs typeface="Arial"/>
              </a:rPr>
              <a:t> </a:t>
            </a:r>
            <a:r>
              <a:rPr lang="en-US" sz="2000" spc="30" dirty="0" err="1">
                <a:solidFill>
                  <a:srgbClr val="626262"/>
                </a:solidFill>
                <a:latin typeface="Arial"/>
                <a:cs typeface="Arial"/>
              </a:rPr>
              <a:t>cho</a:t>
            </a:r>
            <a:r>
              <a:rPr lang="en-US" sz="2000" spc="30" dirty="0">
                <a:solidFill>
                  <a:srgbClr val="626262"/>
                </a:solidFill>
                <a:latin typeface="Arial"/>
                <a:cs typeface="Arial"/>
              </a:rPr>
              <a:t> </a:t>
            </a:r>
            <a:r>
              <a:rPr lang="en-US" sz="2000" spc="30" dirty="0" err="1">
                <a:solidFill>
                  <a:srgbClr val="626262"/>
                </a:solidFill>
                <a:latin typeface="Arial"/>
                <a:cs typeface="Arial"/>
              </a:rPr>
              <a:t>sinh</a:t>
            </a:r>
            <a:r>
              <a:rPr lang="en-US" sz="2000" spc="30" dirty="0">
                <a:solidFill>
                  <a:srgbClr val="626262"/>
                </a:solidFill>
                <a:latin typeface="Arial"/>
                <a:cs typeface="Arial"/>
              </a:rPr>
              <a:t> </a:t>
            </a:r>
            <a:r>
              <a:rPr lang="en-US" sz="2000" spc="30" dirty="0" err="1">
                <a:solidFill>
                  <a:srgbClr val="626262"/>
                </a:solidFill>
                <a:latin typeface="Arial"/>
                <a:cs typeface="Arial"/>
              </a:rPr>
              <a:t>viên</a:t>
            </a:r>
            <a:endParaRPr lang="en-US" sz="20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000" spc="30" dirty="0" err="1">
                <a:solidFill>
                  <a:srgbClr val="626262"/>
                </a:solidFill>
                <a:latin typeface="Arial"/>
                <a:cs typeface="Arial"/>
              </a:rPr>
              <a:t>Quản</a:t>
            </a:r>
            <a:r>
              <a:rPr lang="en-US" sz="2000" spc="30" dirty="0">
                <a:solidFill>
                  <a:srgbClr val="626262"/>
                </a:solidFill>
                <a:latin typeface="Arial"/>
                <a:cs typeface="Arial"/>
              </a:rPr>
              <a:t> </a:t>
            </a:r>
            <a:r>
              <a:rPr lang="en-US" sz="2000" spc="30" dirty="0" err="1">
                <a:solidFill>
                  <a:srgbClr val="626262"/>
                </a:solidFill>
                <a:latin typeface="Arial"/>
                <a:cs typeface="Arial"/>
              </a:rPr>
              <a:t>lý</a:t>
            </a:r>
            <a:r>
              <a:rPr lang="en-US" sz="2000" spc="30" dirty="0">
                <a:solidFill>
                  <a:srgbClr val="626262"/>
                </a:solidFill>
                <a:latin typeface="Arial"/>
                <a:cs typeface="Arial"/>
              </a:rPr>
              <a:t> </a:t>
            </a:r>
            <a:r>
              <a:rPr lang="en-US" sz="2000" spc="30" dirty="0" err="1">
                <a:solidFill>
                  <a:srgbClr val="626262"/>
                </a:solidFill>
                <a:latin typeface="Arial"/>
                <a:cs typeface="Arial"/>
              </a:rPr>
              <a:t>thông</a:t>
            </a:r>
            <a:r>
              <a:rPr lang="en-US" sz="2000" spc="30" dirty="0">
                <a:solidFill>
                  <a:srgbClr val="626262"/>
                </a:solidFill>
                <a:latin typeface="Arial"/>
                <a:cs typeface="Arial"/>
              </a:rPr>
              <a:t> tin </a:t>
            </a:r>
            <a:r>
              <a:rPr lang="en-US" sz="2000" spc="30" dirty="0" err="1">
                <a:solidFill>
                  <a:srgbClr val="626262"/>
                </a:solidFill>
                <a:latin typeface="Arial"/>
                <a:cs typeface="Arial"/>
              </a:rPr>
              <a:t>trực</a:t>
            </a:r>
            <a:r>
              <a:rPr lang="en-US" sz="2000" spc="30" dirty="0">
                <a:solidFill>
                  <a:srgbClr val="626262"/>
                </a:solidFill>
                <a:latin typeface="Arial"/>
                <a:cs typeface="Arial"/>
              </a:rPr>
              <a:t> </a:t>
            </a:r>
            <a:r>
              <a:rPr lang="en-US" sz="2000" spc="30" dirty="0" err="1">
                <a:solidFill>
                  <a:srgbClr val="626262"/>
                </a:solidFill>
                <a:latin typeface="Arial"/>
                <a:cs typeface="Arial"/>
              </a:rPr>
              <a:t>quan</a:t>
            </a:r>
            <a:r>
              <a:rPr lang="en-US" sz="2000" spc="30" dirty="0">
                <a:solidFill>
                  <a:srgbClr val="626262"/>
                </a:solidFill>
                <a:latin typeface="Arial"/>
                <a:cs typeface="Arial"/>
              </a:rPr>
              <a:t> </a:t>
            </a:r>
            <a:r>
              <a:rPr lang="en-US" sz="2000" spc="30" dirty="0" err="1">
                <a:solidFill>
                  <a:srgbClr val="626262"/>
                </a:solidFill>
                <a:latin typeface="Arial"/>
                <a:cs typeface="Arial"/>
              </a:rPr>
              <a:t>cho</a:t>
            </a:r>
            <a:r>
              <a:rPr lang="en-US" sz="2000" spc="30" dirty="0">
                <a:solidFill>
                  <a:srgbClr val="626262"/>
                </a:solidFill>
                <a:latin typeface="Arial"/>
                <a:cs typeface="Arial"/>
              </a:rPr>
              <a:t> </a:t>
            </a:r>
            <a:r>
              <a:rPr lang="en-US" sz="2000" spc="30" dirty="0" err="1">
                <a:solidFill>
                  <a:srgbClr val="626262"/>
                </a:solidFill>
                <a:latin typeface="Arial"/>
                <a:cs typeface="Arial"/>
              </a:rPr>
              <a:t>sinh</a:t>
            </a:r>
            <a:r>
              <a:rPr lang="en-US" sz="2000" spc="30" dirty="0">
                <a:solidFill>
                  <a:srgbClr val="626262"/>
                </a:solidFill>
                <a:latin typeface="Arial"/>
                <a:cs typeface="Arial"/>
              </a:rPr>
              <a:t> </a:t>
            </a:r>
            <a:r>
              <a:rPr lang="en-US" sz="2000" spc="30" dirty="0" err="1">
                <a:solidFill>
                  <a:srgbClr val="626262"/>
                </a:solidFill>
                <a:latin typeface="Arial"/>
                <a:cs typeface="Arial"/>
              </a:rPr>
              <a:t>viên</a:t>
            </a:r>
            <a:r>
              <a:rPr lang="en-US" sz="2000" spc="30" dirty="0">
                <a:solidFill>
                  <a:srgbClr val="626262"/>
                </a:solidFill>
                <a:latin typeface="Arial"/>
                <a:cs typeface="Arial"/>
              </a:rPr>
              <a:t> </a:t>
            </a:r>
            <a:r>
              <a:rPr lang="en-US" sz="2000" spc="30" dirty="0" err="1">
                <a:solidFill>
                  <a:srgbClr val="626262"/>
                </a:solidFill>
                <a:latin typeface="Arial"/>
                <a:cs typeface="Arial"/>
              </a:rPr>
              <a:t>và</a:t>
            </a:r>
            <a:r>
              <a:rPr lang="en-US" sz="2000" spc="30" dirty="0">
                <a:solidFill>
                  <a:srgbClr val="626262"/>
                </a:solidFill>
                <a:latin typeface="Arial"/>
                <a:cs typeface="Arial"/>
              </a:rPr>
              <a:t> </a:t>
            </a:r>
            <a:r>
              <a:rPr lang="en-US" sz="2000" spc="30" dirty="0" err="1">
                <a:solidFill>
                  <a:srgbClr val="626262"/>
                </a:solidFill>
                <a:latin typeface="Arial"/>
                <a:cs typeface="Arial"/>
              </a:rPr>
              <a:t>phụ</a:t>
            </a:r>
            <a:r>
              <a:rPr lang="en-US" sz="2000" spc="30" dirty="0">
                <a:solidFill>
                  <a:srgbClr val="626262"/>
                </a:solidFill>
                <a:latin typeface="Arial"/>
                <a:cs typeface="Arial"/>
              </a:rPr>
              <a:t> </a:t>
            </a:r>
            <a:r>
              <a:rPr lang="en-US" sz="2000" spc="30" dirty="0" err="1">
                <a:solidFill>
                  <a:srgbClr val="626262"/>
                </a:solidFill>
                <a:latin typeface="Arial"/>
                <a:cs typeface="Arial"/>
              </a:rPr>
              <a:t>huynh</a:t>
            </a:r>
            <a:endParaRPr lang="en-US" sz="20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000" spc="30" dirty="0" err="1">
                <a:solidFill>
                  <a:srgbClr val="626262"/>
                </a:solidFill>
                <a:latin typeface="Arial"/>
                <a:cs typeface="Arial"/>
              </a:rPr>
              <a:t>Chức</a:t>
            </a:r>
            <a:r>
              <a:rPr lang="en-US" sz="2000" spc="30" dirty="0">
                <a:solidFill>
                  <a:srgbClr val="626262"/>
                </a:solidFill>
                <a:latin typeface="Arial"/>
                <a:cs typeface="Arial"/>
              </a:rPr>
              <a:t> </a:t>
            </a:r>
            <a:r>
              <a:rPr lang="en-US" sz="2000" spc="30" dirty="0" err="1">
                <a:solidFill>
                  <a:srgbClr val="626262"/>
                </a:solidFill>
                <a:latin typeface="Arial"/>
                <a:cs typeface="Arial"/>
              </a:rPr>
              <a:t>năng</a:t>
            </a:r>
            <a:r>
              <a:rPr lang="en-US" sz="2000" spc="30" dirty="0">
                <a:solidFill>
                  <a:srgbClr val="626262"/>
                </a:solidFill>
                <a:latin typeface="Arial"/>
                <a:cs typeface="Arial"/>
              </a:rPr>
              <a:t> </a:t>
            </a:r>
            <a:r>
              <a:rPr lang="en-US" sz="2000" spc="30" dirty="0" err="1">
                <a:solidFill>
                  <a:srgbClr val="626262"/>
                </a:solidFill>
                <a:latin typeface="Arial"/>
                <a:cs typeface="Arial"/>
              </a:rPr>
              <a:t>thông</a:t>
            </a:r>
            <a:r>
              <a:rPr lang="en-US" sz="2000" spc="30" dirty="0">
                <a:solidFill>
                  <a:srgbClr val="626262"/>
                </a:solidFill>
                <a:latin typeface="Arial"/>
                <a:cs typeface="Arial"/>
              </a:rPr>
              <a:t> </a:t>
            </a:r>
            <a:r>
              <a:rPr lang="en-US" sz="2000" spc="30" dirty="0" err="1">
                <a:solidFill>
                  <a:srgbClr val="626262"/>
                </a:solidFill>
                <a:latin typeface="Arial"/>
                <a:cs typeface="Arial"/>
              </a:rPr>
              <a:t>báo</a:t>
            </a:r>
            <a:r>
              <a:rPr lang="en-US" sz="2000" spc="30" dirty="0">
                <a:solidFill>
                  <a:srgbClr val="626262"/>
                </a:solidFill>
                <a:latin typeface="Arial"/>
                <a:cs typeface="Arial"/>
              </a:rPr>
              <a:t> </a:t>
            </a:r>
            <a:r>
              <a:rPr lang="en-US" sz="2000" spc="30" dirty="0" err="1">
                <a:solidFill>
                  <a:srgbClr val="626262"/>
                </a:solidFill>
                <a:latin typeface="Arial"/>
                <a:cs typeface="Arial"/>
              </a:rPr>
              <a:t>giúp</a:t>
            </a:r>
            <a:r>
              <a:rPr lang="en-US" sz="2000" spc="30" dirty="0">
                <a:solidFill>
                  <a:srgbClr val="626262"/>
                </a:solidFill>
                <a:latin typeface="Arial"/>
                <a:cs typeface="Arial"/>
              </a:rPr>
              <a:t> </a:t>
            </a:r>
            <a:r>
              <a:rPr lang="en-US" sz="2000" spc="30" dirty="0" err="1">
                <a:solidFill>
                  <a:srgbClr val="626262"/>
                </a:solidFill>
                <a:latin typeface="Arial"/>
                <a:cs typeface="Arial"/>
              </a:rPr>
              <a:t>sinh</a:t>
            </a:r>
            <a:r>
              <a:rPr lang="en-US" sz="2000" spc="30" dirty="0">
                <a:solidFill>
                  <a:srgbClr val="626262"/>
                </a:solidFill>
                <a:latin typeface="Arial"/>
                <a:cs typeface="Arial"/>
              </a:rPr>
              <a:t> </a:t>
            </a:r>
            <a:r>
              <a:rPr lang="en-US" sz="2000" spc="30" dirty="0" err="1">
                <a:solidFill>
                  <a:srgbClr val="626262"/>
                </a:solidFill>
                <a:latin typeface="Arial"/>
                <a:cs typeface="Arial"/>
              </a:rPr>
              <a:t>viên</a:t>
            </a:r>
            <a:r>
              <a:rPr lang="en-US" sz="2000" spc="30" dirty="0">
                <a:solidFill>
                  <a:srgbClr val="626262"/>
                </a:solidFill>
                <a:latin typeface="Arial"/>
                <a:cs typeface="Arial"/>
              </a:rPr>
              <a:t> </a:t>
            </a:r>
            <a:r>
              <a:rPr lang="en-US" sz="2000" spc="30" dirty="0" err="1">
                <a:solidFill>
                  <a:srgbClr val="626262"/>
                </a:solidFill>
                <a:latin typeface="Arial"/>
                <a:cs typeface="Arial"/>
              </a:rPr>
              <a:t>biết</a:t>
            </a:r>
            <a:r>
              <a:rPr lang="en-US" sz="2000" spc="30" dirty="0">
                <a:solidFill>
                  <a:srgbClr val="626262"/>
                </a:solidFill>
                <a:latin typeface="Arial"/>
                <a:cs typeface="Arial"/>
              </a:rPr>
              <a:t> </a:t>
            </a:r>
            <a:r>
              <a:rPr lang="en-US" sz="2000" spc="30" dirty="0" err="1">
                <a:solidFill>
                  <a:srgbClr val="626262"/>
                </a:solidFill>
                <a:latin typeface="Arial"/>
                <a:cs typeface="Arial"/>
              </a:rPr>
              <a:t>được</a:t>
            </a:r>
            <a:r>
              <a:rPr lang="en-US" sz="2000" spc="30" dirty="0">
                <a:solidFill>
                  <a:srgbClr val="626262"/>
                </a:solidFill>
                <a:latin typeface="Arial"/>
                <a:cs typeface="Arial"/>
              </a:rPr>
              <a:t> </a:t>
            </a:r>
            <a:r>
              <a:rPr lang="en-US" sz="2000" spc="30" dirty="0" err="1">
                <a:solidFill>
                  <a:srgbClr val="626262"/>
                </a:solidFill>
                <a:latin typeface="Arial"/>
                <a:cs typeface="Arial"/>
              </a:rPr>
              <a:t>thông</a:t>
            </a:r>
            <a:r>
              <a:rPr lang="en-US" sz="2000" spc="30" dirty="0">
                <a:solidFill>
                  <a:srgbClr val="626262"/>
                </a:solidFill>
                <a:latin typeface="Arial"/>
                <a:cs typeface="Arial"/>
              </a:rPr>
              <a:t> </a:t>
            </a:r>
            <a:r>
              <a:rPr lang="en-US" sz="2000" spc="30" dirty="0" err="1">
                <a:solidFill>
                  <a:srgbClr val="626262"/>
                </a:solidFill>
                <a:latin typeface="Arial"/>
                <a:cs typeface="Arial"/>
              </a:rPr>
              <a:t>báo</a:t>
            </a:r>
            <a:r>
              <a:rPr lang="en-US" sz="2000" spc="30" dirty="0">
                <a:solidFill>
                  <a:srgbClr val="626262"/>
                </a:solidFill>
                <a:latin typeface="Arial"/>
                <a:cs typeface="Arial"/>
              </a:rPr>
              <a:t> </a:t>
            </a:r>
            <a:r>
              <a:rPr lang="en-US" sz="2000" spc="30" dirty="0" err="1">
                <a:solidFill>
                  <a:srgbClr val="626262"/>
                </a:solidFill>
                <a:latin typeface="Arial"/>
                <a:cs typeface="Arial"/>
              </a:rPr>
              <a:t>mới</a:t>
            </a:r>
            <a:r>
              <a:rPr lang="en-US" sz="2000" spc="30" dirty="0">
                <a:solidFill>
                  <a:srgbClr val="626262"/>
                </a:solidFill>
                <a:latin typeface="Arial"/>
                <a:cs typeface="Arial"/>
              </a:rPr>
              <a:t> </a:t>
            </a:r>
            <a:r>
              <a:rPr lang="en-US" sz="2000" spc="30" dirty="0" err="1">
                <a:solidFill>
                  <a:srgbClr val="626262"/>
                </a:solidFill>
                <a:latin typeface="Arial"/>
                <a:cs typeface="Arial"/>
              </a:rPr>
              <a:t>nhất</a:t>
            </a:r>
            <a:r>
              <a:rPr lang="en-US" sz="2000" spc="30" dirty="0">
                <a:solidFill>
                  <a:srgbClr val="626262"/>
                </a:solidFill>
                <a:latin typeface="Arial"/>
                <a:cs typeface="Arial"/>
              </a:rPr>
              <a:t> </a:t>
            </a:r>
            <a:r>
              <a:rPr lang="en-US" sz="2000" spc="30" dirty="0" err="1">
                <a:solidFill>
                  <a:srgbClr val="626262"/>
                </a:solidFill>
                <a:latin typeface="Arial"/>
                <a:cs typeface="Arial"/>
              </a:rPr>
              <a:t>từ</a:t>
            </a:r>
            <a:r>
              <a:rPr lang="en-US" sz="2000" spc="30" dirty="0">
                <a:solidFill>
                  <a:srgbClr val="626262"/>
                </a:solidFill>
                <a:latin typeface="Arial"/>
                <a:cs typeface="Arial"/>
              </a:rPr>
              <a:t> </a:t>
            </a:r>
            <a:r>
              <a:rPr lang="en-US" sz="2000" spc="30" dirty="0" err="1">
                <a:solidFill>
                  <a:srgbClr val="626262"/>
                </a:solidFill>
                <a:latin typeface="Arial"/>
                <a:cs typeface="Arial"/>
              </a:rPr>
              <a:t>nhà</a:t>
            </a:r>
            <a:r>
              <a:rPr lang="en-US" sz="2000" spc="30" dirty="0">
                <a:solidFill>
                  <a:srgbClr val="626262"/>
                </a:solidFill>
                <a:latin typeface="Arial"/>
                <a:cs typeface="Arial"/>
              </a:rPr>
              <a:t> </a:t>
            </a:r>
            <a:r>
              <a:rPr lang="en-US" sz="2000" spc="30" dirty="0" err="1">
                <a:solidFill>
                  <a:srgbClr val="626262"/>
                </a:solidFill>
                <a:latin typeface="Arial"/>
                <a:cs typeface="Arial"/>
              </a:rPr>
              <a:t>trường</a:t>
            </a:r>
            <a:endParaRPr lang="en-US" sz="20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000" spc="30" dirty="0" err="1">
                <a:solidFill>
                  <a:srgbClr val="626262"/>
                </a:solidFill>
                <a:latin typeface="Arial"/>
                <a:cs typeface="Arial"/>
              </a:rPr>
              <a:t>Đồng</a:t>
            </a:r>
            <a:r>
              <a:rPr lang="en-US" sz="2000" spc="30" dirty="0">
                <a:solidFill>
                  <a:srgbClr val="626262"/>
                </a:solidFill>
                <a:latin typeface="Arial"/>
                <a:cs typeface="Arial"/>
              </a:rPr>
              <a:t> </a:t>
            </a:r>
            <a:r>
              <a:rPr lang="en-US" sz="2000" spc="30" dirty="0" err="1">
                <a:solidFill>
                  <a:srgbClr val="626262"/>
                </a:solidFill>
                <a:latin typeface="Arial"/>
                <a:cs typeface="Arial"/>
              </a:rPr>
              <a:t>bộ</a:t>
            </a:r>
            <a:r>
              <a:rPr lang="en-US" sz="2000" spc="30" dirty="0">
                <a:solidFill>
                  <a:srgbClr val="626262"/>
                </a:solidFill>
                <a:latin typeface="Arial"/>
                <a:cs typeface="Arial"/>
              </a:rPr>
              <a:t> </a:t>
            </a:r>
            <a:r>
              <a:rPr lang="en-US" sz="2000" spc="30" dirty="0" err="1">
                <a:solidFill>
                  <a:srgbClr val="626262"/>
                </a:solidFill>
                <a:latin typeface="Arial"/>
                <a:cs typeface="Arial"/>
              </a:rPr>
              <a:t>dữ</a:t>
            </a:r>
            <a:r>
              <a:rPr lang="en-US" sz="2000" spc="30" dirty="0">
                <a:solidFill>
                  <a:srgbClr val="626262"/>
                </a:solidFill>
                <a:latin typeface="Arial"/>
                <a:cs typeface="Arial"/>
              </a:rPr>
              <a:t> </a:t>
            </a:r>
            <a:r>
              <a:rPr lang="en-US" sz="2000" spc="30" dirty="0" err="1">
                <a:solidFill>
                  <a:srgbClr val="626262"/>
                </a:solidFill>
                <a:latin typeface="Arial"/>
                <a:cs typeface="Arial"/>
              </a:rPr>
              <a:t>liệu</a:t>
            </a:r>
            <a:r>
              <a:rPr lang="en-US" sz="2000" spc="30" dirty="0">
                <a:solidFill>
                  <a:srgbClr val="626262"/>
                </a:solidFill>
                <a:latin typeface="Arial"/>
                <a:cs typeface="Arial"/>
              </a:rPr>
              <a:t> </a:t>
            </a:r>
            <a:r>
              <a:rPr lang="en-US" sz="2000" spc="30" dirty="0" err="1">
                <a:solidFill>
                  <a:srgbClr val="626262"/>
                </a:solidFill>
                <a:latin typeface="Arial"/>
                <a:cs typeface="Arial"/>
              </a:rPr>
              <a:t>chính</a:t>
            </a:r>
            <a:r>
              <a:rPr lang="en-US" sz="2000" spc="30" dirty="0">
                <a:solidFill>
                  <a:srgbClr val="626262"/>
                </a:solidFill>
                <a:latin typeface="Arial"/>
                <a:cs typeface="Arial"/>
              </a:rPr>
              <a:t> </a:t>
            </a:r>
            <a:r>
              <a:rPr lang="en-US" sz="2000" spc="30" dirty="0" err="1">
                <a:solidFill>
                  <a:srgbClr val="626262"/>
                </a:solidFill>
                <a:latin typeface="Arial"/>
                <a:cs typeface="Arial"/>
              </a:rPr>
              <a:t>xác</a:t>
            </a:r>
            <a:r>
              <a:rPr lang="en-US" sz="2000" spc="30" dirty="0">
                <a:solidFill>
                  <a:srgbClr val="626262"/>
                </a:solidFill>
                <a:latin typeface="Arial"/>
                <a:cs typeface="Arial"/>
              </a:rPr>
              <a:t> </a:t>
            </a:r>
            <a:r>
              <a:rPr lang="en-US" sz="2000" spc="30" dirty="0" err="1">
                <a:solidFill>
                  <a:srgbClr val="626262"/>
                </a:solidFill>
                <a:latin typeface="Arial"/>
                <a:cs typeface="Arial"/>
              </a:rPr>
              <a:t>và</a:t>
            </a:r>
            <a:r>
              <a:rPr lang="en-US" sz="2000" spc="30" dirty="0">
                <a:solidFill>
                  <a:srgbClr val="626262"/>
                </a:solidFill>
                <a:latin typeface="Arial"/>
                <a:cs typeface="Arial"/>
              </a:rPr>
              <a:t> </a:t>
            </a:r>
            <a:r>
              <a:rPr lang="en-US" sz="2000" spc="30" dirty="0" err="1">
                <a:solidFill>
                  <a:srgbClr val="626262"/>
                </a:solidFill>
                <a:latin typeface="Arial"/>
                <a:cs typeface="Arial"/>
              </a:rPr>
              <a:t>nhanh</a:t>
            </a:r>
            <a:r>
              <a:rPr lang="en-US" sz="2000" spc="30" dirty="0">
                <a:solidFill>
                  <a:srgbClr val="626262"/>
                </a:solidFill>
                <a:latin typeface="Arial"/>
                <a:cs typeface="Arial"/>
              </a:rPr>
              <a:t> </a:t>
            </a:r>
            <a:r>
              <a:rPr lang="en-US" sz="2000" spc="30" dirty="0" err="1">
                <a:solidFill>
                  <a:srgbClr val="626262"/>
                </a:solidFill>
                <a:latin typeface="Arial"/>
                <a:cs typeface="Arial"/>
              </a:rPr>
              <a:t>chóng</a:t>
            </a:r>
            <a:endParaRPr lang="en-US" sz="20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000" spc="30" dirty="0" err="1">
                <a:solidFill>
                  <a:srgbClr val="626262"/>
                </a:solidFill>
                <a:latin typeface="Arial"/>
                <a:cs typeface="Arial"/>
              </a:rPr>
              <a:t>Hỗ</a:t>
            </a:r>
            <a:r>
              <a:rPr lang="en-US" sz="2000" spc="30" dirty="0">
                <a:solidFill>
                  <a:srgbClr val="626262"/>
                </a:solidFill>
                <a:latin typeface="Arial"/>
                <a:cs typeface="Arial"/>
              </a:rPr>
              <a:t> </a:t>
            </a:r>
            <a:r>
              <a:rPr lang="en-US" sz="2000" spc="30" dirty="0" err="1">
                <a:solidFill>
                  <a:srgbClr val="626262"/>
                </a:solidFill>
                <a:latin typeface="Arial"/>
                <a:cs typeface="Arial"/>
              </a:rPr>
              <a:t>trợ</a:t>
            </a:r>
            <a:r>
              <a:rPr lang="en-US" sz="2000" spc="30" dirty="0">
                <a:solidFill>
                  <a:srgbClr val="626262"/>
                </a:solidFill>
                <a:latin typeface="Arial"/>
                <a:cs typeface="Arial"/>
              </a:rPr>
              <a:t> </a:t>
            </a:r>
            <a:r>
              <a:rPr lang="en-US" sz="2000" spc="30" dirty="0" err="1">
                <a:solidFill>
                  <a:srgbClr val="626262"/>
                </a:solidFill>
                <a:latin typeface="Arial"/>
                <a:cs typeface="Arial"/>
              </a:rPr>
              <a:t>người</a:t>
            </a:r>
            <a:r>
              <a:rPr lang="en-US" sz="2000" spc="30" dirty="0">
                <a:solidFill>
                  <a:srgbClr val="626262"/>
                </a:solidFill>
                <a:latin typeface="Arial"/>
                <a:cs typeface="Arial"/>
              </a:rPr>
              <a:t> </a:t>
            </a:r>
            <a:r>
              <a:rPr lang="en-US" sz="2000" spc="30" dirty="0" err="1">
                <a:solidFill>
                  <a:srgbClr val="626262"/>
                </a:solidFill>
                <a:latin typeface="Arial"/>
                <a:cs typeface="Arial"/>
              </a:rPr>
              <a:t>dùng</a:t>
            </a:r>
            <a:r>
              <a:rPr lang="en-US" sz="2000" spc="30" dirty="0">
                <a:solidFill>
                  <a:srgbClr val="626262"/>
                </a:solidFill>
                <a:latin typeface="Arial"/>
                <a:cs typeface="Arial"/>
              </a:rPr>
              <a:t> qua chatbot messenger</a:t>
            </a:r>
          </a:p>
          <a:p>
            <a:pPr marL="354965" indent="-342900">
              <a:spcBef>
                <a:spcPts val="190"/>
              </a:spcBef>
              <a:buFontTx/>
              <a:buChar char="-"/>
              <a:tabLst>
                <a:tab pos="279400" algn="l"/>
                <a:tab pos="280035" algn="l"/>
              </a:tabLst>
            </a:pPr>
            <a:r>
              <a:rPr lang="en-US" sz="2000" spc="30" dirty="0" err="1">
                <a:solidFill>
                  <a:srgbClr val="626262"/>
                </a:solidFill>
                <a:latin typeface="Arial"/>
                <a:cs typeface="Arial"/>
              </a:rPr>
              <a:t>Thống</a:t>
            </a:r>
            <a:r>
              <a:rPr lang="en-US" sz="2000" spc="30" dirty="0">
                <a:solidFill>
                  <a:srgbClr val="626262"/>
                </a:solidFill>
                <a:latin typeface="Arial"/>
                <a:cs typeface="Arial"/>
              </a:rPr>
              <a:t> </a:t>
            </a:r>
            <a:r>
              <a:rPr lang="en-US" sz="2000" spc="30" dirty="0" err="1">
                <a:solidFill>
                  <a:srgbClr val="626262"/>
                </a:solidFill>
                <a:latin typeface="Arial"/>
                <a:cs typeface="Arial"/>
              </a:rPr>
              <a:t>kê</a:t>
            </a:r>
            <a:r>
              <a:rPr lang="en-US" sz="2000" spc="30" dirty="0">
                <a:solidFill>
                  <a:srgbClr val="626262"/>
                </a:solidFill>
                <a:latin typeface="Arial"/>
                <a:cs typeface="Arial"/>
              </a:rPr>
              <a:t> </a:t>
            </a:r>
            <a:r>
              <a:rPr lang="en-US" sz="2000" spc="30" dirty="0" err="1">
                <a:solidFill>
                  <a:srgbClr val="626262"/>
                </a:solidFill>
                <a:latin typeface="Arial"/>
                <a:cs typeface="Arial"/>
              </a:rPr>
              <a:t>dữ</a:t>
            </a:r>
            <a:r>
              <a:rPr lang="en-US" sz="2000" spc="30" dirty="0">
                <a:solidFill>
                  <a:srgbClr val="626262"/>
                </a:solidFill>
                <a:latin typeface="Arial"/>
                <a:cs typeface="Arial"/>
              </a:rPr>
              <a:t> </a:t>
            </a:r>
            <a:r>
              <a:rPr lang="en-US" sz="2000" spc="30" dirty="0" err="1">
                <a:solidFill>
                  <a:srgbClr val="626262"/>
                </a:solidFill>
                <a:latin typeface="Arial"/>
                <a:cs typeface="Arial"/>
              </a:rPr>
              <a:t>liệu</a:t>
            </a:r>
            <a:endParaRPr lang="en-US" sz="2000" spc="30" dirty="0">
              <a:solidFill>
                <a:srgbClr val="626262"/>
              </a:solidFill>
              <a:latin typeface="Arial"/>
              <a:cs typeface="Arial"/>
            </a:endParaRPr>
          </a:p>
          <a:p>
            <a:pPr marL="12065">
              <a:spcBef>
                <a:spcPts val="190"/>
              </a:spcBef>
              <a:tabLst>
                <a:tab pos="279400" algn="l"/>
                <a:tab pos="280035" algn="l"/>
              </a:tabLst>
            </a:pPr>
            <a:r>
              <a:rPr lang="en-US" sz="2000" spc="30" dirty="0">
                <a:solidFill>
                  <a:srgbClr val="626262"/>
                </a:solidFill>
                <a:latin typeface="Arial"/>
                <a:cs typeface="Arial"/>
              </a:rPr>
              <a:t>- </a:t>
            </a:r>
            <a:r>
              <a:rPr lang="en-US" sz="2000" spc="30" dirty="0" err="1">
                <a:solidFill>
                  <a:srgbClr val="626262"/>
                </a:solidFill>
                <a:latin typeface="Arial"/>
                <a:cs typeface="Arial"/>
              </a:rPr>
              <a:t>Ứng</a:t>
            </a:r>
            <a:r>
              <a:rPr lang="en-US" sz="2000" spc="30" dirty="0">
                <a:solidFill>
                  <a:srgbClr val="626262"/>
                </a:solidFill>
                <a:latin typeface="Arial"/>
                <a:cs typeface="Arial"/>
              </a:rPr>
              <a:t> </a:t>
            </a:r>
            <a:r>
              <a:rPr lang="en-US" sz="2000" spc="30" dirty="0" err="1">
                <a:solidFill>
                  <a:srgbClr val="626262"/>
                </a:solidFill>
                <a:latin typeface="Arial"/>
                <a:cs typeface="Arial"/>
              </a:rPr>
              <a:t>dụng</a:t>
            </a:r>
            <a:r>
              <a:rPr lang="en-US" sz="2000" spc="30" dirty="0">
                <a:solidFill>
                  <a:srgbClr val="626262"/>
                </a:solidFill>
                <a:latin typeface="Arial"/>
                <a:cs typeface="Arial"/>
              </a:rPr>
              <a:t> </a:t>
            </a:r>
            <a:r>
              <a:rPr lang="en-US" sz="2000" spc="30" dirty="0" err="1">
                <a:solidFill>
                  <a:srgbClr val="626262"/>
                </a:solidFill>
                <a:latin typeface="Arial"/>
                <a:cs typeface="Arial"/>
              </a:rPr>
              <a:t>cực</a:t>
            </a:r>
            <a:r>
              <a:rPr lang="en-US" sz="2000" spc="30" dirty="0">
                <a:solidFill>
                  <a:srgbClr val="626262"/>
                </a:solidFill>
                <a:latin typeface="Arial"/>
                <a:cs typeface="Arial"/>
              </a:rPr>
              <a:t> </a:t>
            </a:r>
            <a:r>
              <a:rPr lang="en-US" sz="2000" spc="30" dirty="0" err="1">
                <a:solidFill>
                  <a:srgbClr val="626262"/>
                </a:solidFill>
                <a:latin typeface="Arial"/>
                <a:cs typeface="Arial"/>
              </a:rPr>
              <a:t>kỳ</a:t>
            </a:r>
            <a:r>
              <a:rPr lang="en-US" sz="2000" spc="30" dirty="0">
                <a:solidFill>
                  <a:srgbClr val="626262"/>
                </a:solidFill>
                <a:latin typeface="Arial"/>
                <a:cs typeface="Arial"/>
              </a:rPr>
              <a:t> </a:t>
            </a:r>
            <a:r>
              <a:rPr lang="en-US" sz="2000" spc="30" dirty="0" err="1">
                <a:solidFill>
                  <a:srgbClr val="626262"/>
                </a:solidFill>
                <a:latin typeface="Arial"/>
                <a:cs typeface="Arial"/>
              </a:rPr>
              <a:t>đơn</a:t>
            </a:r>
            <a:r>
              <a:rPr lang="en-US" sz="2000" spc="30" dirty="0">
                <a:solidFill>
                  <a:srgbClr val="626262"/>
                </a:solidFill>
                <a:latin typeface="Arial"/>
                <a:cs typeface="Arial"/>
              </a:rPr>
              <a:t> </a:t>
            </a:r>
            <a:r>
              <a:rPr lang="en-US" sz="2000" spc="30" dirty="0" err="1">
                <a:solidFill>
                  <a:srgbClr val="626262"/>
                </a:solidFill>
                <a:latin typeface="Arial"/>
                <a:cs typeface="Arial"/>
              </a:rPr>
              <a:t>giản</a:t>
            </a:r>
            <a:r>
              <a:rPr lang="en-US" sz="2000" spc="30" dirty="0">
                <a:solidFill>
                  <a:srgbClr val="626262"/>
                </a:solidFill>
                <a:latin typeface="Arial"/>
                <a:cs typeface="Arial"/>
              </a:rPr>
              <a:t>, </a:t>
            </a:r>
            <a:r>
              <a:rPr lang="en-US" sz="2000" spc="30" dirty="0" err="1">
                <a:solidFill>
                  <a:srgbClr val="626262"/>
                </a:solidFill>
                <a:latin typeface="Arial"/>
                <a:cs typeface="Arial"/>
              </a:rPr>
              <a:t>dễ</a:t>
            </a:r>
            <a:r>
              <a:rPr lang="en-US" sz="2000" spc="30" dirty="0">
                <a:solidFill>
                  <a:srgbClr val="626262"/>
                </a:solidFill>
                <a:latin typeface="Arial"/>
                <a:cs typeface="Arial"/>
              </a:rPr>
              <a:t> </a:t>
            </a:r>
            <a:r>
              <a:rPr lang="en-US" sz="2000" spc="30" dirty="0" err="1">
                <a:solidFill>
                  <a:srgbClr val="626262"/>
                </a:solidFill>
                <a:latin typeface="Arial"/>
                <a:cs typeface="Arial"/>
              </a:rPr>
              <a:t>sử</a:t>
            </a:r>
            <a:r>
              <a:rPr lang="en-US" sz="2000" spc="30" dirty="0">
                <a:solidFill>
                  <a:srgbClr val="626262"/>
                </a:solidFill>
                <a:latin typeface="Arial"/>
                <a:cs typeface="Arial"/>
              </a:rPr>
              <a:t> </a:t>
            </a:r>
            <a:r>
              <a:rPr lang="en-US" sz="2000" spc="30" dirty="0" err="1">
                <a:solidFill>
                  <a:srgbClr val="626262"/>
                </a:solidFill>
                <a:latin typeface="Arial"/>
                <a:cs typeface="Arial"/>
              </a:rPr>
              <a:t>dụng</a:t>
            </a:r>
            <a:r>
              <a:rPr lang="en-US" sz="2000" spc="30" dirty="0">
                <a:solidFill>
                  <a:srgbClr val="626262"/>
                </a:solidFill>
                <a:latin typeface="Arial"/>
                <a:cs typeface="Arial"/>
              </a:rPr>
              <a:t> </a:t>
            </a:r>
            <a:r>
              <a:rPr lang="en-US" sz="2000" spc="30" dirty="0" err="1">
                <a:solidFill>
                  <a:srgbClr val="626262"/>
                </a:solidFill>
                <a:latin typeface="Arial"/>
                <a:cs typeface="Arial"/>
              </a:rPr>
              <a:t>và</a:t>
            </a:r>
            <a:r>
              <a:rPr lang="en-US" sz="2000" spc="30" dirty="0">
                <a:solidFill>
                  <a:srgbClr val="626262"/>
                </a:solidFill>
                <a:latin typeface="Arial"/>
                <a:cs typeface="Arial"/>
              </a:rPr>
              <a:t> </a:t>
            </a:r>
            <a:r>
              <a:rPr lang="en-US" sz="2000" spc="30" dirty="0" err="1">
                <a:solidFill>
                  <a:srgbClr val="626262"/>
                </a:solidFill>
                <a:latin typeface="Arial"/>
                <a:cs typeface="Arial"/>
              </a:rPr>
              <a:t>thuận</a:t>
            </a:r>
            <a:r>
              <a:rPr lang="en-US" sz="2000" spc="30" dirty="0">
                <a:solidFill>
                  <a:srgbClr val="626262"/>
                </a:solidFill>
                <a:latin typeface="Arial"/>
                <a:cs typeface="Arial"/>
              </a:rPr>
              <a:t> </a:t>
            </a:r>
            <a:r>
              <a:rPr lang="en-US" sz="2000" spc="30" dirty="0" err="1">
                <a:solidFill>
                  <a:srgbClr val="626262"/>
                </a:solidFill>
                <a:latin typeface="Arial"/>
                <a:cs typeface="Arial"/>
              </a:rPr>
              <a:t>tiện</a:t>
            </a:r>
            <a:r>
              <a:rPr lang="en-US" sz="2000" spc="30" dirty="0">
                <a:solidFill>
                  <a:srgbClr val="626262"/>
                </a:solidFill>
                <a:latin typeface="Arial"/>
                <a:cs typeface="Arial"/>
              </a:rPr>
              <a:t> </a:t>
            </a:r>
            <a:r>
              <a:rPr lang="en-US" sz="2000" spc="30" dirty="0" err="1">
                <a:solidFill>
                  <a:srgbClr val="626262"/>
                </a:solidFill>
                <a:latin typeface="Arial"/>
                <a:cs typeface="Arial"/>
              </a:rPr>
              <a:t>hơn</a:t>
            </a:r>
            <a:r>
              <a:rPr lang="en-US" sz="2000" spc="30" dirty="0">
                <a:solidFill>
                  <a:srgbClr val="626262"/>
                </a:solidFill>
                <a:latin typeface="Arial"/>
                <a:cs typeface="Arial"/>
              </a:rPr>
              <a:t> </a:t>
            </a:r>
            <a:r>
              <a:rPr lang="en-US" sz="2000" spc="30" dirty="0" err="1">
                <a:solidFill>
                  <a:srgbClr val="626262"/>
                </a:solidFill>
                <a:latin typeface="Arial"/>
                <a:cs typeface="Arial"/>
              </a:rPr>
              <a:t>nhiều</a:t>
            </a:r>
            <a:r>
              <a:rPr lang="en-US" sz="2000" spc="30" dirty="0">
                <a:solidFill>
                  <a:srgbClr val="626262"/>
                </a:solidFill>
                <a:latin typeface="Arial"/>
                <a:cs typeface="Arial"/>
              </a:rPr>
              <a:t> so </a:t>
            </a:r>
            <a:r>
              <a:rPr lang="en-US" sz="2000" spc="30" dirty="0" err="1">
                <a:solidFill>
                  <a:srgbClr val="626262"/>
                </a:solidFill>
                <a:latin typeface="Arial"/>
                <a:cs typeface="Arial"/>
              </a:rPr>
              <a:t>với</a:t>
            </a:r>
            <a:r>
              <a:rPr lang="en-US" sz="2000" spc="30" dirty="0">
                <a:solidFill>
                  <a:srgbClr val="626262"/>
                </a:solidFill>
                <a:latin typeface="Arial"/>
                <a:cs typeface="Arial"/>
              </a:rPr>
              <a:t> </a:t>
            </a:r>
            <a:r>
              <a:rPr lang="en-US" sz="2000" spc="30" dirty="0" err="1">
                <a:solidFill>
                  <a:srgbClr val="626262"/>
                </a:solidFill>
                <a:latin typeface="Arial"/>
                <a:cs typeface="Arial"/>
              </a:rPr>
              <a:t>phiên</a:t>
            </a:r>
            <a:r>
              <a:rPr lang="en-US" sz="2000" spc="30" dirty="0">
                <a:solidFill>
                  <a:srgbClr val="626262"/>
                </a:solidFill>
                <a:latin typeface="Arial"/>
                <a:cs typeface="Arial"/>
              </a:rPr>
              <a:t> </a:t>
            </a:r>
            <a:r>
              <a:rPr lang="en-US" sz="2000" spc="30" dirty="0" err="1">
                <a:solidFill>
                  <a:srgbClr val="626262"/>
                </a:solidFill>
                <a:latin typeface="Arial"/>
                <a:cs typeface="Arial"/>
              </a:rPr>
              <a:t>bản</a:t>
            </a:r>
            <a:r>
              <a:rPr lang="en-US" sz="2000" spc="30" dirty="0">
                <a:solidFill>
                  <a:srgbClr val="626262"/>
                </a:solidFill>
                <a:latin typeface="Arial"/>
                <a:cs typeface="Arial"/>
              </a:rPr>
              <a:t> Web </a:t>
            </a:r>
            <a:r>
              <a:rPr lang="en-US" sz="2000" spc="30" dirty="0" err="1">
                <a:solidFill>
                  <a:srgbClr val="626262"/>
                </a:solidFill>
                <a:latin typeface="Arial"/>
                <a:cs typeface="Arial"/>
              </a:rPr>
              <a:t>chính</a:t>
            </a:r>
            <a:r>
              <a:rPr lang="en-US" sz="2000" spc="30" dirty="0">
                <a:solidFill>
                  <a:srgbClr val="626262"/>
                </a:solidFill>
                <a:latin typeface="Arial"/>
                <a:cs typeface="Arial"/>
              </a:rPr>
              <a:t> </a:t>
            </a:r>
            <a:r>
              <a:rPr lang="en-US" sz="2000" spc="30" dirty="0" err="1">
                <a:solidFill>
                  <a:srgbClr val="626262"/>
                </a:solidFill>
                <a:latin typeface="Arial"/>
                <a:cs typeface="Arial"/>
              </a:rPr>
              <a:t>thức</a:t>
            </a:r>
            <a:endParaRPr lang="en-US" sz="2000" spc="30" dirty="0">
              <a:solidFill>
                <a:srgbClr val="626262"/>
              </a:solidFill>
              <a:latin typeface="Arial"/>
              <a:cs typeface="Arial"/>
            </a:endParaRPr>
          </a:p>
          <a:p>
            <a:pPr marL="12065">
              <a:spcBef>
                <a:spcPts val="190"/>
              </a:spcBef>
              <a:tabLst>
                <a:tab pos="279400" algn="l"/>
                <a:tab pos="280035" algn="l"/>
              </a:tabLst>
            </a:pPr>
            <a:r>
              <a:rPr lang="en-US" sz="2000" spc="30" dirty="0">
                <a:solidFill>
                  <a:srgbClr val="626262"/>
                </a:solidFill>
                <a:latin typeface="Arial"/>
                <a:cs typeface="Arial"/>
              </a:rPr>
              <a:t>- </a:t>
            </a:r>
            <a:r>
              <a:rPr lang="en-US" sz="2000" spc="30" dirty="0" err="1">
                <a:solidFill>
                  <a:srgbClr val="626262"/>
                </a:solidFill>
                <a:latin typeface="Arial"/>
                <a:cs typeface="Arial"/>
              </a:rPr>
              <a:t>Ứng</a:t>
            </a:r>
            <a:r>
              <a:rPr lang="en-US" sz="2000" spc="30" dirty="0">
                <a:solidFill>
                  <a:srgbClr val="626262"/>
                </a:solidFill>
                <a:latin typeface="Arial"/>
                <a:cs typeface="Arial"/>
              </a:rPr>
              <a:t> </a:t>
            </a:r>
            <a:r>
              <a:rPr lang="en-US" sz="2000" spc="30" dirty="0" err="1">
                <a:solidFill>
                  <a:srgbClr val="626262"/>
                </a:solidFill>
                <a:latin typeface="Arial"/>
                <a:cs typeface="Arial"/>
              </a:rPr>
              <a:t>dụng</a:t>
            </a:r>
            <a:r>
              <a:rPr lang="en-US" sz="2000" spc="30" dirty="0">
                <a:solidFill>
                  <a:srgbClr val="626262"/>
                </a:solidFill>
                <a:latin typeface="Arial"/>
                <a:cs typeface="Arial"/>
              </a:rPr>
              <a:t> </a:t>
            </a:r>
            <a:r>
              <a:rPr lang="en-US" sz="2000" spc="30" dirty="0" err="1">
                <a:solidFill>
                  <a:srgbClr val="626262"/>
                </a:solidFill>
                <a:latin typeface="Arial"/>
                <a:cs typeface="Arial"/>
              </a:rPr>
              <a:t>yêu</a:t>
            </a:r>
            <a:r>
              <a:rPr lang="en-US" sz="2000" spc="30" dirty="0">
                <a:solidFill>
                  <a:srgbClr val="626262"/>
                </a:solidFill>
                <a:latin typeface="Arial"/>
                <a:cs typeface="Arial"/>
              </a:rPr>
              <a:t> </a:t>
            </a:r>
            <a:r>
              <a:rPr lang="en-US" sz="2000" spc="30" dirty="0" err="1">
                <a:solidFill>
                  <a:srgbClr val="626262"/>
                </a:solidFill>
                <a:latin typeface="Arial"/>
                <a:cs typeface="Arial"/>
              </a:rPr>
              <a:t>cầu</a:t>
            </a:r>
            <a:r>
              <a:rPr lang="en-US" sz="2000" spc="30" dirty="0">
                <a:solidFill>
                  <a:srgbClr val="626262"/>
                </a:solidFill>
                <a:latin typeface="Arial"/>
                <a:cs typeface="Arial"/>
              </a:rPr>
              <a:t> </a:t>
            </a:r>
            <a:r>
              <a:rPr lang="en-US" sz="2000" spc="30" dirty="0" err="1">
                <a:solidFill>
                  <a:srgbClr val="626262"/>
                </a:solidFill>
                <a:latin typeface="Arial"/>
                <a:cs typeface="Arial"/>
              </a:rPr>
              <a:t>cấu</a:t>
            </a:r>
            <a:r>
              <a:rPr lang="en-US" sz="2000" spc="30" dirty="0">
                <a:solidFill>
                  <a:srgbClr val="626262"/>
                </a:solidFill>
                <a:latin typeface="Arial"/>
                <a:cs typeface="Arial"/>
              </a:rPr>
              <a:t> </a:t>
            </a:r>
            <a:r>
              <a:rPr lang="en-US" sz="2000" spc="30" dirty="0" err="1">
                <a:solidFill>
                  <a:srgbClr val="626262"/>
                </a:solidFill>
                <a:latin typeface="Arial"/>
                <a:cs typeface="Arial"/>
              </a:rPr>
              <a:t>hình</a:t>
            </a:r>
            <a:r>
              <a:rPr lang="en-US" sz="2000" spc="30" dirty="0">
                <a:solidFill>
                  <a:srgbClr val="626262"/>
                </a:solidFill>
                <a:latin typeface="Arial"/>
                <a:cs typeface="Arial"/>
              </a:rPr>
              <a:t> </a:t>
            </a:r>
            <a:r>
              <a:rPr lang="en-US" sz="2000" spc="30" dirty="0" err="1">
                <a:solidFill>
                  <a:srgbClr val="626262"/>
                </a:solidFill>
                <a:latin typeface="Arial"/>
                <a:cs typeface="Arial"/>
              </a:rPr>
              <a:t>không</a:t>
            </a:r>
            <a:r>
              <a:rPr lang="en-US" sz="2000" spc="30" dirty="0">
                <a:solidFill>
                  <a:srgbClr val="626262"/>
                </a:solidFill>
                <a:latin typeface="Arial"/>
                <a:cs typeface="Arial"/>
              </a:rPr>
              <a:t> </a:t>
            </a:r>
            <a:r>
              <a:rPr lang="en-US" sz="2000" spc="30" dirty="0" err="1">
                <a:solidFill>
                  <a:srgbClr val="626262"/>
                </a:solidFill>
                <a:latin typeface="Arial"/>
                <a:cs typeface="Arial"/>
              </a:rPr>
              <a:t>cao</a:t>
            </a:r>
            <a:r>
              <a:rPr lang="en-US" sz="2000" spc="30" dirty="0">
                <a:solidFill>
                  <a:srgbClr val="626262"/>
                </a:solidFill>
                <a:latin typeface="Arial"/>
                <a:cs typeface="Arial"/>
              </a:rPr>
              <a:t> </a:t>
            </a:r>
            <a:r>
              <a:rPr lang="en-US" sz="2000" spc="30" dirty="0" err="1">
                <a:solidFill>
                  <a:srgbClr val="626262"/>
                </a:solidFill>
                <a:latin typeface="Arial"/>
                <a:cs typeface="Arial"/>
              </a:rPr>
              <a:t>về</a:t>
            </a:r>
            <a:r>
              <a:rPr lang="en-US" sz="2000" spc="30" dirty="0">
                <a:solidFill>
                  <a:srgbClr val="626262"/>
                </a:solidFill>
                <a:latin typeface="Arial"/>
                <a:cs typeface="Arial"/>
              </a:rPr>
              <a:t> </a:t>
            </a:r>
            <a:r>
              <a:rPr lang="en-US" sz="2000" spc="30" dirty="0" err="1">
                <a:solidFill>
                  <a:srgbClr val="626262"/>
                </a:solidFill>
                <a:latin typeface="Arial"/>
                <a:cs typeface="Arial"/>
              </a:rPr>
              <a:t>phần</a:t>
            </a:r>
            <a:r>
              <a:rPr lang="en-US" sz="2000" spc="30" dirty="0">
                <a:solidFill>
                  <a:srgbClr val="626262"/>
                </a:solidFill>
                <a:latin typeface="Arial"/>
                <a:cs typeface="Arial"/>
              </a:rPr>
              <a:t> </a:t>
            </a:r>
            <a:r>
              <a:rPr lang="en-US" sz="2000" spc="30" dirty="0" err="1">
                <a:solidFill>
                  <a:srgbClr val="626262"/>
                </a:solidFill>
                <a:latin typeface="Arial"/>
                <a:cs typeface="Arial"/>
              </a:rPr>
              <a:t>cứng</a:t>
            </a:r>
            <a:r>
              <a:rPr lang="en-US" sz="2000" spc="30" dirty="0">
                <a:solidFill>
                  <a:srgbClr val="626262"/>
                </a:solidFill>
                <a:latin typeface="Arial"/>
                <a:cs typeface="Arial"/>
              </a:rPr>
              <a:t>, </a:t>
            </a:r>
            <a:r>
              <a:rPr lang="en-US" sz="2000" spc="30" dirty="0" err="1">
                <a:solidFill>
                  <a:srgbClr val="626262"/>
                </a:solidFill>
                <a:latin typeface="Arial"/>
                <a:cs typeface="Arial"/>
              </a:rPr>
              <a:t>có</a:t>
            </a:r>
            <a:r>
              <a:rPr lang="en-US" sz="2000" spc="30" dirty="0">
                <a:solidFill>
                  <a:srgbClr val="626262"/>
                </a:solidFill>
                <a:latin typeface="Arial"/>
                <a:cs typeface="Arial"/>
              </a:rPr>
              <a:t> </a:t>
            </a:r>
            <a:r>
              <a:rPr lang="en-US" sz="2000" spc="30" dirty="0" err="1">
                <a:solidFill>
                  <a:srgbClr val="626262"/>
                </a:solidFill>
                <a:latin typeface="Arial"/>
                <a:cs typeface="Arial"/>
              </a:rPr>
              <a:t>thể</a:t>
            </a:r>
            <a:r>
              <a:rPr lang="en-US" sz="2000" spc="30" dirty="0">
                <a:solidFill>
                  <a:srgbClr val="626262"/>
                </a:solidFill>
                <a:latin typeface="Arial"/>
                <a:cs typeface="Arial"/>
              </a:rPr>
              <a:t> </a:t>
            </a:r>
            <a:r>
              <a:rPr lang="en-US" sz="2000" spc="30" dirty="0" err="1">
                <a:solidFill>
                  <a:srgbClr val="626262"/>
                </a:solidFill>
                <a:latin typeface="Arial"/>
                <a:cs typeface="Arial"/>
              </a:rPr>
              <a:t>sử</a:t>
            </a:r>
            <a:r>
              <a:rPr lang="en-US" sz="2000" spc="30" dirty="0">
                <a:solidFill>
                  <a:srgbClr val="626262"/>
                </a:solidFill>
                <a:latin typeface="Arial"/>
                <a:cs typeface="Arial"/>
              </a:rPr>
              <a:t> </a:t>
            </a:r>
            <a:r>
              <a:rPr lang="en-US" sz="2000" spc="30" dirty="0" err="1">
                <a:solidFill>
                  <a:srgbClr val="626262"/>
                </a:solidFill>
                <a:latin typeface="Arial"/>
                <a:cs typeface="Arial"/>
              </a:rPr>
              <a:t>dụng</a:t>
            </a:r>
            <a:r>
              <a:rPr lang="en-US" sz="2000" spc="30" dirty="0">
                <a:solidFill>
                  <a:srgbClr val="626262"/>
                </a:solidFill>
                <a:latin typeface="Arial"/>
                <a:cs typeface="Arial"/>
              </a:rPr>
              <a:t> </a:t>
            </a:r>
            <a:r>
              <a:rPr lang="en-US" sz="2000" spc="30" dirty="0" err="1">
                <a:solidFill>
                  <a:srgbClr val="626262"/>
                </a:solidFill>
                <a:latin typeface="Arial"/>
                <a:cs typeface="Arial"/>
              </a:rPr>
              <a:t>ngoại</a:t>
            </a:r>
            <a:r>
              <a:rPr lang="en-US" sz="2000" spc="30" dirty="0">
                <a:solidFill>
                  <a:srgbClr val="626262"/>
                </a:solidFill>
                <a:latin typeface="Arial"/>
                <a:cs typeface="Arial"/>
              </a:rPr>
              <a:t> </a:t>
            </a:r>
            <a:r>
              <a:rPr lang="en-US" sz="2000" spc="30" dirty="0" err="1">
                <a:solidFill>
                  <a:srgbClr val="626262"/>
                </a:solidFill>
                <a:latin typeface="Arial"/>
                <a:cs typeface="Arial"/>
              </a:rPr>
              <a:t>tuyến</a:t>
            </a:r>
            <a:endParaRPr lang="en-US" sz="2000" spc="30" dirty="0">
              <a:solidFill>
                <a:srgbClr val="626262"/>
              </a:solidFill>
              <a:latin typeface="Arial"/>
              <a:cs typeface="Arial"/>
            </a:endParaRPr>
          </a:p>
        </p:txBody>
      </p:sp>
    </p:spTree>
    <p:extLst>
      <p:ext uri="{BB962C8B-B14F-4D97-AF65-F5344CB8AC3E}">
        <p14:creationId xmlns:p14="http://schemas.microsoft.com/office/powerpoint/2010/main" val="21396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dirty="0" err="1">
                <a:solidFill>
                  <a:srgbClr val="FF8C00"/>
                </a:solidFill>
              </a:rPr>
              <a:t>Kết</a:t>
            </a:r>
            <a:r>
              <a:rPr lang="en-US" dirty="0">
                <a:solidFill>
                  <a:srgbClr val="FF8C00"/>
                </a:solidFill>
              </a:rPr>
              <a:t> </a:t>
            </a:r>
            <a:r>
              <a:rPr lang="en-US" b="0" dirty="0" err="1">
                <a:solidFill>
                  <a:srgbClr val="FF8C00"/>
                </a:solidFill>
              </a:rPr>
              <a:t>quả</a:t>
            </a:r>
            <a:endParaRPr lang="vi-VN" b="0" dirty="0">
              <a:solidFill>
                <a:srgbClr val="FF8C00"/>
              </a:solidFill>
            </a:endParaRPr>
          </a:p>
        </p:txBody>
      </p:sp>
      <p:sp>
        <p:nvSpPr>
          <p:cNvPr id="4" name="object 3"/>
          <p:cNvSpPr txBox="1">
            <a:spLocks/>
          </p:cNvSpPr>
          <p:nvPr/>
        </p:nvSpPr>
        <p:spPr>
          <a:xfrm>
            <a:off x="0" y="1481328"/>
            <a:ext cx="106934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065" algn="ctr">
              <a:spcBef>
                <a:spcPts val="190"/>
              </a:spcBef>
              <a:tabLst>
                <a:tab pos="279400" algn="l"/>
                <a:tab pos="280035" algn="l"/>
              </a:tabLst>
            </a:pPr>
            <a:r>
              <a:rPr lang="en-US" sz="2500" b="0" kern="0" spc="-70" dirty="0" err="1">
                <a:solidFill>
                  <a:srgbClr val="FF8C00"/>
                </a:solidFill>
              </a:rPr>
              <a:t>Khuyết</a:t>
            </a:r>
            <a:r>
              <a:rPr lang="en-US" sz="2500" b="0" kern="0" spc="-70" dirty="0">
                <a:solidFill>
                  <a:srgbClr val="FF8C00"/>
                </a:solidFill>
              </a:rPr>
              <a:t> </a:t>
            </a:r>
            <a:r>
              <a:rPr lang="en-US" sz="2500" b="0" kern="0" spc="-70" dirty="0" err="1">
                <a:solidFill>
                  <a:srgbClr val="FF8C00"/>
                </a:solidFill>
              </a:rPr>
              <a:t>điểm</a:t>
            </a:r>
            <a:endParaRPr lang="vi-VN" sz="2500" b="0" kern="0" spc="-70" dirty="0">
              <a:solidFill>
                <a:srgbClr val="FF8C00"/>
              </a:solidFill>
            </a:endParaRPr>
          </a:p>
        </p:txBody>
      </p:sp>
      <p:sp>
        <p:nvSpPr>
          <p:cNvPr id="5" name="object 5"/>
          <p:cNvSpPr txBox="1"/>
          <p:nvPr/>
        </p:nvSpPr>
        <p:spPr>
          <a:xfrm>
            <a:off x="736600" y="2829272"/>
            <a:ext cx="9220200" cy="1897955"/>
          </a:xfrm>
          <a:prstGeom prst="rect">
            <a:avLst/>
          </a:prstGeom>
        </p:spPr>
        <p:txBody>
          <a:bodyPr vert="horz" wrap="square" lIns="0" tIns="0" rIns="0" bIns="0" rtlCol="0" anchor="ctr">
            <a:spAutoFit/>
          </a:bodyPr>
          <a:lstStyle/>
          <a:p>
            <a:pPr marL="354965" indent="-342900">
              <a:spcBef>
                <a:spcPts val="190"/>
              </a:spcBef>
              <a:buFontTx/>
              <a:buChar char="-"/>
              <a:tabLst>
                <a:tab pos="279400" algn="l"/>
                <a:tab pos="280035" algn="l"/>
              </a:tabLst>
            </a:pPr>
            <a:r>
              <a:rPr lang="en-US" sz="2400" spc="30" dirty="0" err="1">
                <a:solidFill>
                  <a:srgbClr val="626262"/>
                </a:solidFill>
                <a:latin typeface="Arial"/>
                <a:cs typeface="Arial"/>
              </a:rPr>
              <a:t>Ứng</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khá</a:t>
            </a:r>
            <a:r>
              <a:rPr lang="en-US" sz="2400" spc="30" dirty="0">
                <a:solidFill>
                  <a:srgbClr val="626262"/>
                </a:solidFill>
                <a:latin typeface="Arial"/>
                <a:cs typeface="Arial"/>
              </a:rPr>
              <a:t> </a:t>
            </a:r>
            <a:r>
              <a:rPr lang="en-US" sz="2400" spc="30" dirty="0" err="1">
                <a:solidFill>
                  <a:srgbClr val="626262"/>
                </a:solidFill>
                <a:latin typeface="Arial"/>
                <a:cs typeface="Arial"/>
              </a:rPr>
              <a:t>đơn</a:t>
            </a:r>
            <a:r>
              <a:rPr lang="en-US" sz="2400" spc="30" dirty="0">
                <a:solidFill>
                  <a:srgbClr val="626262"/>
                </a:solidFill>
                <a:latin typeface="Arial"/>
                <a:cs typeface="Arial"/>
              </a:rPr>
              <a:t> </a:t>
            </a:r>
            <a:r>
              <a:rPr lang="en-US" sz="2400" spc="30" dirty="0" err="1">
                <a:solidFill>
                  <a:srgbClr val="626262"/>
                </a:solidFill>
                <a:latin typeface="Arial"/>
                <a:cs typeface="Arial"/>
              </a:rPr>
              <a:t>giản</a:t>
            </a:r>
            <a:r>
              <a:rPr lang="en-US" sz="2400" spc="30" dirty="0">
                <a:solidFill>
                  <a:srgbClr val="626262"/>
                </a:solidFill>
                <a:latin typeface="Arial"/>
                <a:cs typeface="Arial"/>
              </a:rPr>
              <a:t>, </a:t>
            </a:r>
            <a:r>
              <a:rPr lang="en-US" sz="2400" spc="30" dirty="0" err="1">
                <a:solidFill>
                  <a:srgbClr val="626262"/>
                </a:solidFill>
                <a:latin typeface="Arial"/>
                <a:cs typeface="Arial"/>
              </a:rPr>
              <a:t>chưa</a:t>
            </a:r>
            <a:r>
              <a:rPr lang="en-US" sz="2400" spc="30" dirty="0">
                <a:solidFill>
                  <a:srgbClr val="626262"/>
                </a:solidFill>
                <a:latin typeface="Arial"/>
                <a:cs typeface="Arial"/>
              </a:rPr>
              <a:t> </a:t>
            </a:r>
            <a:r>
              <a:rPr lang="en-US" sz="2400" spc="30" dirty="0" err="1">
                <a:solidFill>
                  <a:srgbClr val="626262"/>
                </a:solidFill>
                <a:latin typeface="Arial"/>
                <a:cs typeface="Arial"/>
              </a:rPr>
              <a:t>có</a:t>
            </a:r>
            <a:r>
              <a:rPr lang="en-US" sz="2400" spc="30" dirty="0">
                <a:solidFill>
                  <a:srgbClr val="626262"/>
                </a:solidFill>
                <a:latin typeface="Arial"/>
                <a:cs typeface="Arial"/>
              </a:rPr>
              <a:t> </a:t>
            </a:r>
            <a:r>
              <a:rPr lang="en-US" sz="2400" spc="30" dirty="0" err="1">
                <a:solidFill>
                  <a:srgbClr val="626262"/>
                </a:solidFill>
                <a:latin typeface="Arial"/>
                <a:cs typeface="Arial"/>
              </a:rPr>
              <a:t>chiều</a:t>
            </a:r>
            <a:r>
              <a:rPr lang="en-US" sz="2400" spc="30" dirty="0">
                <a:solidFill>
                  <a:srgbClr val="626262"/>
                </a:solidFill>
                <a:latin typeface="Arial"/>
                <a:cs typeface="Arial"/>
              </a:rPr>
              <a:t> </a:t>
            </a:r>
            <a:r>
              <a:rPr lang="en-US" sz="2400" spc="30" dirty="0" err="1">
                <a:solidFill>
                  <a:srgbClr val="626262"/>
                </a:solidFill>
                <a:latin typeface="Arial"/>
                <a:cs typeface="Arial"/>
              </a:rPr>
              <a:t>sâu</a:t>
            </a:r>
            <a:r>
              <a:rPr lang="en-US" sz="2400" spc="30" dirty="0">
                <a:solidFill>
                  <a:srgbClr val="626262"/>
                </a:solidFill>
                <a:latin typeface="Arial"/>
                <a:cs typeface="Arial"/>
              </a:rPr>
              <a:t>.</a:t>
            </a:r>
          </a:p>
          <a:p>
            <a:pPr marL="354965" indent="-342900">
              <a:spcBef>
                <a:spcPts val="190"/>
              </a:spcBef>
              <a:buFontTx/>
              <a:buChar char="-"/>
              <a:tabLst>
                <a:tab pos="279400" algn="l"/>
                <a:tab pos="280035" algn="l"/>
              </a:tabLst>
            </a:pPr>
            <a:r>
              <a:rPr lang="en-US" sz="2400" spc="30" dirty="0" err="1">
                <a:solidFill>
                  <a:srgbClr val="626262"/>
                </a:solidFill>
                <a:latin typeface="Arial"/>
                <a:cs typeface="Arial"/>
              </a:rPr>
              <a:t>Máy</a:t>
            </a:r>
            <a:r>
              <a:rPr lang="en-US" sz="2400" spc="30" dirty="0">
                <a:solidFill>
                  <a:srgbClr val="626262"/>
                </a:solidFill>
                <a:latin typeface="Arial"/>
                <a:cs typeface="Arial"/>
              </a:rPr>
              <a:t> </a:t>
            </a:r>
            <a:r>
              <a:rPr lang="en-US" sz="2400" spc="30" dirty="0" err="1">
                <a:solidFill>
                  <a:srgbClr val="626262"/>
                </a:solidFill>
                <a:latin typeface="Arial"/>
                <a:cs typeface="Arial"/>
              </a:rPr>
              <a:t>chủ</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ứng</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chỉ</a:t>
            </a:r>
            <a:r>
              <a:rPr lang="en-US" sz="2400" spc="30" dirty="0">
                <a:solidFill>
                  <a:srgbClr val="626262"/>
                </a:solidFill>
                <a:latin typeface="Arial"/>
                <a:cs typeface="Arial"/>
              </a:rPr>
              <a:t> </a:t>
            </a:r>
            <a:r>
              <a:rPr lang="en-US" sz="2400" spc="30" dirty="0" err="1">
                <a:solidFill>
                  <a:srgbClr val="626262"/>
                </a:solidFill>
                <a:latin typeface="Arial"/>
                <a:cs typeface="Arial"/>
              </a:rPr>
              <a:t>mới</a:t>
            </a:r>
            <a:r>
              <a:rPr lang="en-US" sz="2400" spc="30" dirty="0">
                <a:solidFill>
                  <a:srgbClr val="626262"/>
                </a:solidFill>
                <a:latin typeface="Arial"/>
                <a:cs typeface="Arial"/>
              </a:rPr>
              <a:t> </a:t>
            </a:r>
            <a:r>
              <a:rPr lang="en-US" sz="2400" spc="30" dirty="0" err="1">
                <a:solidFill>
                  <a:srgbClr val="626262"/>
                </a:solidFill>
                <a:latin typeface="Arial"/>
                <a:cs typeface="Arial"/>
              </a:rPr>
              <a:t>chạy</a:t>
            </a:r>
            <a:r>
              <a:rPr lang="en-US" sz="2400" spc="30" dirty="0">
                <a:solidFill>
                  <a:srgbClr val="626262"/>
                </a:solidFill>
                <a:latin typeface="Arial"/>
                <a:cs typeface="Arial"/>
              </a:rPr>
              <a:t> </a:t>
            </a:r>
            <a:r>
              <a:rPr lang="en-US" sz="2400" spc="30" dirty="0" err="1">
                <a:solidFill>
                  <a:srgbClr val="626262"/>
                </a:solidFill>
                <a:latin typeface="Arial"/>
                <a:cs typeface="Arial"/>
              </a:rPr>
              <a:t>cấu</a:t>
            </a:r>
            <a:r>
              <a:rPr lang="en-US" sz="2400" spc="30" dirty="0">
                <a:solidFill>
                  <a:srgbClr val="626262"/>
                </a:solidFill>
                <a:latin typeface="Arial"/>
                <a:cs typeface="Arial"/>
              </a:rPr>
              <a:t> </a:t>
            </a:r>
            <a:r>
              <a:rPr lang="en-US" sz="2400" spc="30" dirty="0" err="1">
                <a:solidFill>
                  <a:srgbClr val="626262"/>
                </a:solidFill>
                <a:latin typeface="Arial"/>
                <a:cs typeface="Arial"/>
              </a:rPr>
              <a:t>hình</a:t>
            </a:r>
            <a:r>
              <a:rPr lang="en-US" sz="2400" spc="30" dirty="0">
                <a:solidFill>
                  <a:srgbClr val="626262"/>
                </a:solidFill>
                <a:latin typeface="Arial"/>
                <a:cs typeface="Arial"/>
              </a:rPr>
              <a:t> </a:t>
            </a:r>
            <a:r>
              <a:rPr lang="en-US" sz="2400" spc="30" dirty="0" err="1">
                <a:solidFill>
                  <a:srgbClr val="626262"/>
                </a:solidFill>
                <a:latin typeface="Arial"/>
                <a:cs typeface="Arial"/>
              </a:rPr>
              <a:t>tầm</a:t>
            </a:r>
            <a:r>
              <a:rPr lang="en-US" sz="2400" spc="30" dirty="0">
                <a:solidFill>
                  <a:srgbClr val="626262"/>
                </a:solidFill>
                <a:latin typeface="Arial"/>
                <a:cs typeface="Arial"/>
              </a:rPr>
              <a:t> </a:t>
            </a:r>
            <a:r>
              <a:rPr lang="en-US" sz="2400" spc="30" dirty="0" err="1">
                <a:solidFill>
                  <a:srgbClr val="626262"/>
                </a:solidFill>
                <a:latin typeface="Arial"/>
                <a:cs typeface="Arial"/>
              </a:rPr>
              <a:t>trung</a:t>
            </a:r>
            <a:r>
              <a:rPr lang="en-US" sz="2400" spc="30" dirty="0">
                <a:solidFill>
                  <a:srgbClr val="626262"/>
                </a:solidFill>
                <a:latin typeface="Arial"/>
                <a:cs typeface="Arial"/>
              </a:rPr>
              <a:t> </a:t>
            </a:r>
            <a:r>
              <a:rPr lang="en-US" sz="2400" spc="30" dirty="0" err="1">
                <a:solidFill>
                  <a:srgbClr val="626262"/>
                </a:solidFill>
                <a:latin typeface="Arial"/>
                <a:cs typeface="Arial"/>
              </a:rPr>
              <a:t>nên</a:t>
            </a:r>
            <a:r>
              <a:rPr lang="en-US" sz="2400" spc="30" dirty="0">
                <a:solidFill>
                  <a:srgbClr val="626262"/>
                </a:solidFill>
                <a:latin typeface="Arial"/>
                <a:cs typeface="Arial"/>
              </a:rPr>
              <a:t> </a:t>
            </a:r>
            <a:r>
              <a:rPr lang="en-US" sz="2400" spc="30" dirty="0" err="1">
                <a:solidFill>
                  <a:srgbClr val="626262"/>
                </a:solidFill>
                <a:latin typeface="Arial"/>
                <a:cs typeface="Arial"/>
              </a:rPr>
              <a:t>kết</a:t>
            </a:r>
            <a:r>
              <a:rPr lang="en-US" sz="2400" spc="30" dirty="0">
                <a:solidFill>
                  <a:srgbClr val="626262"/>
                </a:solidFill>
                <a:latin typeface="Arial"/>
                <a:cs typeface="Arial"/>
              </a:rPr>
              <a:t> </a:t>
            </a:r>
            <a:r>
              <a:rPr lang="en-US" sz="2400" spc="30" dirty="0" err="1">
                <a:solidFill>
                  <a:srgbClr val="626262"/>
                </a:solidFill>
                <a:latin typeface="Arial"/>
                <a:cs typeface="Arial"/>
              </a:rPr>
              <a:t>nối</a:t>
            </a:r>
            <a:r>
              <a:rPr lang="en-US" sz="2400" spc="30" dirty="0">
                <a:solidFill>
                  <a:srgbClr val="626262"/>
                </a:solidFill>
                <a:latin typeface="Arial"/>
                <a:cs typeface="Arial"/>
              </a:rPr>
              <a:t> </a:t>
            </a:r>
            <a:r>
              <a:rPr lang="en-US" sz="2400" spc="30" dirty="0" err="1">
                <a:solidFill>
                  <a:srgbClr val="626262"/>
                </a:solidFill>
                <a:latin typeface="Arial"/>
                <a:cs typeface="Arial"/>
              </a:rPr>
              <a:t>dữ</a:t>
            </a:r>
            <a:r>
              <a:rPr lang="en-US" sz="2400" spc="30" dirty="0">
                <a:solidFill>
                  <a:srgbClr val="626262"/>
                </a:solidFill>
                <a:latin typeface="Arial"/>
                <a:cs typeface="Arial"/>
              </a:rPr>
              <a:t> </a:t>
            </a:r>
            <a:r>
              <a:rPr lang="en-US" sz="2400" spc="30" dirty="0" err="1">
                <a:solidFill>
                  <a:srgbClr val="626262"/>
                </a:solidFill>
                <a:latin typeface="Arial"/>
                <a:cs typeface="Arial"/>
              </a:rPr>
              <a:t>liệu</a:t>
            </a:r>
            <a:r>
              <a:rPr lang="en-US" sz="2400" spc="30" dirty="0">
                <a:solidFill>
                  <a:srgbClr val="626262"/>
                </a:solidFill>
                <a:latin typeface="Arial"/>
                <a:cs typeface="Arial"/>
              </a:rPr>
              <a:t> </a:t>
            </a:r>
            <a:r>
              <a:rPr lang="en-US" sz="2400" spc="30" dirty="0" err="1">
                <a:solidFill>
                  <a:srgbClr val="626262"/>
                </a:solidFill>
                <a:latin typeface="Arial"/>
                <a:cs typeface="Arial"/>
              </a:rPr>
              <a:t>còn</a:t>
            </a:r>
            <a:r>
              <a:rPr lang="en-US" sz="2400" spc="30" dirty="0">
                <a:solidFill>
                  <a:srgbClr val="626262"/>
                </a:solidFill>
                <a:latin typeface="Arial"/>
                <a:cs typeface="Arial"/>
              </a:rPr>
              <a:t> </a:t>
            </a:r>
            <a:r>
              <a:rPr lang="en-US" sz="2400" spc="30" dirty="0" err="1">
                <a:solidFill>
                  <a:srgbClr val="626262"/>
                </a:solidFill>
                <a:latin typeface="Arial"/>
                <a:cs typeface="Arial"/>
              </a:rPr>
              <a:t>chậm</a:t>
            </a:r>
            <a:endParaRPr lang="en-US" sz="24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400" spc="30" dirty="0">
                <a:solidFill>
                  <a:srgbClr val="626262"/>
                </a:solidFill>
                <a:latin typeface="Arial"/>
                <a:cs typeface="Arial"/>
              </a:rPr>
              <a:t>Chatbot Messenger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ứng</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bị</a:t>
            </a:r>
            <a:r>
              <a:rPr lang="en-US" sz="2400" spc="30" dirty="0">
                <a:solidFill>
                  <a:srgbClr val="626262"/>
                </a:solidFill>
                <a:latin typeface="Arial"/>
                <a:cs typeface="Arial"/>
              </a:rPr>
              <a:t> </a:t>
            </a:r>
            <a:r>
              <a:rPr lang="en-US" sz="2400" spc="30" dirty="0" err="1">
                <a:solidFill>
                  <a:srgbClr val="626262"/>
                </a:solidFill>
                <a:latin typeface="Arial"/>
                <a:cs typeface="Arial"/>
              </a:rPr>
              <a:t>giới</a:t>
            </a:r>
            <a:r>
              <a:rPr lang="en-US" sz="2400" spc="30" dirty="0">
                <a:solidFill>
                  <a:srgbClr val="626262"/>
                </a:solidFill>
                <a:latin typeface="Arial"/>
                <a:cs typeface="Arial"/>
              </a:rPr>
              <a:t> </a:t>
            </a:r>
            <a:r>
              <a:rPr lang="en-US" sz="2400" spc="30" dirty="0" err="1">
                <a:solidFill>
                  <a:srgbClr val="626262"/>
                </a:solidFill>
                <a:latin typeface="Arial"/>
                <a:cs typeface="Arial"/>
              </a:rPr>
              <a:t>hạn</a:t>
            </a:r>
            <a:r>
              <a:rPr lang="en-US" sz="2400" spc="30" dirty="0">
                <a:solidFill>
                  <a:srgbClr val="626262"/>
                </a:solidFill>
                <a:latin typeface="Arial"/>
                <a:cs typeface="Arial"/>
              </a:rPr>
              <a:t> </a:t>
            </a:r>
            <a:r>
              <a:rPr lang="en-US" sz="2400" spc="30" dirty="0" err="1">
                <a:solidFill>
                  <a:srgbClr val="626262"/>
                </a:solidFill>
                <a:latin typeface="Arial"/>
                <a:cs typeface="Arial"/>
              </a:rPr>
              <a:t>theo</a:t>
            </a:r>
            <a:r>
              <a:rPr lang="en-US" sz="2400" spc="30" dirty="0">
                <a:solidFill>
                  <a:srgbClr val="626262"/>
                </a:solidFill>
                <a:latin typeface="Arial"/>
                <a:cs typeface="Arial"/>
              </a:rPr>
              <a:t> </a:t>
            </a:r>
            <a:r>
              <a:rPr lang="en-US" sz="2400" spc="30" dirty="0" err="1">
                <a:solidFill>
                  <a:srgbClr val="626262"/>
                </a:solidFill>
                <a:latin typeface="Arial"/>
                <a:cs typeface="Arial"/>
              </a:rPr>
              <a:t>chính</a:t>
            </a:r>
            <a:r>
              <a:rPr lang="en-US" sz="2400" spc="30" dirty="0">
                <a:solidFill>
                  <a:srgbClr val="626262"/>
                </a:solidFill>
                <a:latin typeface="Arial"/>
                <a:cs typeface="Arial"/>
              </a:rPr>
              <a:t> </a:t>
            </a:r>
            <a:r>
              <a:rPr lang="en-US" sz="2400" spc="30" dirty="0" err="1">
                <a:solidFill>
                  <a:srgbClr val="626262"/>
                </a:solidFill>
                <a:latin typeface="Arial"/>
                <a:cs typeface="Arial"/>
              </a:rPr>
              <a:t>sách</a:t>
            </a:r>
            <a:r>
              <a:rPr lang="en-US" sz="2400" spc="30" dirty="0">
                <a:solidFill>
                  <a:srgbClr val="626262"/>
                </a:solidFill>
                <a:latin typeface="Arial"/>
                <a:cs typeface="Arial"/>
              </a:rPr>
              <a:t> </a:t>
            </a:r>
            <a:r>
              <a:rPr lang="en-US" sz="2400" spc="30" dirty="0" err="1">
                <a:solidFill>
                  <a:srgbClr val="626262"/>
                </a:solidFill>
                <a:latin typeface="Arial"/>
                <a:cs typeface="Arial"/>
              </a:rPr>
              <a:t>bảo</a:t>
            </a:r>
            <a:r>
              <a:rPr lang="en-US" sz="2400" spc="30" dirty="0">
                <a:solidFill>
                  <a:srgbClr val="626262"/>
                </a:solidFill>
                <a:latin typeface="Arial"/>
                <a:cs typeface="Arial"/>
              </a:rPr>
              <a:t> </a:t>
            </a:r>
            <a:r>
              <a:rPr lang="en-US" sz="2400" spc="30" dirty="0" err="1">
                <a:solidFill>
                  <a:srgbClr val="626262"/>
                </a:solidFill>
                <a:latin typeface="Arial"/>
                <a:cs typeface="Arial"/>
              </a:rPr>
              <a:t>mật</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Facebook</a:t>
            </a:r>
          </a:p>
        </p:txBody>
      </p:sp>
    </p:spTree>
    <p:extLst>
      <p:ext uri="{BB962C8B-B14F-4D97-AF65-F5344CB8AC3E}">
        <p14:creationId xmlns:p14="http://schemas.microsoft.com/office/powerpoint/2010/main" val="134088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dirty="0" err="1">
                <a:solidFill>
                  <a:srgbClr val="FF8C00"/>
                </a:solidFill>
              </a:rPr>
              <a:t>Mục</a:t>
            </a:r>
            <a:r>
              <a:rPr lang="en-US" dirty="0">
                <a:solidFill>
                  <a:srgbClr val="FF8C00"/>
                </a:solidFill>
              </a:rPr>
              <a:t> </a:t>
            </a:r>
            <a:r>
              <a:rPr lang="en-US" dirty="0" err="1">
                <a:solidFill>
                  <a:srgbClr val="FF8C00"/>
                </a:solidFill>
              </a:rPr>
              <a:t>tiêu</a:t>
            </a:r>
            <a:r>
              <a:rPr lang="en-US" dirty="0">
                <a:solidFill>
                  <a:srgbClr val="FF8C00"/>
                </a:solidFill>
              </a:rPr>
              <a:t> </a:t>
            </a:r>
            <a:r>
              <a:rPr lang="en-US" b="0" dirty="0" err="1">
                <a:solidFill>
                  <a:srgbClr val="FF8C00"/>
                </a:solidFill>
              </a:rPr>
              <a:t>phát</a:t>
            </a:r>
            <a:r>
              <a:rPr lang="en-US" b="0" dirty="0">
                <a:solidFill>
                  <a:srgbClr val="FF8C00"/>
                </a:solidFill>
              </a:rPr>
              <a:t> </a:t>
            </a:r>
            <a:r>
              <a:rPr lang="en-US" b="0" dirty="0" err="1">
                <a:solidFill>
                  <a:srgbClr val="FF8C00"/>
                </a:solidFill>
              </a:rPr>
              <a:t>triển</a:t>
            </a:r>
            <a:endParaRPr lang="vi-VN" b="0" dirty="0">
              <a:solidFill>
                <a:srgbClr val="FF8C00"/>
              </a:solidFill>
            </a:endParaRPr>
          </a:p>
        </p:txBody>
      </p:sp>
      <p:sp>
        <p:nvSpPr>
          <p:cNvPr id="5" name="object 5"/>
          <p:cNvSpPr txBox="1"/>
          <p:nvPr/>
        </p:nvSpPr>
        <p:spPr>
          <a:xfrm>
            <a:off x="736600" y="2434292"/>
            <a:ext cx="9220200" cy="2687915"/>
          </a:xfrm>
          <a:prstGeom prst="rect">
            <a:avLst/>
          </a:prstGeom>
        </p:spPr>
        <p:txBody>
          <a:bodyPr vert="horz" wrap="square" lIns="0" tIns="0" rIns="0" bIns="0" rtlCol="0" anchor="ctr">
            <a:spAutoFit/>
          </a:bodyPr>
          <a:lstStyle/>
          <a:p>
            <a:pPr marL="354965" indent="-342900">
              <a:spcBef>
                <a:spcPts val="190"/>
              </a:spcBef>
              <a:buFontTx/>
              <a:buChar char="-"/>
              <a:tabLst>
                <a:tab pos="279400" algn="l"/>
                <a:tab pos="280035" algn="l"/>
              </a:tabLst>
            </a:pPr>
            <a:r>
              <a:rPr lang="en-US" sz="2400" spc="30" dirty="0" err="1">
                <a:solidFill>
                  <a:srgbClr val="626262"/>
                </a:solidFill>
                <a:latin typeface="Arial"/>
                <a:cs typeface="Arial"/>
              </a:rPr>
              <a:t>Cập</a:t>
            </a:r>
            <a:r>
              <a:rPr lang="en-US" sz="2400" spc="30" dirty="0">
                <a:solidFill>
                  <a:srgbClr val="626262"/>
                </a:solidFill>
                <a:latin typeface="Arial"/>
                <a:cs typeface="Arial"/>
              </a:rPr>
              <a:t> </a:t>
            </a:r>
            <a:r>
              <a:rPr lang="en-US" sz="2400" spc="30" dirty="0" err="1">
                <a:solidFill>
                  <a:srgbClr val="626262"/>
                </a:solidFill>
                <a:latin typeface="Arial"/>
                <a:cs typeface="Arial"/>
              </a:rPr>
              <a:t>nhật</a:t>
            </a:r>
            <a:r>
              <a:rPr lang="en-US" sz="2400" spc="30" dirty="0">
                <a:solidFill>
                  <a:srgbClr val="626262"/>
                </a:solidFill>
                <a:latin typeface="Arial"/>
                <a:cs typeface="Arial"/>
              </a:rPr>
              <a:t> </a:t>
            </a:r>
            <a:r>
              <a:rPr lang="en-US" sz="2400" spc="30" dirty="0" err="1">
                <a:solidFill>
                  <a:srgbClr val="626262"/>
                </a:solidFill>
                <a:latin typeface="Arial"/>
                <a:cs typeface="Arial"/>
              </a:rPr>
              <a:t>thêm</a:t>
            </a:r>
            <a:r>
              <a:rPr lang="en-US" sz="2400" spc="30" dirty="0">
                <a:solidFill>
                  <a:srgbClr val="626262"/>
                </a:solidFill>
                <a:latin typeface="Arial"/>
                <a:cs typeface="Arial"/>
              </a:rPr>
              <a:t> </a:t>
            </a:r>
            <a:r>
              <a:rPr lang="en-US" sz="2400" spc="30" dirty="0" err="1">
                <a:solidFill>
                  <a:srgbClr val="626262"/>
                </a:solidFill>
                <a:latin typeface="Arial"/>
                <a:cs typeface="Arial"/>
              </a:rPr>
              <a:t>chức</a:t>
            </a:r>
            <a:r>
              <a:rPr lang="en-US" sz="2400" spc="30" dirty="0">
                <a:solidFill>
                  <a:srgbClr val="626262"/>
                </a:solidFill>
                <a:latin typeface="Arial"/>
                <a:cs typeface="Arial"/>
              </a:rPr>
              <a:t> </a:t>
            </a:r>
            <a:r>
              <a:rPr lang="en-US" sz="2400" spc="30" dirty="0" err="1">
                <a:solidFill>
                  <a:srgbClr val="626262"/>
                </a:solidFill>
                <a:latin typeface="Arial"/>
                <a:cs typeface="Arial"/>
              </a:rPr>
              <a:t>năng</a:t>
            </a:r>
            <a:r>
              <a:rPr lang="en-US" sz="2400" spc="30" dirty="0">
                <a:solidFill>
                  <a:srgbClr val="626262"/>
                </a:solidFill>
                <a:latin typeface="Arial"/>
                <a:cs typeface="Arial"/>
              </a:rPr>
              <a:t> chat </a:t>
            </a:r>
            <a:r>
              <a:rPr lang="en-US" sz="2400" spc="30" dirty="0" err="1">
                <a:solidFill>
                  <a:srgbClr val="626262"/>
                </a:solidFill>
                <a:latin typeface="Arial"/>
                <a:cs typeface="Arial"/>
              </a:rPr>
              <a:t>theo</a:t>
            </a:r>
            <a:r>
              <a:rPr lang="en-US" sz="2400" spc="30" dirty="0">
                <a:solidFill>
                  <a:srgbClr val="626262"/>
                </a:solidFill>
                <a:latin typeface="Arial"/>
                <a:cs typeface="Arial"/>
              </a:rPr>
              <a:t> </a:t>
            </a:r>
            <a:r>
              <a:rPr lang="en-US" sz="2400" spc="30" dirty="0" err="1">
                <a:solidFill>
                  <a:srgbClr val="626262"/>
                </a:solidFill>
                <a:latin typeface="Arial"/>
                <a:cs typeface="Arial"/>
              </a:rPr>
              <a:t>nhóm</a:t>
            </a:r>
            <a:r>
              <a:rPr lang="en-US" sz="2400" spc="30" dirty="0">
                <a:solidFill>
                  <a:srgbClr val="626262"/>
                </a:solidFill>
                <a:latin typeface="Arial"/>
                <a:cs typeface="Arial"/>
              </a:rPr>
              <a:t> </a:t>
            </a:r>
            <a:r>
              <a:rPr lang="en-US" sz="2400" spc="30" dirty="0" err="1">
                <a:solidFill>
                  <a:srgbClr val="626262"/>
                </a:solidFill>
                <a:latin typeface="Arial"/>
                <a:cs typeface="Arial"/>
              </a:rPr>
              <a:t>lớp</a:t>
            </a:r>
            <a:r>
              <a:rPr lang="en-US" sz="2400" spc="30" dirty="0">
                <a:solidFill>
                  <a:srgbClr val="626262"/>
                </a:solidFill>
                <a:latin typeface="Arial"/>
                <a:cs typeface="Arial"/>
              </a:rPr>
              <a:t>, </a:t>
            </a:r>
            <a:r>
              <a:rPr lang="en-US" sz="2400" spc="30" dirty="0" err="1">
                <a:solidFill>
                  <a:srgbClr val="626262"/>
                </a:solidFill>
                <a:latin typeface="Arial"/>
                <a:cs typeface="Arial"/>
              </a:rPr>
              <a:t>xin</a:t>
            </a:r>
            <a:r>
              <a:rPr lang="en-US" sz="2400" spc="30" dirty="0">
                <a:solidFill>
                  <a:srgbClr val="626262"/>
                </a:solidFill>
                <a:latin typeface="Arial"/>
                <a:cs typeface="Arial"/>
              </a:rPr>
              <a:t> </a:t>
            </a:r>
            <a:r>
              <a:rPr lang="en-US" sz="2400" spc="30" dirty="0" err="1">
                <a:solidFill>
                  <a:srgbClr val="626262"/>
                </a:solidFill>
                <a:latin typeface="Arial"/>
                <a:cs typeface="Arial"/>
              </a:rPr>
              <a:t>nghỉ</a:t>
            </a:r>
            <a:r>
              <a:rPr lang="en-US" sz="2400" spc="30" dirty="0">
                <a:solidFill>
                  <a:srgbClr val="626262"/>
                </a:solidFill>
                <a:latin typeface="Arial"/>
                <a:cs typeface="Arial"/>
              </a:rPr>
              <a:t> </a:t>
            </a:r>
            <a:r>
              <a:rPr lang="en-US" sz="2400" spc="30" dirty="0" err="1">
                <a:solidFill>
                  <a:srgbClr val="626262"/>
                </a:solidFill>
                <a:latin typeface="Arial"/>
                <a:cs typeface="Arial"/>
              </a:rPr>
              <a:t>phép</a:t>
            </a:r>
            <a:r>
              <a:rPr lang="en-US" sz="2400" spc="30" dirty="0">
                <a:solidFill>
                  <a:srgbClr val="626262"/>
                </a:solidFill>
                <a:latin typeface="Arial"/>
                <a:cs typeface="Arial"/>
              </a:rPr>
              <a:t> (server </a:t>
            </a:r>
            <a:r>
              <a:rPr lang="en-US" sz="2400" spc="30" dirty="0" err="1">
                <a:solidFill>
                  <a:srgbClr val="626262"/>
                </a:solidFill>
                <a:latin typeface="Arial"/>
                <a:cs typeface="Arial"/>
              </a:rPr>
              <a:t>đã</a:t>
            </a:r>
            <a:r>
              <a:rPr lang="en-US" sz="2400" spc="30" dirty="0">
                <a:solidFill>
                  <a:srgbClr val="626262"/>
                </a:solidFill>
                <a:latin typeface="Arial"/>
                <a:cs typeface="Arial"/>
              </a:rPr>
              <a:t> </a:t>
            </a:r>
            <a:r>
              <a:rPr lang="en-US" sz="2400" spc="30" dirty="0" err="1">
                <a:solidFill>
                  <a:srgbClr val="626262"/>
                </a:solidFill>
                <a:latin typeface="Arial"/>
                <a:cs typeface="Arial"/>
              </a:rPr>
              <a:t>hỗ</a:t>
            </a:r>
            <a:r>
              <a:rPr lang="en-US" sz="2400" spc="30" dirty="0">
                <a:solidFill>
                  <a:srgbClr val="626262"/>
                </a:solidFill>
                <a:latin typeface="Arial"/>
                <a:cs typeface="Arial"/>
              </a:rPr>
              <a:t> </a:t>
            </a:r>
            <a:r>
              <a:rPr lang="en-US" sz="2400" spc="30" dirty="0" err="1">
                <a:solidFill>
                  <a:srgbClr val="626262"/>
                </a:solidFill>
                <a:latin typeface="Arial"/>
                <a:cs typeface="Arial"/>
              </a:rPr>
              <a:t>trợ</a:t>
            </a:r>
            <a:r>
              <a:rPr lang="en-US" sz="2400" spc="30" dirty="0">
                <a:solidFill>
                  <a:srgbClr val="626262"/>
                </a:solidFill>
                <a:latin typeface="Arial"/>
                <a:cs typeface="Arial"/>
              </a:rPr>
              <a:t>) </a:t>
            </a:r>
            <a:r>
              <a:rPr lang="en-US" sz="2400" spc="30" dirty="0" err="1">
                <a:solidFill>
                  <a:srgbClr val="626262"/>
                </a:solidFill>
                <a:latin typeface="Arial"/>
                <a:cs typeface="Arial"/>
              </a:rPr>
              <a:t>trong</a:t>
            </a:r>
            <a:r>
              <a:rPr lang="en-US" sz="2400" spc="30" dirty="0">
                <a:solidFill>
                  <a:srgbClr val="626262"/>
                </a:solidFill>
                <a:latin typeface="Arial"/>
                <a:cs typeface="Arial"/>
              </a:rPr>
              <a:t> </a:t>
            </a:r>
            <a:r>
              <a:rPr lang="en-US" sz="2400" spc="30" dirty="0" err="1">
                <a:solidFill>
                  <a:srgbClr val="626262"/>
                </a:solidFill>
                <a:latin typeface="Arial"/>
                <a:cs typeface="Arial"/>
              </a:rPr>
              <a:t>các</a:t>
            </a:r>
            <a:r>
              <a:rPr lang="en-US" sz="2400" spc="30" dirty="0">
                <a:solidFill>
                  <a:srgbClr val="626262"/>
                </a:solidFill>
                <a:latin typeface="Arial"/>
                <a:cs typeface="Arial"/>
              </a:rPr>
              <a:t> </a:t>
            </a:r>
            <a:r>
              <a:rPr lang="en-US" sz="2400" spc="30" dirty="0" err="1">
                <a:solidFill>
                  <a:srgbClr val="626262"/>
                </a:solidFill>
                <a:latin typeface="Arial"/>
                <a:cs typeface="Arial"/>
              </a:rPr>
              <a:t>phiên</a:t>
            </a:r>
            <a:r>
              <a:rPr lang="en-US" sz="2400" spc="30" dirty="0">
                <a:solidFill>
                  <a:srgbClr val="626262"/>
                </a:solidFill>
                <a:latin typeface="Arial"/>
                <a:cs typeface="Arial"/>
              </a:rPr>
              <a:t> </a:t>
            </a:r>
            <a:r>
              <a:rPr lang="en-US" sz="2400" spc="30" dirty="0" err="1">
                <a:solidFill>
                  <a:srgbClr val="626262"/>
                </a:solidFill>
                <a:latin typeface="Arial"/>
                <a:cs typeface="Arial"/>
              </a:rPr>
              <a:t>bản</a:t>
            </a:r>
            <a:r>
              <a:rPr lang="en-US" sz="2400" spc="30" dirty="0">
                <a:solidFill>
                  <a:srgbClr val="626262"/>
                </a:solidFill>
                <a:latin typeface="Arial"/>
                <a:cs typeface="Arial"/>
              </a:rPr>
              <a:t> </a:t>
            </a:r>
            <a:r>
              <a:rPr lang="en-US" sz="2400" spc="30" dirty="0" err="1">
                <a:solidFill>
                  <a:srgbClr val="626262"/>
                </a:solidFill>
                <a:latin typeface="Arial"/>
                <a:cs typeface="Arial"/>
              </a:rPr>
              <a:t>tiếp</a:t>
            </a:r>
            <a:r>
              <a:rPr lang="en-US" sz="2400" spc="30" dirty="0">
                <a:solidFill>
                  <a:srgbClr val="626262"/>
                </a:solidFill>
                <a:latin typeface="Arial"/>
                <a:cs typeface="Arial"/>
              </a:rPr>
              <a:t> </a:t>
            </a:r>
            <a:r>
              <a:rPr lang="en-US" sz="2400" spc="30" dirty="0" err="1">
                <a:solidFill>
                  <a:srgbClr val="626262"/>
                </a:solidFill>
                <a:latin typeface="Arial"/>
                <a:cs typeface="Arial"/>
              </a:rPr>
              <a:t>theo</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ứng</a:t>
            </a:r>
            <a:r>
              <a:rPr lang="en-US" sz="2400" spc="30" dirty="0">
                <a:solidFill>
                  <a:srgbClr val="626262"/>
                </a:solidFill>
                <a:latin typeface="Arial"/>
                <a:cs typeface="Arial"/>
              </a:rPr>
              <a:t> </a:t>
            </a:r>
            <a:r>
              <a:rPr lang="en-US" sz="2400" spc="30" dirty="0" err="1">
                <a:solidFill>
                  <a:srgbClr val="626262"/>
                </a:solidFill>
                <a:latin typeface="Arial"/>
                <a:cs typeface="Arial"/>
              </a:rPr>
              <a:t>dụng</a:t>
            </a:r>
            <a:endParaRPr lang="en-US" sz="2400" spc="30" dirty="0">
              <a:solidFill>
                <a:srgbClr val="626262"/>
              </a:solidFill>
              <a:latin typeface="Arial"/>
              <a:cs typeface="Arial"/>
            </a:endParaRPr>
          </a:p>
          <a:p>
            <a:pPr marL="354965" indent="-342900">
              <a:spcBef>
                <a:spcPts val="190"/>
              </a:spcBef>
              <a:buFontTx/>
              <a:buChar char="-"/>
              <a:tabLst>
                <a:tab pos="279400" algn="l"/>
                <a:tab pos="280035" algn="l"/>
              </a:tabLst>
            </a:pPr>
            <a:r>
              <a:rPr lang="en-US" sz="2400" spc="30" dirty="0" err="1">
                <a:solidFill>
                  <a:srgbClr val="626262"/>
                </a:solidFill>
                <a:latin typeface="Arial"/>
                <a:cs typeface="Arial"/>
              </a:rPr>
              <a:t>Phát</a:t>
            </a:r>
            <a:r>
              <a:rPr lang="en-US" sz="2400" spc="30" dirty="0">
                <a:solidFill>
                  <a:srgbClr val="626262"/>
                </a:solidFill>
                <a:latin typeface="Arial"/>
                <a:cs typeface="Arial"/>
              </a:rPr>
              <a:t> </a:t>
            </a:r>
            <a:r>
              <a:rPr lang="en-US" sz="2400" spc="30" dirty="0" err="1">
                <a:solidFill>
                  <a:srgbClr val="626262"/>
                </a:solidFill>
                <a:latin typeface="Arial"/>
                <a:cs typeface="Arial"/>
              </a:rPr>
              <a:t>triển</a:t>
            </a:r>
            <a:r>
              <a:rPr lang="en-US" sz="2400" spc="30" dirty="0">
                <a:solidFill>
                  <a:srgbClr val="626262"/>
                </a:solidFill>
                <a:latin typeface="Arial"/>
                <a:cs typeface="Arial"/>
              </a:rPr>
              <a:t> </a:t>
            </a:r>
            <a:r>
              <a:rPr lang="en-US" sz="2400" spc="30" dirty="0" err="1">
                <a:solidFill>
                  <a:srgbClr val="626262"/>
                </a:solidFill>
                <a:latin typeface="Arial"/>
                <a:cs typeface="Arial"/>
              </a:rPr>
              <a:t>thêm</a:t>
            </a:r>
            <a:r>
              <a:rPr lang="en-US" sz="2400" spc="30" dirty="0">
                <a:solidFill>
                  <a:srgbClr val="626262"/>
                </a:solidFill>
                <a:latin typeface="Arial"/>
                <a:cs typeface="Arial"/>
              </a:rPr>
              <a:t> </a:t>
            </a:r>
            <a:r>
              <a:rPr lang="en-US" sz="2400" spc="30" dirty="0" err="1">
                <a:solidFill>
                  <a:srgbClr val="626262"/>
                </a:solidFill>
                <a:latin typeface="Arial"/>
                <a:cs typeface="Arial"/>
              </a:rPr>
              <a:t>phiên</a:t>
            </a:r>
            <a:r>
              <a:rPr lang="en-US" sz="2400" spc="30" dirty="0">
                <a:solidFill>
                  <a:srgbClr val="626262"/>
                </a:solidFill>
                <a:latin typeface="Arial"/>
                <a:cs typeface="Arial"/>
              </a:rPr>
              <a:t> </a:t>
            </a:r>
            <a:r>
              <a:rPr lang="en-US" sz="2400" spc="30" dirty="0" err="1">
                <a:solidFill>
                  <a:srgbClr val="626262"/>
                </a:solidFill>
                <a:latin typeface="Arial"/>
                <a:cs typeface="Arial"/>
              </a:rPr>
              <a:t>bản</a:t>
            </a:r>
            <a:r>
              <a:rPr lang="en-US" sz="2400" spc="30" dirty="0">
                <a:solidFill>
                  <a:srgbClr val="626262"/>
                </a:solidFill>
                <a:latin typeface="Arial"/>
                <a:cs typeface="Arial"/>
              </a:rPr>
              <a:t> iOS</a:t>
            </a:r>
          </a:p>
          <a:p>
            <a:pPr marL="354965" indent="-342900">
              <a:spcBef>
                <a:spcPts val="190"/>
              </a:spcBef>
              <a:buFontTx/>
              <a:buChar char="-"/>
              <a:tabLst>
                <a:tab pos="279400" algn="l"/>
                <a:tab pos="280035" algn="l"/>
              </a:tabLst>
            </a:pPr>
            <a:r>
              <a:rPr lang="en-US" sz="2400" spc="30" dirty="0" err="1">
                <a:solidFill>
                  <a:srgbClr val="626262"/>
                </a:solidFill>
                <a:latin typeface="Arial"/>
                <a:cs typeface="Arial"/>
              </a:rPr>
              <a:t>Phát</a:t>
            </a:r>
            <a:r>
              <a:rPr lang="en-US" sz="2400" spc="30" dirty="0">
                <a:solidFill>
                  <a:srgbClr val="626262"/>
                </a:solidFill>
                <a:latin typeface="Arial"/>
                <a:cs typeface="Arial"/>
              </a:rPr>
              <a:t> </a:t>
            </a:r>
            <a:r>
              <a:rPr lang="en-US" sz="2400" spc="30" dirty="0" err="1">
                <a:solidFill>
                  <a:srgbClr val="626262"/>
                </a:solidFill>
                <a:latin typeface="Arial"/>
                <a:cs typeface="Arial"/>
              </a:rPr>
              <a:t>triển</a:t>
            </a:r>
            <a:r>
              <a:rPr lang="en-US" sz="2400" spc="30" dirty="0">
                <a:solidFill>
                  <a:srgbClr val="626262"/>
                </a:solidFill>
                <a:latin typeface="Arial"/>
                <a:cs typeface="Arial"/>
              </a:rPr>
              <a:t> </a:t>
            </a:r>
            <a:r>
              <a:rPr lang="en-US" sz="2400" spc="30" dirty="0" err="1">
                <a:solidFill>
                  <a:srgbClr val="626262"/>
                </a:solidFill>
                <a:latin typeface="Arial"/>
                <a:cs typeface="Arial"/>
              </a:rPr>
              <a:t>và</a:t>
            </a:r>
            <a:r>
              <a:rPr lang="en-US" sz="2400" spc="30" dirty="0">
                <a:solidFill>
                  <a:srgbClr val="626262"/>
                </a:solidFill>
                <a:latin typeface="Arial"/>
                <a:cs typeface="Arial"/>
              </a:rPr>
              <a:t> </a:t>
            </a:r>
            <a:r>
              <a:rPr lang="en-US" sz="2400" spc="30" dirty="0" err="1">
                <a:solidFill>
                  <a:srgbClr val="626262"/>
                </a:solidFill>
                <a:latin typeface="Arial"/>
                <a:cs typeface="Arial"/>
              </a:rPr>
              <a:t>hoàn</a:t>
            </a:r>
            <a:r>
              <a:rPr lang="en-US" sz="2400" spc="30" dirty="0">
                <a:solidFill>
                  <a:srgbClr val="626262"/>
                </a:solidFill>
                <a:latin typeface="Arial"/>
                <a:cs typeface="Arial"/>
              </a:rPr>
              <a:t> </a:t>
            </a:r>
            <a:r>
              <a:rPr lang="en-US" sz="2400" spc="30" dirty="0" err="1">
                <a:solidFill>
                  <a:srgbClr val="626262"/>
                </a:solidFill>
                <a:latin typeface="Arial"/>
                <a:cs typeface="Arial"/>
              </a:rPr>
              <a:t>thiện</a:t>
            </a:r>
            <a:r>
              <a:rPr lang="en-US" sz="2400" spc="30" dirty="0">
                <a:solidFill>
                  <a:srgbClr val="626262"/>
                </a:solidFill>
                <a:latin typeface="Arial"/>
                <a:cs typeface="Arial"/>
              </a:rPr>
              <a:t> </a:t>
            </a:r>
            <a:r>
              <a:rPr lang="en-US" sz="2400" spc="30" dirty="0" err="1">
                <a:solidFill>
                  <a:srgbClr val="626262"/>
                </a:solidFill>
                <a:latin typeface="Arial"/>
                <a:cs typeface="Arial"/>
              </a:rPr>
              <a:t>thêm</a:t>
            </a:r>
            <a:r>
              <a:rPr lang="en-US" sz="2400" spc="30" dirty="0">
                <a:solidFill>
                  <a:srgbClr val="626262"/>
                </a:solidFill>
                <a:latin typeface="Arial"/>
                <a:cs typeface="Arial"/>
              </a:rPr>
              <a:t> </a:t>
            </a:r>
            <a:r>
              <a:rPr lang="en-US" sz="2400" spc="30" dirty="0" err="1">
                <a:solidFill>
                  <a:srgbClr val="626262"/>
                </a:solidFill>
                <a:latin typeface="Arial"/>
                <a:cs typeface="Arial"/>
              </a:rPr>
              <a:t>các</a:t>
            </a:r>
            <a:r>
              <a:rPr lang="en-US" sz="2400" spc="30" dirty="0">
                <a:solidFill>
                  <a:srgbClr val="626262"/>
                </a:solidFill>
                <a:latin typeface="Arial"/>
                <a:cs typeface="Arial"/>
              </a:rPr>
              <a:t> </a:t>
            </a:r>
            <a:r>
              <a:rPr lang="en-US" sz="2400" spc="30" dirty="0" err="1">
                <a:solidFill>
                  <a:srgbClr val="626262"/>
                </a:solidFill>
                <a:latin typeface="Arial"/>
                <a:cs typeface="Arial"/>
              </a:rPr>
              <a:t>chức</a:t>
            </a:r>
            <a:r>
              <a:rPr lang="en-US" sz="2400" spc="30" dirty="0">
                <a:solidFill>
                  <a:srgbClr val="626262"/>
                </a:solidFill>
                <a:latin typeface="Arial"/>
                <a:cs typeface="Arial"/>
              </a:rPr>
              <a:t> </a:t>
            </a:r>
            <a:r>
              <a:rPr lang="en-US" sz="2400" spc="30" dirty="0" err="1">
                <a:solidFill>
                  <a:srgbClr val="626262"/>
                </a:solidFill>
                <a:latin typeface="Arial"/>
                <a:cs typeface="Arial"/>
              </a:rPr>
              <a:t>năng</a:t>
            </a:r>
            <a:r>
              <a:rPr lang="en-US" sz="2400" spc="30" dirty="0">
                <a:solidFill>
                  <a:srgbClr val="626262"/>
                </a:solidFill>
                <a:latin typeface="Arial"/>
                <a:cs typeface="Arial"/>
              </a:rPr>
              <a:t>.</a:t>
            </a:r>
          </a:p>
          <a:p>
            <a:pPr marL="354965" indent="-342900">
              <a:spcBef>
                <a:spcPts val="190"/>
              </a:spcBef>
              <a:buFontTx/>
              <a:buChar char="-"/>
              <a:tabLst>
                <a:tab pos="279400" algn="l"/>
                <a:tab pos="280035" algn="l"/>
              </a:tabLst>
            </a:pPr>
            <a:r>
              <a:rPr lang="en-US" sz="2400" spc="30" dirty="0" err="1">
                <a:solidFill>
                  <a:srgbClr val="626262"/>
                </a:solidFill>
                <a:latin typeface="Arial"/>
                <a:cs typeface="Arial"/>
              </a:rPr>
              <a:t>Phát</a:t>
            </a:r>
            <a:r>
              <a:rPr lang="en-US" sz="2400" spc="30" dirty="0">
                <a:solidFill>
                  <a:srgbClr val="626262"/>
                </a:solidFill>
                <a:latin typeface="Arial"/>
                <a:cs typeface="Arial"/>
              </a:rPr>
              <a:t> </a:t>
            </a:r>
            <a:r>
              <a:rPr lang="en-US" sz="2400" spc="30" dirty="0" err="1">
                <a:solidFill>
                  <a:srgbClr val="626262"/>
                </a:solidFill>
                <a:latin typeface="Arial"/>
                <a:cs typeface="Arial"/>
              </a:rPr>
              <a:t>triển</a:t>
            </a:r>
            <a:r>
              <a:rPr lang="en-US" sz="2400" spc="30" dirty="0">
                <a:solidFill>
                  <a:srgbClr val="626262"/>
                </a:solidFill>
                <a:latin typeface="Arial"/>
                <a:cs typeface="Arial"/>
              </a:rPr>
              <a:t> chat p2p </a:t>
            </a:r>
            <a:r>
              <a:rPr lang="en-US" sz="2400" spc="30" dirty="0" err="1">
                <a:solidFill>
                  <a:srgbClr val="626262"/>
                </a:solidFill>
                <a:latin typeface="Arial"/>
                <a:cs typeface="Arial"/>
              </a:rPr>
              <a:t>theo</a:t>
            </a:r>
            <a:r>
              <a:rPr lang="en-US" sz="2400" spc="30" dirty="0">
                <a:solidFill>
                  <a:srgbClr val="626262"/>
                </a:solidFill>
                <a:latin typeface="Arial"/>
                <a:cs typeface="Arial"/>
              </a:rPr>
              <a:t> </a:t>
            </a:r>
            <a:r>
              <a:rPr lang="en-US" sz="2400" spc="30" dirty="0" err="1">
                <a:solidFill>
                  <a:srgbClr val="626262"/>
                </a:solidFill>
                <a:latin typeface="Arial"/>
                <a:cs typeface="Arial"/>
              </a:rPr>
              <a:t>lớp</a:t>
            </a:r>
            <a:r>
              <a:rPr lang="en-US" sz="2400" spc="30" dirty="0">
                <a:solidFill>
                  <a:srgbClr val="626262"/>
                </a:solidFill>
                <a:latin typeface="Arial"/>
                <a:cs typeface="Arial"/>
              </a:rPr>
              <a:t> </a:t>
            </a:r>
            <a:r>
              <a:rPr lang="en-US" sz="2400" spc="30" dirty="0" err="1">
                <a:solidFill>
                  <a:srgbClr val="626262"/>
                </a:solidFill>
                <a:latin typeface="Arial"/>
                <a:cs typeface="Arial"/>
              </a:rPr>
              <a:t>học</a:t>
            </a:r>
            <a:r>
              <a:rPr lang="en-US" sz="2400" spc="30" dirty="0">
                <a:solidFill>
                  <a:srgbClr val="626262"/>
                </a:solidFill>
                <a:latin typeface="Arial"/>
                <a:cs typeface="Arial"/>
              </a:rPr>
              <a:t>.</a:t>
            </a:r>
          </a:p>
          <a:p>
            <a:pPr marL="354965" indent="-342900">
              <a:spcBef>
                <a:spcPts val="190"/>
              </a:spcBef>
              <a:buFontTx/>
              <a:buChar char="-"/>
              <a:tabLst>
                <a:tab pos="279400" algn="l"/>
                <a:tab pos="280035" algn="l"/>
              </a:tabLst>
            </a:pPr>
            <a:r>
              <a:rPr lang="en-US" sz="2400" spc="30" dirty="0">
                <a:solidFill>
                  <a:srgbClr val="626262"/>
                </a:solidFill>
                <a:latin typeface="Arial"/>
                <a:cs typeface="Arial"/>
              </a:rPr>
              <a:t>Cung </a:t>
            </a:r>
            <a:r>
              <a:rPr lang="en-US" sz="2400" spc="30" dirty="0" err="1">
                <a:solidFill>
                  <a:srgbClr val="626262"/>
                </a:solidFill>
                <a:latin typeface="Arial"/>
                <a:cs typeface="Arial"/>
              </a:rPr>
              <a:t>cấp</a:t>
            </a:r>
            <a:r>
              <a:rPr lang="en-US" sz="2400" spc="30" dirty="0">
                <a:solidFill>
                  <a:srgbClr val="626262"/>
                </a:solidFill>
                <a:latin typeface="Arial"/>
                <a:cs typeface="Arial"/>
              </a:rPr>
              <a:t> API </a:t>
            </a:r>
            <a:r>
              <a:rPr lang="en-US" sz="2400" spc="30" dirty="0" err="1">
                <a:solidFill>
                  <a:srgbClr val="626262"/>
                </a:solidFill>
                <a:latin typeface="Arial"/>
                <a:cs typeface="Arial"/>
              </a:rPr>
              <a:t>mở</a:t>
            </a:r>
            <a:r>
              <a:rPr lang="en-US" sz="2400" spc="30" dirty="0">
                <a:solidFill>
                  <a:srgbClr val="626262"/>
                </a:solidFill>
                <a:latin typeface="Arial"/>
                <a:cs typeface="Arial"/>
              </a:rPr>
              <a:t> </a:t>
            </a:r>
            <a:r>
              <a:rPr lang="en-US" sz="2400" spc="30" dirty="0" err="1">
                <a:solidFill>
                  <a:srgbClr val="626262"/>
                </a:solidFill>
                <a:latin typeface="Arial"/>
                <a:cs typeface="Arial"/>
              </a:rPr>
              <a:t>cho</a:t>
            </a:r>
            <a:r>
              <a:rPr lang="en-US" sz="2400" spc="30" dirty="0">
                <a:solidFill>
                  <a:srgbClr val="626262"/>
                </a:solidFill>
                <a:latin typeface="Arial"/>
                <a:cs typeface="Arial"/>
              </a:rPr>
              <a:t>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r>
              <a:rPr lang="en-US" sz="2400" spc="30" dirty="0">
                <a:solidFill>
                  <a:srgbClr val="626262"/>
                </a:solidFill>
                <a:latin typeface="Arial"/>
                <a:cs typeface="Arial"/>
              </a:rPr>
              <a:t> </a:t>
            </a:r>
            <a:r>
              <a:rPr lang="en-US" sz="2400" spc="30" dirty="0" err="1">
                <a:solidFill>
                  <a:srgbClr val="626262"/>
                </a:solidFill>
                <a:latin typeface="Arial"/>
                <a:cs typeface="Arial"/>
              </a:rPr>
              <a:t>trường</a:t>
            </a:r>
            <a:r>
              <a:rPr lang="en-US" sz="2400" spc="30" dirty="0">
                <a:solidFill>
                  <a:srgbClr val="626262"/>
                </a:solidFill>
                <a:latin typeface="Arial"/>
                <a:cs typeface="Arial"/>
              </a:rPr>
              <a:t> </a:t>
            </a:r>
            <a:r>
              <a:rPr lang="en-US" sz="2400" spc="30" dirty="0" err="1">
                <a:solidFill>
                  <a:srgbClr val="626262"/>
                </a:solidFill>
                <a:latin typeface="Arial"/>
                <a:cs typeface="Arial"/>
              </a:rPr>
              <a:t>sử</a:t>
            </a:r>
            <a:r>
              <a:rPr lang="en-US" sz="2400" spc="30" dirty="0">
                <a:solidFill>
                  <a:srgbClr val="626262"/>
                </a:solidFill>
                <a:latin typeface="Arial"/>
                <a:cs typeface="Arial"/>
              </a:rPr>
              <a:t> </a:t>
            </a:r>
            <a:r>
              <a:rPr lang="en-US" sz="2400" spc="30" dirty="0" err="1">
                <a:solidFill>
                  <a:srgbClr val="626262"/>
                </a:solidFill>
                <a:latin typeface="Arial"/>
                <a:cs typeface="Arial"/>
              </a:rPr>
              <a:t>dụng</a:t>
            </a:r>
            <a:r>
              <a:rPr lang="en-US" sz="2400" spc="30" dirty="0">
                <a:solidFill>
                  <a:srgbClr val="626262"/>
                </a:solidFill>
                <a:latin typeface="Arial"/>
                <a:cs typeface="Arial"/>
              </a:rPr>
              <a:t> </a:t>
            </a:r>
            <a:r>
              <a:rPr lang="en-US" sz="2400" spc="30" dirty="0" err="1">
                <a:solidFill>
                  <a:srgbClr val="626262"/>
                </a:solidFill>
                <a:latin typeface="Arial"/>
                <a:cs typeface="Arial"/>
              </a:rPr>
              <a:t>trong</a:t>
            </a:r>
            <a:r>
              <a:rPr lang="en-US" sz="2400" spc="30" dirty="0">
                <a:solidFill>
                  <a:srgbClr val="626262"/>
                </a:solidFill>
                <a:latin typeface="Arial"/>
                <a:cs typeface="Arial"/>
              </a:rPr>
              <a:t> </a:t>
            </a:r>
            <a:r>
              <a:rPr lang="en-US" sz="2400" spc="30" dirty="0" err="1">
                <a:solidFill>
                  <a:srgbClr val="626262"/>
                </a:solidFill>
                <a:latin typeface="Arial"/>
                <a:cs typeface="Arial"/>
              </a:rPr>
              <a:t>các</a:t>
            </a:r>
            <a:r>
              <a:rPr lang="en-US" sz="2400" spc="30" dirty="0">
                <a:solidFill>
                  <a:srgbClr val="626262"/>
                </a:solidFill>
                <a:latin typeface="Arial"/>
                <a:cs typeface="Arial"/>
              </a:rPr>
              <a:t> </a:t>
            </a:r>
            <a:r>
              <a:rPr lang="en-US" sz="2400" spc="30" dirty="0" err="1">
                <a:solidFill>
                  <a:srgbClr val="626262"/>
                </a:solidFill>
                <a:latin typeface="Arial"/>
                <a:cs typeface="Arial"/>
              </a:rPr>
              <a:t>hoạt</a:t>
            </a:r>
            <a:r>
              <a:rPr lang="en-US" sz="2400" spc="30" dirty="0">
                <a:solidFill>
                  <a:srgbClr val="626262"/>
                </a:solidFill>
                <a:latin typeface="Arial"/>
                <a:cs typeface="Arial"/>
              </a:rPr>
              <a:t> </a:t>
            </a:r>
            <a:r>
              <a:rPr lang="en-US" sz="2400" spc="30" dirty="0" err="1">
                <a:solidFill>
                  <a:srgbClr val="626262"/>
                </a:solidFill>
                <a:latin typeface="Arial"/>
                <a:cs typeface="Arial"/>
              </a:rPr>
              <a:t>động</a:t>
            </a:r>
            <a:r>
              <a:rPr lang="en-US" sz="2400" spc="30" dirty="0">
                <a:solidFill>
                  <a:srgbClr val="626262"/>
                </a:solidFill>
                <a:latin typeface="Arial"/>
                <a:cs typeface="Arial"/>
              </a:rPr>
              <a:t> </a:t>
            </a:r>
            <a:r>
              <a:rPr lang="en-US" sz="2400" spc="30" dirty="0" err="1">
                <a:solidFill>
                  <a:srgbClr val="626262"/>
                </a:solidFill>
                <a:latin typeface="Arial"/>
                <a:cs typeface="Arial"/>
              </a:rPr>
              <a:t>nghiên</a:t>
            </a:r>
            <a:r>
              <a:rPr lang="en-US" sz="2400" spc="30" dirty="0">
                <a:solidFill>
                  <a:srgbClr val="626262"/>
                </a:solidFill>
                <a:latin typeface="Arial"/>
                <a:cs typeface="Arial"/>
              </a:rPr>
              <a:t> </a:t>
            </a:r>
            <a:r>
              <a:rPr lang="en-US" sz="2400" spc="30" dirty="0" err="1">
                <a:solidFill>
                  <a:srgbClr val="626262"/>
                </a:solidFill>
                <a:latin typeface="Arial"/>
                <a:cs typeface="Arial"/>
              </a:rPr>
              <a:t>cứu</a:t>
            </a:r>
            <a:r>
              <a:rPr lang="en-US" sz="2400" spc="30" dirty="0">
                <a:solidFill>
                  <a:srgbClr val="626262"/>
                </a:solidFill>
                <a:latin typeface="Arial"/>
                <a:cs typeface="Arial"/>
              </a:rPr>
              <a:t>, </a:t>
            </a:r>
            <a:r>
              <a:rPr lang="en-US" sz="2400" spc="30" dirty="0" err="1">
                <a:solidFill>
                  <a:srgbClr val="626262"/>
                </a:solidFill>
                <a:latin typeface="Arial"/>
                <a:cs typeface="Arial"/>
              </a:rPr>
              <a:t>học</a:t>
            </a:r>
            <a:r>
              <a:rPr lang="en-US" sz="2400" spc="30" dirty="0">
                <a:solidFill>
                  <a:srgbClr val="626262"/>
                </a:solidFill>
                <a:latin typeface="Arial"/>
                <a:cs typeface="Arial"/>
              </a:rPr>
              <a:t> </a:t>
            </a:r>
            <a:r>
              <a:rPr lang="en-US" sz="2400" spc="30" dirty="0" err="1">
                <a:solidFill>
                  <a:srgbClr val="626262"/>
                </a:solidFill>
                <a:latin typeface="Arial"/>
                <a:cs typeface="Arial"/>
              </a:rPr>
              <a:t>tập</a:t>
            </a:r>
            <a:r>
              <a:rPr lang="en-US" sz="2400" spc="30" dirty="0">
                <a:solidFill>
                  <a:srgbClr val="626262"/>
                </a:solidFill>
                <a:latin typeface="Arial"/>
                <a:cs typeface="Arial"/>
              </a:rPr>
              <a:t>.</a:t>
            </a:r>
          </a:p>
        </p:txBody>
      </p:sp>
    </p:spTree>
    <p:extLst>
      <p:ext uri="{BB962C8B-B14F-4D97-AF65-F5344CB8AC3E}">
        <p14:creationId xmlns:p14="http://schemas.microsoft.com/office/powerpoint/2010/main" val="14468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E:\vi_dev\viconsoleV1\Index of _phongban_qttb_congld_tracuu_files\surfing\founder_img\KY_NANG_THUYET_TRINH_VA_TIM_VIEC\huongdan\s\PLAYSAMP_MEMORIES\CONGNGHEPHANMEM\VIBLOG_SPECTRUM\memefacecollection\first_slide_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50900"/>
            <a:ext cx="10380492" cy="5842000"/>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19"/>
          <p:cNvSpPr txBox="1">
            <a:spLocks noGrp="1"/>
          </p:cNvSpPr>
          <p:nvPr>
            <p:ph type="title"/>
          </p:nvPr>
        </p:nvSpPr>
        <p:spPr>
          <a:xfrm>
            <a:off x="402300" y="1034884"/>
            <a:ext cx="3047215" cy="428322"/>
          </a:xfrm>
          <a:prstGeom prst="rect">
            <a:avLst/>
          </a:prstGeom>
        </p:spPr>
        <p:txBody>
          <a:bodyPr vert="horz" wrap="square" lIns="0" tIns="12700" rIns="0" bIns="0" rtlCol="0">
            <a:spAutoFit/>
          </a:bodyPr>
          <a:lstStyle/>
          <a:p>
            <a:pPr marL="12700">
              <a:lnSpc>
                <a:spcPct val="100000"/>
              </a:lnSpc>
              <a:spcBef>
                <a:spcPts val="100"/>
              </a:spcBef>
            </a:pPr>
            <a:r>
              <a:rPr lang="vi-VN" sz="2700" spc="-5" dirty="0">
                <a:solidFill>
                  <a:schemeClr val="tx1"/>
                </a:solidFill>
              </a:rPr>
              <a:t>Cảm ơn các bạn</a:t>
            </a:r>
            <a:endParaRPr sz="2700" dirty="0">
              <a:solidFill>
                <a:schemeClr val="tx1"/>
              </a:solidFill>
            </a:endParaRPr>
          </a:p>
        </p:txBody>
      </p:sp>
      <p:sp>
        <p:nvSpPr>
          <p:cNvPr id="22" name="TextBox 21"/>
          <p:cNvSpPr txBox="1"/>
          <p:nvPr/>
        </p:nvSpPr>
        <p:spPr>
          <a:xfrm>
            <a:off x="241300" y="6152118"/>
            <a:ext cx="1369286" cy="369332"/>
          </a:xfrm>
          <a:prstGeom prst="rect">
            <a:avLst/>
          </a:prstGeom>
          <a:noFill/>
        </p:spPr>
        <p:txBody>
          <a:bodyPr wrap="none" rtlCol="0">
            <a:spAutoFit/>
          </a:bodyPr>
          <a:lstStyle/>
          <a:p>
            <a:r>
              <a:rPr lang="en-US" b="1" dirty="0">
                <a:latin typeface="Montserrat" pitchFamily="50" charset="0"/>
              </a:rPr>
              <a:t>HAPI APP</a:t>
            </a:r>
            <a:endParaRPr lang="vi-VN" dirty="0">
              <a:latin typeface="Montserrat" pitchFamily="50" charset="0"/>
            </a:endParaRPr>
          </a:p>
        </p:txBody>
      </p:sp>
      <p:pic>
        <p:nvPicPr>
          <p:cNvPr id="9"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464" y="949130"/>
            <a:ext cx="7874836" cy="520654"/>
          </a:xfrm>
          <a:prstGeom prst="rect">
            <a:avLst/>
          </a:prstGeom>
        </p:spPr>
        <p:txBody>
          <a:bodyPr vert="horz" wrap="square" lIns="0" tIns="104139" rIns="0" bIns="0" rtlCol="0">
            <a:spAutoFit/>
          </a:bodyPr>
          <a:lstStyle/>
          <a:p>
            <a:pPr marL="31115">
              <a:spcBef>
                <a:spcPts val="819"/>
              </a:spcBef>
            </a:pPr>
            <a:r>
              <a:rPr lang="en-US" sz="2700" spc="25" dirty="0" err="1">
                <a:solidFill>
                  <a:srgbClr val="FF8C00"/>
                </a:solidFill>
              </a:rPr>
              <a:t>Lý</a:t>
            </a:r>
            <a:r>
              <a:rPr lang="en-US" sz="2700" spc="25" dirty="0">
                <a:solidFill>
                  <a:srgbClr val="FF8C00"/>
                </a:solidFill>
              </a:rPr>
              <a:t> do </a:t>
            </a:r>
            <a:r>
              <a:rPr lang="en-US" sz="2700" b="0" spc="25" dirty="0" err="1">
                <a:solidFill>
                  <a:srgbClr val="FF8C00"/>
                </a:solidFill>
              </a:rPr>
              <a:t>thực</a:t>
            </a:r>
            <a:r>
              <a:rPr lang="en-US" sz="2700" b="0" spc="25" dirty="0">
                <a:solidFill>
                  <a:srgbClr val="FF8C00"/>
                </a:solidFill>
              </a:rPr>
              <a:t> </a:t>
            </a:r>
            <a:r>
              <a:rPr lang="en-US" sz="2700" b="0" spc="25" dirty="0" err="1">
                <a:solidFill>
                  <a:srgbClr val="FF8C00"/>
                </a:solidFill>
              </a:rPr>
              <a:t>hiện</a:t>
            </a:r>
            <a:r>
              <a:rPr lang="en-US" sz="2700" b="0" spc="25" dirty="0">
                <a:solidFill>
                  <a:srgbClr val="FF8C00"/>
                </a:solidFill>
              </a:rPr>
              <a:t> </a:t>
            </a:r>
            <a:r>
              <a:rPr lang="en-US" sz="2700" b="0" spc="25" dirty="0" err="1">
                <a:solidFill>
                  <a:srgbClr val="FF8C00"/>
                </a:solidFill>
              </a:rPr>
              <a:t>đề</a:t>
            </a:r>
            <a:r>
              <a:rPr lang="en-US" sz="2700" b="0" spc="25" dirty="0">
                <a:solidFill>
                  <a:srgbClr val="FF8C00"/>
                </a:solidFill>
              </a:rPr>
              <a:t> </a:t>
            </a:r>
            <a:r>
              <a:rPr lang="en-US" sz="2700" b="0" spc="25" dirty="0" err="1">
                <a:solidFill>
                  <a:srgbClr val="FF8C00"/>
                </a:solidFill>
              </a:rPr>
              <a:t>tài</a:t>
            </a:r>
            <a:endParaRPr sz="2700" dirty="0">
              <a:solidFill>
                <a:srgbClr val="FF8C00"/>
              </a:solidFill>
            </a:endParaRPr>
          </a:p>
        </p:txBody>
      </p:sp>
      <p:sp>
        <p:nvSpPr>
          <p:cNvPr id="5" name="object 5"/>
          <p:cNvSpPr txBox="1"/>
          <p:nvPr/>
        </p:nvSpPr>
        <p:spPr>
          <a:xfrm>
            <a:off x="691443" y="2258576"/>
            <a:ext cx="9310514" cy="2954655"/>
          </a:xfrm>
          <a:prstGeom prst="rect">
            <a:avLst/>
          </a:prstGeom>
        </p:spPr>
        <p:txBody>
          <a:bodyPr vert="horz" wrap="square" lIns="0" tIns="0" rIns="0" bIns="0" rtlCol="0">
            <a:spAutoFit/>
          </a:bodyPr>
          <a:lstStyle/>
          <a:p>
            <a:pPr marL="354965" indent="-342900">
              <a:spcBef>
                <a:spcPts val="190"/>
              </a:spcBef>
              <a:buFontTx/>
              <a:buChar char="-"/>
              <a:tabLst>
                <a:tab pos="279400" algn="l"/>
                <a:tab pos="280035" algn="l"/>
              </a:tabLst>
            </a:pPr>
            <a:r>
              <a:rPr lang="vi-VN" sz="2400" spc="30" dirty="0">
                <a:solidFill>
                  <a:srgbClr val="626262"/>
                </a:solidFill>
                <a:latin typeface="Arial"/>
                <a:cs typeface="Arial"/>
              </a:rPr>
              <a:t>Quản lý thông tin sinh viên như điểm số, lịch biểu, thông tin về điểm rèn luyện, lịch thi, thông báo nhà trường là những thông tin rất quan trọng trong quá trình học tập của sinh viên đại học. Đó hẳn luôn là vấn đề nan giải đối với nhiều sinh viên trong đó có sinh viên trường HUTECH. </a:t>
            </a:r>
            <a:endParaRPr lang="en-US" sz="2400" spc="30" dirty="0">
              <a:solidFill>
                <a:srgbClr val="626262"/>
              </a:solidFill>
              <a:latin typeface="Arial"/>
              <a:cs typeface="Arial"/>
            </a:endParaRPr>
          </a:p>
          <a:p>
            <a:pPr marL="354965" indent="-342900">
              <a:spcBef>
                <a:spcPts val="190"/>
              </a:spcBef>
              <a:buFontTx/>
              <a:buChar char="-"/>
              <a:tabLst>
                <a:tab pos="279400" algn="l"/>
                <a:tab pos="280035" algn="l"/>
              </a:tabLst>
            </a:pPr>
            <a:r>
              <a:rPr lang="vi-VN" sz="2400" spc="30" dirty="0">
                <a:solidFill>
                  <a:srgbClr val="626262"/>
                </a:solidFill>
                <a:latin typeface="Arial"/>
                <a:cs typeface="Arial"/>
              </a:rPr>
              <a:t>Việc quản lý thông tin trong thời đại hiện đại ngày nay là cần thiết vì nó giúp sinh viên có thể tối ưu tối đa thời gian giúp sinh viên tạo ra sự cân bằng giữa công việc và cuộc sống gia đình.</a:t>
            </a:r>
            <a:endParaRPr lang="en-US" sz="2400" spc="30" dirty="0">
              <a:solidFill>
                <a:srgbClr val="626262"/>
              </a:solidFill>
              <a:latin typeface="Arial"/>
              <a:cs typeface="Arial"/>
            </a:endParaRPr>
          </a:p>
        </p:txBody>
      </p:sp>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b="0" dirty="0" err="1">
                <a:solidFill>
                  <a:srgbClr val="FF8C00"/>
                </a:solidFill>
              </a:rPr>
              <a:t>Phương</a:t>
            </a:r>
            <a:r>
              <a:rPr lang="en-US" b="0" dirty="0">
                <a:solidFill>
                  <a:srgbClr val="FF8C00"/>
                </a:solidFill>
              </a:rPr>
              <a:t> </a:t>
            </a:r>
            <a:r>
              <a:rPr lang="en-US" b="0" dirty="0" err="1">
                <a:solidFill>
                  <a:srgbClr val="FF8C00"/>
                </a:solidFill>
              </a:rPr>
              <a:t>pháp</a:t>
            </a:r>
            <a:r>
              <a:rPr lang="en-US" b="0" dirty="0">
                <a:solidFill>
                  <a:srgbClr val="FF8C00"/>
                </a:solidFill>
              </a:rPr>
              <a:t> </a:t>
            </a:r>
            <a:r>
              <a:rPr lang="en-US" dirty="0" err="1">
                <a:solidFill>
                  <a:srgbClr val="FF8C00"/>
                </a:solidFill>
              </a:rPr>
              <a:t>thực</a:t>
            </a:r>
            <a:r>
              <a:rPr lang="en-US" dirty="0">
                <a:solidFill>
                  <a:srgbClr val="FF8C00"/>
                </a:solidFill>
              </a:rPr>
              <a:t> </a:t>
            </a:r>
            <a:r>
              <a:rPr lang="en-US" dirty="0" err="1">
                <a:solidFill>
                  <a:srgbClr val="FF8C00"/>
                </a:solidFill>
              </a:rPr>
              <a:t>hiện</a:t>
            </a:r>
            <a:endParaRPr lang="vi-VN" dirty="0">
              <a:solidFill>
                <a:srgbClr val="FF8C00"/>
              </a:solidFill>
            </a:endParaRPr>
          </a:p>
        </p:txBody>
      </p:sp>
      <p:sp>
        <p:nvSpPr>
          <p:cNvPr id="48" name="object 5"/>
          <p:cNvSpPr txBox="1"/>
          <p:nvPr/>
        </p:nvSpPr>
        <p:spPr>
          <a:xfrm>
            <a:off x="608186" y="2406650"/>
            <a:ext cx="9310514" cy="2687915"/>
          </a:xfrm>
          <a:prstGeom prst="rect">
            <a:avLst/>
          </a:prstGeom>
        </p:spPr>
        <p:txBody>
          <a:bodyPr vert="horz" wrap="square" lIns="0" tIns="0" rIns="0" bIns="0" rtlCol="0">
            <a:spAutoFit/>
          </a:bodyPr>
          <a:lstStyle/>
          <a:p>
            <a:pPr marL="297815" indent="-285750">
              <a:spcBef>
                <a:spcPts val="190"/>
              </a:spcBef>
              <a:buFontTx/>
              <a:buChar char="-"/>
              <a:tabLst>
                <a:tab pos="279400" algn="l"/>
                <a:tab pos="280035" algn="l"/>
              </a:tabLst>
            </a:pPr>
            <a:r>
              <a:rPr lang="vi-VN" sz="2400" spc="30" dirty="0">
                <a:solidFill>
                  <a:srgbClr val="626262"/>
                </a:solidFill>
                <a:latin typeface="Arial"/>
                <a:cs typeface="Arial"/>
              </a:rPr>
              <a:t>Phần 1: Phân tích yêu cầu chi tiết.</a:t>
            </a:r>
            <a:endParaRPr lang="en-US" sz="2400" spc="30" dirty="0">
              <a:solidFill>
                <a:srgbClr val="626262"/>
              </a:solidFill>
              <a:latin typeface="Arial"/>
              <a:cs typeface="Arial"/>
            </a:endParaRPr>
          </a:p>
          <a:p>
            <a:pPr marL="297815" indent="-285750">
              <a:spcBef>
                <a:spcPts val="190"/>
              </a:spcBef>
              <a:buFontTx/>
              <a:buChar char="-"/>
              <a:tabLst>
                <a:tab pos="279400" algn="l"/>
                <a:tab pos="280035" algn="l"/>
              </a:tabLst>
            </a:pPr>
            <a:r>
              <a:rPr lang="vi-VN" sz="2400" spc="30" dirty="0">
                <a:solidFill>
                  <a:srgbClr val="626262"/>
                </a:solidFill>
                <a:latin typeface="Arial"/>
                <a:cs typeface="Arial"/>
              </a:rPr>
              <a:t>Phần 2: Sử dụng công cụ để thiết kế mô hình CSDL, Thiết kế giao diện... và ghi ra bản mô hình thiết kế một cách hoàn chỉnh.</a:t>
            </a:r>
            <a:endParaRPr lang="en-US" sz="2400" spc="30" dirty="0">
              <a:solidFill>
                <a:srgbClr val="626262"/>
              </a:solidFill>
              <a:latin typeface="Arial"/>
              <a:cs typeface="Arial"/>
            </a:endParaRPr>
          </a:p>
          <a:p>
            <a:pPr marL="297815" indent="-285750">
              <a:spcBef>
                <a:spcPts val="190"/>
              </a:spcBef>
              <a:buFontTx/>
              <a:buChar char="-"/>
              <a:tabLst>
                <a:tab pos="279400" algn="l"/>
                <a:tab pos="280035" algn="l"/>
              </a:tabLst>
            </a:pPr>
            <a:r>
              <a:rPr lang="vi-VN" sz="2400" spc="30" dirty="0">
                <a:solidFill>
                  <a:srgbClr val="626262"/>
                </a:solidFill>
                <a:latin typeface="Arial"/>
                <a:cs typeface="Arial"/>
              </a:rPr>
              <a:t>Phần 3: Sử dụng công nghệ IntelliJ IDEA, Android Studio để lập trình hiện thực ứng dụng theo các yêu cầu đã được phân tích.</a:t>
            </a:r>
            <a:endParaRPr lang="en-US" sz="2400" spc="30" dirty="0">
              <a:solidFill>
                <a:srgbClr val="626262"/>
              </a:solidFill>
              <a:latin typeface="Arial"/>
              <a:cs typeface="Arial"/>
            </a:endParaRPr>
          </a:p>
          <a:p>
            <a:pPr marL="297815" indent="-285750">
              <a:spcBef>
                <a:spcPts val="190"/>
              </a:spcBef>
              <a:buFontTx/>
              <a:buChar char="-"/>
              <a:tabLst>
                <a:tab pos="279400" algn="l"/>
                <a:tab pos="280035" algn="l"/>
              </a:tabLst>
            </a:pPr>
            <a:r>
              <a:rPr lang="vi-VN" sz="2400" spc="30" dirty="0">
                <a:solidFill>
                  <a:srgbClr val="626262"/>
                </a:solidFill>
                <a:latin typeface="Arial"/>
                <a:cs typeface="Arial"/>
              </a:rPr>
              <a:t>Phần 4: Kiểm thử phần mềm </a:t>
            </a:r>
            <a:r>
              <a:rPr lang="en-US" sz="2400" spc="30" dirty="0" err="1">
                <a:solidFill>
                  <a:srgbClr val="626262"/>
                </a:solidFill>
                <a:latin typeface="Arial"/>
                <a:cs typeface="Arial"/>
              </a:rPr>
              <a:t>thủ</a:t>
            </a:r>
            <a:r>
              <a:rPr lang="en-US" sz="2400" spc="30" dirty="0">
                <a:solidFill>
                  <a:srgbClr val="626262"/>
                </a:solidFill>
                <a:latin typeface="Arial"/>
                <a:cs typeface="Arial"/>
              </a:rPr>
              <a:t> </a:t>
            </a:r>
            <a:r>
              <a:rPr lang="en-US" sz="2400" spc="30" dirty="0" err="1">
                <a:solidFill>
                  <a:srgbClr val="626262"/>
                </a:solidFill>
                <a:latin typeface="Arial"/>
                <a:cs typeface="Arial"/>
              </a:rPr>
              <a:t>công</a:t>
            </a:r>
            <a:r>
              <a:rPr lang="vi-VN" sz="2400" spc="30" dirty="0">
                <a:solidFill>
                  <a:srgbClr val="626262"/>
                </a:solidFill>
                <a:latin typeface="Arial"/>
                <a:cs typeface="Arial"/>
              </a:rPr>
              <a:t>.</a:t>
            </a:r>
            <a:endParaRPr lang="en-US" sz="2400" spc="30" dirty="0">
              <a:solidFill>
                <a:srgbClr val="626262"/>
              </a:solidFill>
              <a:latin typeface="Arial"/>
              <a:cs typeface="Arial"/>
            </a:endParaRPr>
          </a:p>
          <a:p>
            <a:pPr marL="297815" indent="-285750">
              <a:spcBef>
                <a:spcPts val="190"/>
              </a:spcBef>
              <a:buFontTx/>
              <a:buChar char="-"/>
              <a:tabLst>
                <a:tab pos="279400" algn="l"/>
                <a:tab pos="280035" algn="l"/>
              </a:tabLst>
            </a:pPr>
            <a:r>
              <a:rPr lang="vi-VN" sz="2400" spc="30" dirty="0">
                <a:solidFill>
                  <a:srgbClr val="626262"/>
                </a:solidFill>
                <a:latin typeface="Arial"/>
                <a:cs typeface="Arial"/>
              </a:rPr>
              <a:t>Phần 5: Phát hành phần mềm.</a:t>
            </a:r>
            <a:endParaRPr lang="en-US" sz="2400" spc="30" dirty="0">
              <a:solidFill>
                <a:srgbClr val="626262"/>
              </a:solidFill>
              <a:latin typeface="Arial"/>
              <a:cs typeface="Arial"/>
            </a:endParaRPr>
          </a:p>
        </p:txBody>
      </p:sp>
    </p:spTree>
    <p:extLst>
      <p:ext uri="{BB962C8B-B14F-4D97-AF65-F5344CB8AC3E}">
        <p14:creationId xmlns:p14="http://schemas.microsoft.com/office/powerpoint/2010/main" val="110334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b="0" dirty="0" err="1">
                <a:solidFill>
                  <a:srgbClr val="FF8C00"/>
                </a:solidFill>
              </a:rPr>
              <a:t>Mục</a:t>
            </a:r>
            <a:r>
              <a:rPr lang="en-US" b="0" dirty="0">
                <a:solidFill>
                  <a:srgbClr val="FF8C00"/>
                </a:solidFill>
              </a:rPr>
              <a:t> </a:t>
            </a:r>
            <a:r>
              <a:rPr lang="en-US" b="0" dirty="0" err="1">
                <a:solidFill>
                  <a:srgbClr val="FF8C00"/>
                </a:solidFill>
              </a:rPr>
              <a:t>tiêu</a:t>
            </a:r>
            <a:r>
              <a:rPr lang="en-US" b="0" dirty="0">
                <a:solidFill>
                  <a:srgbClr val="FF8C00"/>
                </a:solidFill>
              </a:rPr>
              <a:t> </a:t>
            </a:r>
            <a:r>
              <a:rPr lang="en-US" dirty="0" err="1">
                <a:solidFill>
                  <a:srgbClr val="FF8C00"/>
                </a:solidFill>
              </a:rPr>
              <a:t>đề</a:t>
            </a:r>
            <a:r>
              <a:rPr lang="en-US" dirty="0">
                <a:solidFill>
                  <a:srgbClr val="FF8C00"/>
                </a:solidFill>
              </a:rPr>
              <a:t> ra</a:t>
            </a:r>
            <a:endParaRPr lang="vi-VN" dirty="0">
              <a:solidFill>
                <a:srgbClr val="FF8C00"/>
              </a:solidFill>
            </a:endParaRPr>
          </a:p>
        </p:txBody>
      </p:sp>
      <p:sp>
        <p:nvSpPr>
          <p:cNvPr id="4" name="object 3"/>
          <p:cNvSpPr txBox="1">
            <a:spLocks/>
          </p:cNvSpPr>
          <p:nvPr/>
        </p:nvSpPr>
        <p:spPr>
          <a:xfrm>
            <a:off x="0" y="1481328"/>
            <a:ext cx="10667022"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err="1">
                <a:solidFill>
                  <a:srgbClr val="FF8C00"/>
                </a:solidFill>
              </a:rPr>
              <a:t>Ứng</a:t>
            </a:r>
            <a:r>
              <a:rPr lang="en-US" sz="2500" b="0" kern="0" spc="-70" dirty="0">
                <a:solidFill>
                  <a:srgbClr val="FF8C00"/>
                </a:solidFill>
              </a:rPr>
              <a:t> </a:t>
            </a:r>
            <a:r>
              <a:rPr lang="vi-VN" sz="2500" b="0" kern="0" spc="-70" dirty="0">
                <a:solidFill>
                  <a:srgbClr val="FF8C00"/>
                </a:solidFill>
              </a:rPr>
              <a:t>dụng sau khi được hoàn thành sẽ giú</a:t>
            </a:r>
            <a:r>
              <a:rPr lang="en-US" sz="2500" b="0" kern="0" spc="-70" dirty="0">
                <a:solidFill>
                  <a:srgbClr val="FF8C00"/>
                </a:solidFill>
              </a:rPr>
              <a:t>p…</a:t>
            </a:r>
            <a:endParaRPr lang="vi-VN" sz="2500" b="0" kern="0" spc="-70" dirty="0">
              <a:solidFill>
                <a:srgbClr val="FF8C00"/>
              </a:solidFill>
            </a:endParaRPr>
          </a:p>
        </p:txBody>
      </p:sp>
      <p:sp>
        <p:nvSpPr>
          <p:cNvPr id="5" name="object 5">
            <a:extLst>
              <a:ext uri="{FF2B5EF4-FFF2-40B4-BE49-F238E27FC236}">
                <a16:creationId xmlns:a16="http://schemas.microsoft.com/office/drawing/2014/main" id="{D059C2AA-41EB-4681-AC6A-076A3F6517B8}"/>
              </a:ext>
            </a:extLst>
          </p:cNvPr>
          <p:cNvSpPr txBox="1"/>
          <p:nvPr/>
        </p:nvSpPr>
        <p:spPr>
          <a:xfrm>
            <a:off x="678254" y="2787650"/>
            <a:ext cx="9310514" cy="2318583"/>
          </a:xfrm>
          <a:prstGeom prst="rect">
            <a:avLst/>
          </a:prstGeom>
        </p:spPr>
        <p:txBody>
          <a:bodyPr vert="horz" wrap="square" lIns="0" tIns="0" rIns="0" bIns="0" rtlCol="0">
            <a:spAutoFit/>
          </a:bodyPr>
          <a:lstStyle/>
          <a:p>
            <a:pPr marL="297815" lvl="0" indent="-285750">
              <a:spcBef>
                <a:spcPts val="190"/>
              </a:spcBef>
              <a:buFontTx/>
              <a:buChar char="-"/>
              <a:tabLst>
                <a:tab pos="279400" algn="l"/>
                <a:tab pos="280035" algn="l"/>
              </a:tabLst>
            </a:pPr>
            <a:r>
              <a:rPr lang="vi-VN" sz="2400" spc="30" dirty="0">
                <a:solidFill>
                  <a:srgbClr val="626262"/>
                </a:solidFill>
                <a:latin typeface="Arial"/>
                <a:cs typeface="Arial"/>
              </a:rPr>
              <a:t>Xem điểm, xem lịch thi, thông báo, thời khóa biểu, điểm rèn luyện chính xác</a:t>
            </a:r>
            <a:endParaRPr lang="en-US" sz="2400" spc="30" dirty="0">
              <a:solidFill>
                <a:srgbClr val="626262"/>
              </a:solidFill>
              <a:latin typeface="Arial"/>
              <a:cs typeface="Arial"/>
            </a:endParaRPr>
          </a:p>
          <a:p>
            <a:pPr marL="297815" lvl="0" indent="-285750">
              <a:spcBef>
                <a:spcPts val="190"/>
              </a:spcBef>
              <a:buFontTx/>
              <a:buChar char="-"/>
              <a:tabLst>
                <a:tab pos="279400" algn="l"/>
                <a:tab pos="280035" algn="l"/>
              </a:tabLst>
            </a:pPr>
            <a:r>
              <a:rPr lang="vi-VN" sz="2400" spc="30" dirty="0">
                <a:solidFill>
                  <a:srgbClr val="626262"/>
                </a:solidFill>
                <a:latin typeface="Arial"/>
                <a:cs typeface="Arial"/>
              </a:rPr>
              <a:t>Lấy dữ liệu </a:t>
            </a:r>
            <a:r>
              <a:rPr lang="en-US" sz="2400" spc="30" dirty="0" err="1">
                <a:solidFill>
                  <a:srgbClr val="626262"/>
                </a:solidFill>
                <a:latin typeface="Arial"/>
                <a:cs typeface="Arial"/>
              </a:rPr>
              <a:t>thông</a:t>
            </a:r>
            <a:r>
              <a:rPr lang="en-US" sz="2400" spc="30" dirty="0">
                <a:solidFill>
                  <a:srgbClr val="626262"/>
                </a:solidFill>
                <a:latin typeface="Arial"/>
                <a:cs typeface="Arial"/>
              </a:rPr>
              <a:t> tin</a:t>
            </a:r>
            <a:r>
              <a:rPr lang="vi-VN" sz="2400" spc="30" dirty="0">
                <a:solidFill>
                  <a:srgbClr val="626262"/>
                </a:solidFill>
                <a:latin typeface="Arial"/>
                <a:cs typeface="Arial"/>
              </a:rPr>
              <a:t> theo thời gian thực chính xác</a:t>
            </a:r>
            <a:endParaRPr lang="en-US" sz="2400" spc="30" dirty="0">
              <a:solidFill>
                <a:srgbClr val="626262"/>
              </a:solidFill>
              <a:latin typeface="Arial"/>
              <a:cs typeface="Arial"/>
            </a:endParaRPr>
          </a:p>
          <a:p>
            <a:pPr marL="297815" lvl="0" indent="-285750">
              <a:spcBef>
                <a:spcPts val="190"/>
              </a:spcBef>
              <a:buFontTx/>
              <a:buChar char="-"/>
              <a:tabLst>
                <a:tab pos="279400" algn="l"/>
                <a:tab pos="280035" algn="l"/>
              </a:tabLst>
            </a:pPr>
            <a:r>
              <a:rPr lang="vi-VN" sz="2400" spc="30" dirty="0">
                <a:solidFill>
                  <a:srgbClr val="626262"/>
                </a:solidFill>
                <a:latin typeface="Arial"/>
                <a:cs typeface="Arial"/>
              </a:rPr>
              <a:t>Xem thông tin ngay cả khi không có kết nối mạng</a:t>
            </a:r>
            <a:endParaRPr lang="en-US" sz="2400" spc="30" dirty="0">
              <a:solidFill>
                <a:srgbClr val="626262"/>
              </a:solidFill>
              <a:latin typeface="Arial"/>
              <a:cs typeface="Arial"/>
            </a:endParaRPr>
          </a:p>
          <a:p>
            <a:pPr marL="297815" lvl="0" indent="-285750">
              <a:spcBef>
                <a:spcPts val="190"/>
              </a:spcBef>
              <a:buFontTx/>
              <a:buChar char="-"/>
              <a:tabLst>
                <a:tab pos="279400" algn="l"/>
                <a:tab pos="280035" algn="l"/>
              </a:tabLst>
            </a:pPr>
            <a:r>
              <a:rPr lang="vi-VN" sz="2400" spc="30" dirty="0">
                <a:solidFill>
                  <a:srgbClr val="626262"/>
                </a:solidFill>
                <a:latin typeface="Arial"/>
                <a:cs typeface="Arial"/>
              </a:rPr>
              <a:t>Sử dụng chatbot tự động</a:t>
            </a:r>
            <a:endParaRPr lang="en-US" sz="2400" spc="30" dirty="0">
              <a:solidFill>
                <a:srgbClr val="626262"/>
              </a:solidFill>
              <a:latin typeface="Arial"/>
              <a:cs typeface="Arial"/>
            </a:endParaRPr>
          </a:p>
          <a:p>
            <a:pPr marL="297815" lvl="0" indent="-285750">
              <a:spcBef>
                <a:spcPts val="190"/>
              </a:spcBef>
              <a:buFontTx/>
              <a:buChar char="-"/>
              <a:tabLst>
                <a:tab pos="279400" algn="l"/>
                <a:tab pos="280035" algn="l"/>
              </a:tabLst>
            </a:pPr>
            <a:r>
              <a:rPr lang="vi-VN" sz="2400" spc="30" dirty="0">
                <a:solidFill>
                  <a:srgbClr val="626262"/>
                </a:solidFill>
                <a:latin typeface="Arial"/>
                <a:cs typeface="Arial"/>
              </a:rPr>
              <a:t>Bảo mật </a:t>
            </a:r>
            <a:r>
              <a:rPr lang="en-US" sz="2400" spc="30" dirty="0" err="1">
                <a:solidFill>
                  <a:srgbClr val="626262"/>
                </a:solidFill>
                <a:latin typeface="Arial"/>
                <a:cs typeface="Arial"/>
              </a:rPr>
              <a:t>thông</a:t>
            </a:r>
            <a:r>
              <a:rPr lang="en-US" sz="2400" spc="30" dirty="0">
                <a:solidFill>
                  <a:srgbClr val="626262"/>
                </a:solidFill>
                <a:latin typeface="Arial"/>
                <a:cs typeface="Arial"/>
              </a:rPr>
              <a:t> tin </a:t>
            </a:r>
            <a:r>
              <a:rPr lang="en-US" sz="2400" spc="30" dirty="0" err="1">
                <a:solidFill>
                  <a:srgbClr val="626262"/>
                </a:solidFill>
                <a:latin typeface="Arial"/>
                <a:cs typeface="Arial"/>
              </a:rPr>
              <a:t>sinh</a:t>
            </a:r>
            <a:r>
              <a:rPr lang="en-US" sz="2400" spc="30" dirty="0">
                <a:solidFill>
                  <a:srgbClr val="626262"/>
                </a:solidFill>
                <a:latin typeface="Arial"/>
                <a:cs typeface="Arial"/>
              </a:rPr>
              <a:t> </a:t>
            </a:r>
            <a:r>
              <a:rPr lang="en-US" sz="2400" spc="30" dirty="0" err="1">
                <a:solidFill>
                  <a:srgbClr val="626262"/>
                </a:solidFill>
                <a:latin typeface="Arial"/>
                <a:cs typeface="Arial"/>
              </a:rPr>
              <a:t>viên</a:t>
            </a:r>
            <a:endParaRPr lang="en-US" sz="2400" spc="30" dirty="0">
              <a:solidFill>
                <a:srgbClr val="626262"/>
              </a:solidFill>
              <a:latin typeface="Arial"/>
              <a:cs typeface="Arial"/>
            </a:endParaRPr>
          </a:p>
        </p:txBody>
      </p:sp>
    </p:spTree>
    <p:extLst>
      <p:ext uri="{BB962C8B-B14F-4D97-AF65-F5344CB8AC3E}">
        <p14:creationId xmlns:p14="http://schemas.microsoft.com/office/powerpoint/2010/main" val="30566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b="0" dirty="0" err="1">
                <a:solidFill>
                  <a:srgbClr val="FF8C00"/>
                </a:solidFill>
              </a:rPr>
              <a:t>Phân</a:t>
            </a:r>
            <a:r>
              <a:rPr lang="en-US" b="0" dirty="0">
                <a:solidFill>
                  <a:srgbClr val="FF8C00"/>
                </a:solidFill>
              </a:rPr>
              <a:t> </a:t>
            </a:r>
            <a:r>
              <a:rPr lang="en-US" b="0" dirty="0" err="1">
                <a:solidFill>
                  <a:srgbClr val="FF8C00"/>
                </a:solidFill>
              </a:rPr>
              <a:t>tích</a:t>
            </a:r>
            <a:r>
              <a:rPr lang="en-US" b="0" dirty="0">
                <a:solidFill>
                  <a:srgbClr val="FF8C00"/>
                </a:solidFill>
              </a:rPr>
              <a:t> </a:t>
            </a: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hệ</a:t>
            </a:r>
            <a:r>
              <a:rPr lang="en-US" b="0" dirty="0">
                <a:solidFill>
                  <a:srgbClr val="FF8C00"/>
                </a:solidFill>
              </a:rPr>
              <a:t> </a:t>
            </a:r>
            <a:r>
              <a:rPr lang="en-US" b="0" dirty="0" err="1">
                <a:solidFill>
                  <a:srgbClr val="FF8C00"/>
                </a:solidFill>
              </a:rPr>
              <a:t>thống</a:t>
            </a:r>
            <a:endParaRPr lang="vi-VN" dirty="0">
              <a:solidFill>
                <a:srgbClr val="FF8C00"/>
              </a:solidFill>
            </a:endParaRPr>
          </a:p>
        </p:txBody>
      </p:sp>
      <p:sp>
        <p:nvSpPr>
          <p:cNvPr id="4" name="object 3"/>
          <p:cNvSpPr txBox="1">
            <a:spLocks/>
          </p:cNvSpPr>
          <p:nvPr/>
        </p:nvSpPr>
        <p:spPr>
          <a:xfrm>
            <a:off x="2056423" y="1481328"/>
            <a:ext cx="634873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err="1">
                <a:solidFill>
                  <a:srgbClr val="FF8C00"/>
                </a:solidFill>
              </a:rPr>
              <a:t>Sơ</a:t>
            </a:r>
            <a:r>
              <a:rPr lang="en-US" sz="2500" b="0" kern="0" spc="-70" dirty="0">
                <a:solidFill>
                  <a:srgbClr val="FF8C00"/>
                </a:solidFill>
              </a:rPr>
              <a:t> </a:t>
            </a:r>
            <a:r>
              <a:rPr lang="en-US" sz="2500" b="0" kern="0" spc="-70" dirty="0" err="1">
                <a:solidFill>
                  <a:srgbClr val="FF8C00"/>
                </a:solidFill>
              </a:rPr>
              <a:t>đồ</a:t>
            </a:r>
            <a:r>
              <a:rPr lang="en-US" sz="2500" b="0" kern="0" spc="-70" dirty="0">
                <a:solidFill>
                  <a:srgbClr val="FF8C00"/>
                </a:solidFill>
              </a:rPr>
              <a:t> </a:t>
            </a:r>
            <a:r>
              <a:rPr lang="en-US" sz="2500" b="0" kern="0" spc="-70" dirty="0" err="1">
                <a:solidFill>
                  <a:srgbClr val="FF8C00"/>
                </a:solidFill>
              </a:rPr>
              <a:t>ngữ</a:t>
            </a:r>
            <a:r>
              <a:rPr lang="en-US" sz="2500" b="0" kern="0" spc="-70" dirty="0">
                <a:solidFill>
                  <a:srgbClr val="FF8C00"/>
                </a:solidFill>
              </a:rPr>
              <a:t> </a:t>
            </a:r>
            <a:r>
              <a:rPr lang="en-US" sz="2500" b="0" kern="0" spc="-70" dirty="0" err="1">
                <a:solidFill>
                  <a:srgbClr val="FF8C00"/>
                </a:solidFill>
              </a:rPr>
              <a:t>cảnh</a:t>
            </a:r>
            <a:endParaRPr lang="vi-VN" sz="2500" kern="0" dirty="0">
              <a:solidFill>
                <a:srgbClr val="FF8C00"/>
              </a:solidFill>
            </a:endParaRPr>
          </a:p>
        </p:txBody>
      </p:sp>
      <p:pic>
        <p:nvPicPr>
          <p:cNvPr id="7" name="Picture 6">
            <a:extLst>
              <a:ext uri="{FF2B5EF4-FFF2-40B4-BE49-F238E27FC236}">
                <a16:creationId xmlns:a16="http://schemas.microsoft.com/office/drawing/2014/main" id="{1C5CABDC-CFFF-4AD6-9EAE-DA77DC5163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048" y="2444750"/>
            <a:ext cx="10379304" cy="2667000"/>
          </a:xfrm>
          <a:prstGeom prst="rect">
            <a:avLst/>
          </a:prstGeom>
          <a:noFill/>
          <a:ln>
            <a:noFill/>
          </a:ln>
        </p:spPr>
      </p:pic>
    </p:spTree>
    <p:extLst>
      <p:ext uri="{BB962C8B-B14F-4D97-AF65-F5344CB8AC3E}">
        <p14:creationId xmlns:p14="http://schemas.microsoft.com/office/powerpoint/2010/main" val="106285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102" y="882650"/>
            <a:ext cx="5562600" cy="533400"/>
          </a:xfrm>
        </p:spPr>
        <p:txBody>
          <a:bodyPr/>
          <a:lstStyle/>
          <a:p>
            <a:pPr algn="ctr"/>
            <a:r>
              <a:rPr lang="en-US" b="0" dirty="0" err="1">
                <a:solidFill>
                  <a:srgbClr val="FF8C00"/>
                </a:solidFill>
              </a:rPr>
              <a:t>Phân</a:t>
            </a:r>
            <a:r>
              <a:rPr lang="en-US" b="0" dirty="0">
                <a:solidFill>
                  <a:srgbClr val="FF8C00"/>
                </a:solidFill>
              </a:rPr>
              <a:t> </a:t>
            </a:r>
            <a:r>
              <a:rPr lang="en-US" b="0" dirty="0" err="1">
                <a:solidFill>
                  <a:srgbClr val="FF8C00"/>
                </a:solidFill>
              </a:rPr>
              <a:t>tích</a:t>
            </a:r>
            <a:r>
              <a:rPr lang="en-US" b="0" dirty="0">
                <a:solidFill>
                  <a:srgbClr val="FF8C00"/>
                </a:solidFill>
              </a:rPr>
              <a:t> </a:t>
            </a: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hệ</a:t>
            </a:r>
            <a:r>
              <a:rPr lang="en-US" b="0" dirty="0">
                <a:solidFill>
                  <a:srgbClr val="FF8C00"/>
                </a:solidFill>
              </a:rPr>
              <a:t> </a:t>
            </a:r>
            <a:r>
              <a:rPr lang="en-US" b="0" dirty="0" err="1">
                <a:solidFill>
                  <a:srgbClr val="FF8C00"/>
                </a:solidFill>
              </a:rPr>
              <a:t>thống</a:t>
            </a:r>
            <a:endParaRPr lang="vi-VN" dirty="0">
              <a:solidFill>
                <a:srgbClr val="FF8C00"/>
              </a:solidFill>
            </a:endParaRPr>
          </a:p>
        </p:txBody>
      </p:sp>
      <p:sp>
        <p:nvSpPr>
          <p:cNvPr id="4" name="object 3"/>
          <p:cNvSpPr txBox="1">
            <a:spLocks/>
          </p:cNvSpPr>
          <p:nvPr/>
        </p:nvSpPr>
        <p:spPr>
          <a:xfrm>
            <a:off x="2056423" y="1481328"/>
            <a:ext cx="634873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err="1">
                <a:solidFill>
                  <a:srgbClr val="FF8C00"/>
                </a:solidFill>
              </a:rPr>
              <a:t>Sơ</a:t>
            </a:r>
            <a:r>
              <a:rPr lang="en-US" sz="2500" b="0" kern="0" spc="-70" dirty="0">
                <a:solidFill>
                  <a:srgbClr val="FF8C00"/>
                </a:solidFill>
              </a:rPr>
              <a:t> </a:t>
            </a:r>
            <a:r>
              <a:rPr lang="en-US" sz="2500" b="0" kern="0" spc="-70" dirty="0" err="1">
                <a:solidFill>
                  <a:srgbClr val="FF8C00"/>
                </a:solidFill>
              </a:rPr>
              <a:t>đồ</a:t>
            </a:r>
            <a:r>
              <a:rPr lang="en-US" sz="2500" b="0" kern="0" spc="-70" dirty="0">
                <a:solidFill>
                  <a:srgbClr val="FF8C00"/>
                </a:solidFill>
              </a:rPr>
              <a:t> </a:t>
            </a:r>
            <a:r>
              <a:rPr lang="en-US" sz="2500" b="0" kern="0" spc="-70" dirty="0" err="1">
                <a:solidFill>
                  <a:srgbClr val="FF8C00"/>
                </a:solidFill>
              </a:rPr>
              <a:t>thực</a:t>
            </a:r>
            <a:r>
              <a:rPr lang="en-US" sz="2500" b="0" kern="0" spc="-70" dirty="0">
                <a:solidFill>
                  <a:srgbClr val="FF8C00"/>
                </a:solidFill>
              </a:rPr>
              <a:t> </a:t>
            </a:r>
            <a:r>
              <a:rPr lang="en-US" sz="2500" b="0" kern="0" spc="-70" dirty="0" err="1">
                <a:solidFill>
                  <a:srgbClr val="FF8C00"/>
                </a:solidFill>
              </a:rPr>
              <a:t>thể</a:t>
            </a:r>
            <a:r>
              <a:rPr lang="en-US" sz="2500" b="0" kern="0" spc="-70" dirty="0">
                <a:solidFill>
                  <a:srgbClr val="FF8C00"/>
                </a:solidFill>
              </a:rPr>
              <a:t> </a:t>
            </a:r>
            <a:r>
              <a:rPr lang="en-US" sz="2500" b="0" kern="0" spc="-70" dirty="0" err="1">
                <a:solidFill>
                  <a:srgbClr val="FF8C00"/>
                </a:solidFill>
              </a:rPr>
              <a:t>kết</a:t>
            </a:r>
            <a:r>
              <a:rPr lang="en-US" sz="2500" b="0" kern="0" spc="-70" dirty="0">
                <a:solidFill>
                  <a:srgbClr val="FF8C00"/>
                </a:solidFill>
              </a:rPr>
              <a:t> </a:t>
            </a:r>
            <a:r>
              <a:rPr lang="en-US" sz="2500" b="0" kern="0" spc="-70" dirty="0" err="1">
                <a:solidFill>
                  <a:srgbClr val="FF8C00"/>
                </a:solidFill>
              </a:rPr>
              <a:t>hợp</a:t>
            </a:r>
            <a:endParaRPr lang="vi-VN" sz="2500" kern="0" dirty="0">
              <a:solidFill>
                <a:srgbClr val="FF8C00"/>
              </a:solidFill>
            </a:endParaRPr>
          </a:p>
        </p:txBody>
      </p:sp>
      <p:pic>
        <p:nvPicPr>
          <p:cNvPr id="6" name="Picture 5">
            <a:extLst>
              <a:ext uri="{FF2B5EF4-FFF2-40B4-BE49-F238E27FC236}">
                <a16:creationId xmlns:a16="http://schemas.microsoft.com/office/drawing/2014/main" id="{84370DBB-6C31-4E59-9BDE-5539F509D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514" y="1944151"/>
            <a:ext cx="6362371" cy="4729699"/>
          </a:xfrm>
          <a:prstGeom prst="rect">
            <a:avLst/>
          </a:prstGeom>
        </p:spPr>
      </p:pic>
    </p:spTree>
    <p:extLst>
      <p:ext uri="{BB962C8B-B14F-4D97-AF65-F5344CB8AC3E}">
        <p14:creationId xmlns:p14="http://schemas.microsoft.com/office/powerpoint/2010/main" val="26011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Splash Activity</a:t>
            </a:r>
            <a:endParaRPr lang="vi-VN" sz="2500" kern="0" dirty="0">
              <a:solidFill>
                <a:srgbClr val="FF8C00"/>
              </a:solidFill>
            </a:endParaRPr>
          </a:p>
        </p:txBody>
      </p:sp>
      <p:sp>
        <p:nvSpPr>
          <p:cNvPr id="6" name="object 5"/>
          <p:cNvSpPr txBox="1"/>
          <p:nvPr/>
        </p:nvSpPr>
        <p:spPr>
          <a:xfrm>
            <a:off x="5422900" y="2635250"/>
            <a:ext cx="4495800" cy="2585323"/>
          </a:xfrm>
          <a:prstGeom prst="rect">
            <a:avLst/>
          </a:prstGeom>
        </p:spPr>
        <p:txBody>
          <a:bodyPr vert="horz" wrap="square" lIns="0" tIns="0" rIns="0" bIns="0" rtlCol="0">
            <a:spAutoFit/>
          </a:bodyPr>
          <a:lstStyle/>
          <a:p>
            <a:pPr marL="12065">
              <a:spcBef>
                <a:spcPts val="190"/>
              </a:spcBef>
              <a:tabLst>
                <a:tab pos="279400" algn="l"/>
                <a:tab pos="280035" algn="l"/>
              </a:tabLst>
            </a:pPr>
            <a:r>
              <a:rPr lang="vi-VN" sz="2400" spc="30" dirty="0">
                <a:solidFill>
                  <a:srgbClr val="626262"/>
                </a:solidFill>
                <a:latin typeface="Arial"/>
                <a:cs typeface="Arial"/>
              </a:rPr>
              <a:t>	Đầu tiên khi mở ứng dụng lên, người dùng sẽ thấy logo của Hapi App (ứng dụng quản lý thông tin sinh viên) và slogan “Free as the wind” (tự do như cơn gió) trước khi chuyển sang sử dụng ứng dụng.</a:t>
            </a:r>
          </a:p>
        </p:txBody>
      </p:sp>
      <p:pic>
        <p:nvPicPr>
          <p:cNvPr id="8" name="Picture 7" descr="Text&#10;&#10;Description automatically generated with medium confidence">
            <a:extLst>
              <a:ext uri="{FF2B5EF4-FFF2-40B4-BE49-F238E27FC236}">
                <a16:creationId xmlns:a16="http://schemas.microsoft.com/office/drawing/2014/main" id="{4360E70C-E5DC-4871-9857-C98A15D8A1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 y="0"/>
            <a:ext cx="3886200" cy="7544174"/>
          </a:xfrm>
          <a:prstGeom prst="rect">
            <a:avLst/>
          </a:prstGeom>
          <a:noFill/>
          <a:ln>
            <a:noFill/>
          </a:ln>
        </p:spPr>
      </p:pic>
    </p:spTree>
    <p:extLst>
      <p:ext uri="{BB962C8B-B14F-4D97-AF65-F5344CB8AC3E}">
        <p14:creationId xmlns:p14="http://schemas.microsoft.com/office/powerpoint/2010/main" val="49821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0" y="882650"/>
            <a:ext cx="4572000" cy="533400"/>
          </a:xfrm>
        </p:spPr>
        <p:txBody>
          <a:bodyPr/>
          <a:lstStyle/>
          <a:p>
            <a:pPr algn="ctr"/>
            <a:r>
              <a:rPr lang="en-US" b="0" dirty="0" err="1">
                <a:solidFill>
                  <a:srgbClr val="FF8C00"/>
                </a:solidFill>
              </a:rPr>
              <a:t>Thiết</a:t>
            </a:r>
            <a:r>
              <a:rPr lang="en-US" b="0" dirty="0">
                <a:solidFill>
                  <a:srgbClr val="FF8C00"/>
                </a:solidFill>
              </a:rPr>
              <a:t> </a:t>
            </a:r>
            <a:r>
              <a:rPr lang="en-US" b="0" dirty="0" err="1">
                <a:solidFill>
                  <a:srgbClr val="FF8C00"/>
                </a:solidFill>
              </a:rPr>
              <a:t>kế</a:t>
            </a:r>
            <a:r>
              <a:rPr lang="en-US" b="0" dirty="0">
                <a:solidFill>
                  <a:srgbClr val="FF8C00"/>
                </a:solidFill>
              </a:rPr>
              <a:t> </a:t>
            </a:r>
            <a:r>
              <a:rPr lang="en-US" b="0" dirty="0" err="1">
                <a:solidFill>
                  <a:srgbClr val="FF8C00"/>
                </a:solidFill>
              </a:rPr>
              <a:t>ứng</a:t>
            </a:r>
            <a:r>
              <a:rPr lang="en-US" b="0" dirty="0">
                <a:solidFill>
                  <a:srgbClr val="FF8C00"/>
                </a:solidFill>
              </a:rPr>
              <a:t> </a:t>
            </a:r>
            <a:r>
              <a:rPr lang="en-US" b="0" dirty="0" err="1">
                <a:solidFill>
                  <a:srgbClr val="FF8C00"/>
                </a:solidFill>
              </a:rPr>
              <a:t>dụng</a:t>
            </a:r>
            <a:endParaRPr lang="vi-VN" dirty="0">
              <a:solidFill>
                <a:srgbClr val="FF8C00"/>
              </a:solidFill>
            </a:endParaRPr>
          </a:p>
        </p:txBody>
      </p:sp>
      <p:sp>
        <p:nvSpPr>
          <p:cNvPr id="4" name="object 3"/>
          <p:cNvSpPr txBox="1">
            <a:spLocks/>
          </p:cNvSpPr>
          <p:nvPr/>
        </p:nvSpPr>
        <p:spPr>
          <a:xfrm>
            <a:off x="5422900" y="1481328"/>
            <a:ext cx="4495800" cy="397545"/>
          </a:xfrm>
          <a:prstGeom prst="rect">
            <a:avLst/>
          </a:prstGeom>
        </p:spPr>
        <p:txBody>
          <a:bodyPr vert="horz" wrap="square" lIns="0" tIns="12700" rIns="0" bIns="0" rtlCol="0">
            <a:spAutoFit/>
          </a:bodyPr>
          <a:lstStyle>
            <a:lvl1pPr>
              <a:defRPr sz="3400" b="1" i="0">
                <a:solidFill>
                  <a:srgbClr val="0064FF"/>
                </a:solidFill>
                <a:latin typeface="Arial"/>
                <a:ea typeface="+mj-ea"/>
                <a:cs typeface="Arial"/>
              </a:defRPr>
            </a:lvl1pPr>
          </a:lstStyle>
          <a:p>
            <a:pPr marL="12700" algn="ctr">
              <a:spcBef>
                <a:spcPts val="100"/>
              </a:spcBef>
            </a:pPr>
            <a:r>
              <a:rPr lang="en-US" sz="2500" b="0" kern="0" spc="-70" dirty="0">
                <a:solidFill>
                  <a:srgbClr val="FF8C00"/>
                </a:solidFill>
              </a:rPr>
              <a:t>Onboarding Activity</a:t>
            </a:r>
            <a:endParaRPr lang="vi-VN" sz="2500" kern="0" dirty="0">
              <a:solidFill>
                <a:srgbClr val="FF8C00"/>
              </a:solidFill>
            </a:endParaRPr>
          </a:p>
        </p:txBody>
      </p:sp>
      <p:sp>
        <p:nvSpPr>
          <p:cNvPr id="6" name="object 5"/>
          <p:cNvSpPr txBox="1"/>
          <p:nvPr/>
        </p:nvSpPr>
        <p:spPr>
          <a:xfrm>
            <a:off x="5422900" y="2635250"/>
            <a:ext cx="4495800" cy="2215991"/>
          </a:xfrm>
          <a:prstGeom prst="rect">
            <a:avLst/>
          </a:prstGeom>
        </p:spPr>
        <p:txBody>
          <a:bodyPr vert="horz" wrap="square" lIns="0" tIns="0" rIns="0" bIns="0" rtlCol="0">
            <a:spAutoFit/>
          </a:bodyPr>
          <a:lstStyle/>
          <a:p>
            <a:pPr marL="12065">
              <a:spcBef>
                <a:spcPts val="190"/>
              </a:spcBef>
              <a:tabLst>
                <a:tab pos="279400" algn="l"/>
                <a:tab pos="280035" algn="l"/>
              </a:tabLst>
            </a:pPr>
            <a:r>
              <a:rPr lang="vi-VN" sz="2400" spc="30" dirty="0">
                <a:solidFill>
                  <a:srgbClr val="626262"/>
                </a:solidFill>
                <a:latin typeface="Arial"/>
                <a:cs typeface="Arial"/>
              </a:rPr>
              <a:t>	Trong lần sử dụng ứng dụng đầu tiên, người dùng sẽ được đưa tới trang giới thiệu app. Slide cuối cùng của trang này sẽ yêu cầu cấp quyền để ứng dụng có thể hoạt động tốt hơn.</a:t>
            </a:r>
          </a:p>
        </p:txBody>
      </p:sp>
      <p:pic>
        <p:nvPicPr>
          <p:cNvPr id="8" name="Picture 7">
            <a:extLst>
              <a:ext uri="{FF2B5EF4-FFF2-40B4-BE49-F238E27FC236}">
                <a16:creationId xmlns:a16="http://schemas.microsoft.com/office/drawing/2014/main" id="{4360E70C-E5DC-4871-9857-C98A15D8A10C}"/>
              </a:ext>
            </a:extLst>
          </p:cNvPr>
          <p:cNvPicPr/>
          <p:nvPr/>
        </p:nvPicPr>
        <p:blipFill>
          <a:blip r:embed="rId2">
            <a:extLst>
              <a:ext uri="{28A0092B-C50C-407E-A947-70E740481C1C}">
                <a14:useLocalDpi xmlns:a14="http://schemas.microsoft.com/office/drawing/2010/main" val="0"/>
              </a:ext>
            </a:extLst>
          </a:blip>
          <a:srcRect/>
          <a:stretch/>
        </p:blipFill>
        <p:spPr bwMode="auto">
          <a:xfrm>
            <a:off x="393701" y="0"/>
            <a:ext cx="3886200" cy="7544174"/>
          </a:xfrm>
          <a:prstGeom prst="rect">
            <a:avLst/>
          </a:prstGeom>
          <a:noFill/>
          <a:ln>
            <a:noFill/>
          </a:ln>
        </p:spPr>
      </p:pic>
    </p:spTree>
    <p:extLst>
      <p:ext uri="{BB962C8B-B14F-4D97-AF65-F5344CB8AC3E}">
        <p14:creationId xmlns:p14="http://schemas.microsoft.com/office/powerpoint/2010/main" val="31659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5797</TotalTime>
  <Words>1356</Words>
  <Application>Microsoft Office PowerPoint</Application>
  <PresentationFormat>Custom</PresentationFormat>
  <Paragraphs>104</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Montserrat</vt:lpstr>
      <vt:lpstr>Office Theme</vt:lpstr>
      <vt:lpstr>NHÓM 5</vt:lpstr>
      <vt:lpstr>Nội dung bài thuyết trình</vt:lpstr>
      <vt:lpstr>Lý do thực hiện đề tài</vt:lpstr>
      <vt:lpstr>Phương pháp thực hiện</vt:lpstr>
      <vt:lpstr>Mục tiêu đề ra</vt:lpstr>
      <vt:lpstr>Phân tích thiết kế hệ thống</vt:lpstr>
      <vt:lpstr>Phân tích thiết kế hệ thống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Thiết kế ứng dụng</vt:lpstr>
      <vt:lpstr>Kết quả</vt:lpstr>
      <vt:lpstr>Kết quả</vt:lpstr>
      <vt:lpstr>Mục tiêu phát triển</vt:lpstr>
      <vt:lpstr>Cảm ơn các bạn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Trello</dc:title>
  <dc:creator>Vĩ Lê Song</dc:creator>
  <cp:lastModifiedBy>Vĩ Lê Song</cp:lastModifiedBy>
  <cp:revision>202</cp:revision>
  <dcterms:created xsi:type="dcterms:W3CDTF">2020-12-11T04:42:38Z</dcterms:created>
  <dcterms:modified xsi:type="dcterms:W3CDTF">2021-06-09T11:28:54Z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2020-12-11T00:00:00Z</vt:filetime>
  </property>
</Properties>
</file>