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ang-Nguyen Vo-Huynh" userId="6a1b2bcfbbb34c0c" providerId="LiveId" clId="{ADB3AFE1-9314-496B-9967-0819B6B82A22}"/>
    <pc:docChg chg="undo custSel addSld modSld">
      <pc:chgData name="Quang-Nguyen Vo-Huynh" userId="6a1b2bcfbbb34c0c" providerId="LiveId" clId="{ADB3AFE1-9314-496B-9967-0819B6B82A22}" dt="2021-06-22T06:02:33.176" v="49" actId="338"/>
      <pc:docMkLst>
        <pc:docMk/>
      </pc:docMkLst>
      <pc:sldChg chg="addSp delSp modSp new mod setBg">
        <pc:chgData name="Quang-Nguyen Vo-Huynh" userId="6a1b2bcfbbb34c0c" providerId="LiveId" clId="{ADB3AFE1-9314-496B-9967-0819B6B82A22}" dt="2021-06-22T06:02:33.176" v="49" actId="338"/>
        <pc:sldMkLst>
          <pc:docMk/>
          <pc:sldMk cId="4115868544" sldId="257"/>
        </pc:sldMkLst>
        <pc:spChg chg="del">
          <ac:chgData name="Quang-Nguyen Vo-Huynh" userId="6a1b2bcfbbb34c0c" providerId="LiveId" clId="{ADB3AFE1-9314-496B-9967-0819B6B82A22}" dt="2021-06-22T05:54:35.744" v="1" actId="478"/>
          <ac:spMkLst>
            <pc:docMk/>
            <pc:sldMk cId="4115868544" sldId="257"/>
            <ac:spMk id="2" creationId="{8477FCAA-E350-4D34-9BB5-8731D1B636A7}"/>
          </ac:spMkLst>
        </pc:spChg>
        <pc:spChg chg="del">
          <ac:chgData name="Quang-Nguyen Vo-Huynh" userId="6a1b2bcfbbb34c0c" providerId="LiveId" clId="{ADB3AFE1-9314-496B-9967-0819B6B82A22}" dt="2021-06-22T05:54:35.744" v="1" actId="478"/>
          <ac:spMkLst>
            <pc:docMk/>
            <pc:sldMk cId="4115868544" sldId="257"/>
            <ac:spMk id="3" creationId="{035C7CA1-5459-43A5-8A36-9044AC8E4103}"/>
          </ac:spMkLst>
        </pc:spChg>
        <pc:spChg chg="add ord">
          <ac:chgData name="Quang-Nguyen Vo-Huynh" userId="6a1b2bcfbbb34c0c" providerId="LiveId" clId="{ADB3AFE1-9314-496B-9967-0819B6B82A22}" dt="2021-06-22T05:56:38.275" v="13" actId="26606"/>
          <ac:spMkLst>
            <pc:docMk/>
            <pc:sldMk cId="4115868544" sldId="257"/>
            <ac:spMk id="4" creationId="{6D567464-89B8-4A9C-A9FA-A8DC5EE33224}"/>
          </ac:spMkLst>
        </pc:spChg>
        <pc:spChg chg="add del mod">
          <ac:chgData name="Quang-Nguyen Vo-Huynh" userId="6a1b2bcfbbb34c0c" providerId="LiveId" clId="{ADB3AFE1-9314-496B-9967-0819B6B82A22}" dt="2021-06-22T05:54:43.917" v="4"/>
          <ac:spMkLst>
            <pc:docMk/>
            <pc:sldMk cId="4115868544" sldId="257"/>
            <ac:spMk id="5" creationId="{4FA2A6DD-0382-401E-AE50-C05A41E4527E}"/>
          </ac:spMkLst>
        </pc:spChg>
        <pc:spChg chg="add del mod">
          <ac:chgData name="Quang-Nguyen Vo-Huynh" userId="6a1b2bcfbbb34c0c" providerId="LiveId" clId="{ADB3AFE1-9314-496B-9967-0819B6B82A22}" dt="2021-06-22T05:55:16.335" v="6"/>
          <ac:spMkLst>
            <pc:docMk/>
            <pc:sldMk cId="4115868544" sldId="257"/>
            <ac:spMk id="6" creationId="{E60D6634-AF48-42D3-A3FE-F116CEE6C47D}"/>
          </ac:spMkLst>
        </pc:spChg>
        <pc:spChg chg="add del mod">
          <ac:chgData name="Quang-Nguyen Vo-Huynh" userId="6a1b2bcfbbb34c0c" providerId="LiveId" clId="{ADB3AFE1-9314-496B-9967-0819B6B82A22}" dt="2021-06-22T05:57:19.429" v="17"/>
          <ac:spMkLst>
            <pc:docMk/>
            <pc:sldMk cId="4115868544" sldId="257"/>
            <ac:spMk id="9" creationId="{431B6B5C-6F18-4FA1-A318-C08560EC9814}"/>
          </ac:spMkLst>
        </pc:spChg>
        <pc:spChg chg="add mod">
          <ac:chgData name="Quang-Nguyen Vo-Huynh" userId="6a1b2bcfbbb34c0c" providerId="LiveId" clId="{ADB3AFE1-9314-496B-9967-0819B6B82A22}" dt="2021-06-22T06:02:10.233" v="43" actId="1076"/>
          <ac:spMkLst>
            <pc:docMk/>
            <pc:sldMk cId="4115868544" sldId="257"/>
            <ac:spMk id="12" creationId="{1739759E-64F8-4E8F-8E43-AE25A5CFC93E}"/>
          </ac:spMkLst>
        </pc:spChg>
        <pc:spChg chg="add">
          <ac:chgData name="Quang-Nguyen Vo-Huynh" userId="6a1b2bcfbbb34c0c" providerId="LiveId" clId="{ADB3AFE1-9314-496B-9967-0819B6B82A22}" dt="2021-06-22T05:56:38.275" v="13" actId="26606"/>
          <ac:spMkLst>
            <pc:docMk/>
            <pc:sldMk cId="4115868544" sldId="257"/>
            <ac:spMk id="13" creationId="{A9F529C3-C941-49FD-8C67-82F134F64BDB}"/>
          </ac:spMkLst>
        </pc:spChg>
        <pc:spChg chg="add">
          <ac:chgData name="Quang-Nguyen Vo-Huynh" userId="6a1b2bcfbbb34c0c" providerId="LiveId" clId="{ADB3AFE1-9314-496B-9967-0819B6B82A22}" dt="2021-06-22T05:56:38.275" v="13" actId="26606"/>
          <ac:spMkLst>
            <pc:docMk/>
            <pc:sldMk cId="4115868544" sldId="257"/>
            <ac:spMk id="15" creationId="{20586029-32A0-47E5-9AEC-AE3ABA6B94D0}"/>
          </ac:spMkLst>
        </pc:spChg>
        <pc:spChg chg="add mod">
          <ac:chgData name="Quang-Nguyen Vo-Huynh" userId="6a1b2bcfbbb34c0c" providerId="LiveId" clId="{ADB3AFE1-9314-496B-9967-0819B6B82A22}" dt="2021-06-22T06:02:21.094" v="47" actId="20577"/>
          <ac:spMkLst>
            <pc:docMk/>
            <pc:sldMk cId="4115868544" sldId="257"/>
            <ac:spMk id="16" creationId="{0982FED5-E4CA-4B50-9AEF-494CCCAA3B1B}"/>
          </ac:spMkLst>
        </pc:spChg>
        <pc:grpChg chg="add del mod">
          <ac:chgData name="Quang-Nguyen Vo-Huynh" userId="6a1b2bcfbbb34c0c" providerId="LiveId" clId="{ADB3AFE1-9314-496B-9967-0819B6B82A22}" dt="2021-06-22T06:02:29.359" v="48" actId="165"/>
          <ac:grpSpMkLst>
            <pc:docMk/>
            <pc:sldMk cId="4115868544" sldId="257"/>
            <ac:grpSpMk id="11" creationId="{7EF00617-9449-479E-836C-31CB5332A89E}"/>
          </ac:grpSpMkLst>
        </pc:grpChg>
        <pc:grpChg chg="add mod">
          <ac:chgData name="Quang-Nguyen Vo-Huynh" userId="6a1b2bcfbbb34c0c" providerId="LiveId" clId="{ADB3AFE1-9314-496B-9967-0819B6B82A22}" dt="2021-06-22T06:02:33.176" v="49" actId="338"/>
          <ac:grpSpMkLst>
            <pc:docMk/>
            <pc:sldMk cId="4115868544" sldId="257"/>
            <ac:grpSpMk id="14" creationId="{1A9DE0E0-3C38-424E-AC75-6F3114092DCD}"/>
          </ac:grpSpMkLst>
        </pc:grpChg>
        <pc:picChg chg="add mod topLvl">
          <ac:chgData name="Quang-Nguyen Vo-Huynh" userId="6a1b2bcfbbb34c0c" providerId="LiveId" clId="{ADB3AFE1-9314-496B-9967-0819B6B82A22}" dt="2021-06-22T06:02:33.176" v="49" actId="338"/>
          <ac:picMkLst>
            <pc:docMk/>
            <pc:sldMk cId="4115868544" sldId="257"/>
            <ac:picMk id="7" creationId="{CD7EDAA3-A90C-4242-800B-262AB7C34D64}"/>
          </ac:picMkLst>
        </pc:picChg>
        <pc:picChg chg="add mod topLvl">
          <ac:chgData name="Quang-Nguyen Vo-Huynh" userId="6a1b2bcfbbb34c0c" providerId="LiveId" clId="{ADB3AFE1-9314-496B-9967-0819B6B82A22}" dt="2021-06-22T06:02:33.176" v="49" actId="338"/>
          <ac:picMkLst>
            <pc:docMk/>
            <pc:sldMk cId="4115868544" sldId="257"/>
            <ac:picMk id="8" creationId="{CD5BCA32-A78D-4931-8626-3D63E3911095}"/>
          </ac:picMkLst>
        </pc:picChg>
        <pc:picChg chg="add mod topLvl">
          <ac:chgData name="Quang-Nguyen Vo-Huynh" userId="6a1b2bcfbbb34c0c" providerId="LiveId" clId="{ADB3AFE1-9314-496B-9967-0819B6B82A22}" dt="2021-06-22T06:02:33.176" v="49" actId="338"/>
          <ac:picMkLst>
            <pc:docMk/>
            <pc:sldMk cId="4115868544" sldId="257"/>
            <ac:picMk id="10" creationId="{3BF6B6EA-89D5-45A0-A37B-F11ED1CC0C80}"/>
          </ac:picMkLst>
        </pc:picChg>
        <pc:cxnChg chg="add">
          <ac:chgData name="Quang-Nguyen Vo-Huynh" userId="6a1b2bcfbbb34c0c" providerId="LiveId" clId="{ADB3AFE1-9314-496B-9967-0819B6B82A22}" dt="2021-06-22T05:56:38.275" v="13" actId="26606"/>
          <ac:cxnSpMkLst>
            <pc:docMk/>
            <pc:sldMk cId="4115868544" sldId="257"/>
            <ac:cxnSpMk id="17" creationId="{8C730EAB-A532-4295-A302-FB4B90DB9F5E}"/>
          </ac:cxnSpMkLst>
        </pc:cxnChg>
      </pc:sldChg>
    </pc:docChg>
  </pc:docChgLst>
  <pc:docChgLst>
    <pc:chgData name="Quang-Nguyen Vo-Huynh" userId="6a1b2bcfbbb34c0c" providerId="LiveId" clId="{887046F1-6162-4839-9E34-5787A1497911}"/>
    <pc:docChg chg="custSel addSld modSld">
      <pc:chgData name="Quang-Nguyen Vo-Huynh" userId="6a1b2bcfbbb34c0c" providerId="LiveId" clId="{887046F1-6162-4839-9E34-5787A1497911}" dt="2021-06-24T07:27:14.189" v="27" actId="1076"/>
      <pc:docMkLst>
        <pc:docMk/>
      </pc:docMkLst>
      <pc:sldChg chg="addSp delSp modSp new mod">
        <pc:chgData name="Quang-Nguyen Vo-Huynh" userId="6a1b2bcfbbb34c0c" providerId="LiveId" clId="{887046F1-6162-4839-9E34-5787A1497911}" dt="2021-06-24T06:46:44.739" v="21" actId="1035"/>
        <pc:sldMkLst>
          <pc:docMk/>
          <pc:sldMk cId="859291590" sldId="258"/>
        </pc:sldMkLst>
        <pc:spChg chg="del">
          <ac:chgData name="Quang-Nguyen Vo-Huynh" userId="6a1b2bcfbbb34c0c" providerId="LiveId" clId="{887046F1-6162-4839-9E34-5787A1497911}" dt="2021-06-24T06:42:43.395" v="1" actId="478"/>
          <ac:spMkLst>
            <pc:docMk/>
            <pc:sldMk cId="859291590" sldId="258"/>
            <ac:spMk id="2" creationId="{68FD1525-8F99-48CB-BA9F-7867D60ED6E5}"/>
          </ac:spMkLst>
        </pc:spChg>
        <pc:spChg chg="del">
          <ac:chgData name="Quang-Nguyen Vo-Huynh" userId="6a1b2bcfbbb34c0c" providerId="LiveId" clId="{887046F1-6162-4839-9E34-5787A1497911}" dt="2021-06-24T06:42:43.395" v="1" actId="478"/>
          <ac:spMkLst>
            <pc:docMk/>
            <pc:sldMk cId="859291590" sldId="258"/>
            <ac:spMk id="3" creationId="{3CC552AB-9A84-40E7-AD13-5092ED7770C4}"/>
          </ac:spMkLst>
        </pc:spChg>
        <pc:graphicFrameChg chg="add del">
          <ac:chgData name="Quang-Nguyen Vo-Huynh" userId="6a1b2bcfbbb34c0c" providerId="LiveId" clId="{887046F1-6162-4839-9E34-5787A1497911}" dt="2021-06-24T06:42:45.877" v="3"/>
          <ac:graphicFrameMkLst>
            <pc:docMk/>
            <pc:sldMk cId="859291590" sldId="258"/>
            <ac:graphicFrameMk id="4" creationId="{E3FE7256-5538-473F-AB70-ECA7C2D3DCED}"/>
          </ac:graphicFrameMkLst>
        </pc:graphicFrameChg>
        <pc:graphicFrameChg chg="add del">
          <ac:chgData name="Quang-Nguyen Vo-Huynh" userId="6a1b2bcfbbb34c0c" providerId="LiveId" clId="{887046F1-6162-4839-9E34-5787A1497911}" dt="2021-06-24T06:46:33.775" v="14"/>
          <ac:graphicFrameMkLst>
            <pc:docMk/>
            <pc:sldMk cId="859291590" sldId="258"/>
            <ac:graphicFrameMk id="6" creationId="{3D470082-C613-4EDB-B9B4-AD1AA706C3ED}"/>
          </ac:graphicFrameMkLst>
        </pc:graphicFrameChg>
        <pc:picChg chg="add del mod ord">
          <ac:chgData name="Quang-Nguyen Vo-Huynh" userId="6a1b2bcfbbb34c0c" providerId="LiveId" clId="{887046F1-6162-4839-9E34-5787A1497911}" dt="2021-06-24T06:46:32.034" v="12" actId="478"/>
          <ac:picMkLst>
            <pc:docMk/>
            <pc:sldMk cId="859291590" sldId="258"/>
            <ac:picMk id="5" creationId="{78945BFB-8F50-498B-BCB0-CD8D3853F02A}"/>
          </ac:picMkLst>
        </pc:picChg>
        <pc:picChg chg="add mod">
          <ac:chgData name="Quang-Nguyen Vo-Huynh" userId="6a1b2bcfbbb34c0c" providerId="LiveId" clId="{887046F1-6162-4839-9E34-5787A1497911}" dt="2021-06-24T06:46:37.677" v="16" actId="1076"/>
          <ac:picMkLst>
            <pc:docMk/>
            <pc:sldMk cId="859291590" sldId="258"/>
            <ac:picMk id="7" creationId="{D92049A4-9C67-40B3-8A50-18C641C61817}"/>
          </ac:picMkLst>
        </pc:picChg>
        <pc:picChg chg="add mod">
          <ac:chgData name="Quang-Nguyen Vo-Huynh" userId="6a1b2bcfbbb34c0c" providerId="LiveId" clId="{887046F1-6162-4839-9E34-5787A1497911}" dt="2021-06-24T06:46:44.739" v="21" actId="1035"/>
          <ac:picMkLst>
            <pc:docMk/>
            <pc:sldMk cId="859291590" sldId="258"/>
            <ac:picMk id="1026" creationId="{5AB81C2B-4F1F-4D26-ACB9-463E37002301}"/>
          </ac:picMkLst>
        </pc:picChg>
      </pc:sldChg>
      <pc:sldChg chg="addSp delSp modSp new mod">
        <pc:chgData name="Quang-Nguyen Vo-Huynh" userId="6a1b2bcfbbb34c0c" providerId="LiveId" clId="{887046F1-6162-4839-9E34-5787A1497911}" dt="2021-06-24T07:27:14.189" v="27" actId="1076"/>
        <pc:sldMkLst>
          <pc:docMk/>
          <pc:sldMk cId="1411623533" sldId="259"/>
        </pc:sldMkLst>
        <pc:spChg chg="del">
          <ac:chgData name="Quang-Nguyen Vo-Huynh" userId="6a1b2bcfbbb34c0c" providerId="LiveId" clId="{887046F1-6162-4839-9E34-5787A1497911}" dt="2021-06-24T07:27:05.082" v="23" actId="478"/>
          <ac:spMkLst>
            <pc:docMk/>
            <pc:sldMk cId="1411623533" sldId="259"/>
            <ac:spMk id="2" creationId="{EA97F80D-97D1-4821-8ED9-47743B38348D}"/>
          </ac:spMkLst>
        </pc:spChg>
        <pc:spChg chg="del">
          <ac:chgData name="Quang-Nguyen Vo-Huynh" userId="6a1b2bcfbbb34c0c" providerId="LiveId" clId="{887046F1-6162-4839-9E34-5787A1497911}" dt="2021-06-24T07:27:05.082" v="23" actId="478"/>
          <ac:spMkLst>
            <pc:docMk/>
            <pc:sldMk cId="1411623533" sldId="259"/>
            <ac:spMk id="3" creationId="{8CDD4FEE-E235-4EB9-9C9D-1B3019157DB2}"/>
          </ac:spMkLst>
        </pc:spChg>
        <pc:graphicFrameChg chg="add del">
          <ac:chgData name="Quang-Nguyen Vo-Huynh" userId="6a1b2bcfbbb34c0c" providerId="LiveId" clId="{887046F1-6162-4839-9E34-5787A1497911}" dt="2021-06-24T07:27:06.932" v="25"/>
          <ac:graphicFrameMkLst>
            <pc:docMk/>
            <pc:sldMk cId="1411623533" sldId="259"/>
            <ac:graphicFrameMk id="4" creationId="{5985CE7F-7FC5-46A6-BC05-F1D9E5FADA1C}"/>
          </ac:graphicFrameMkLst>
        </pc:graphicFrameChg>
        <pc:picChg chg="add mod">
          <ac:chgData name="Quang-Nguyen Vo-Huynh" userId="6a1b2bcfbbb34c0c" providerId="LiveId" clId="{887046F1-6162-4839-9E34-5787A1497911}" dt="2021-06-24T07:27:14.189" v="27" actId="1076"/>
          <ac:picMkLst>
            <pc:docMk/>
            <pc:sldMk cId="1411623533" sldId="259"/>
            <ac:picMk id="5" creationId="{535C3716-3AF4-421A-8B18-80A28AA595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1E64-1723-4765-9C6E-F5E6050AB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09024-B3C8-4A58-8F5F-55AA568DC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67D21-BFFB-4150-8CC9-16DA3EB8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D538-2EF0-457A-BF23-E9D1DDD5768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584C3-4AA1-42EF-A49C-592CE0C7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80AF2-C24A-4EC9-AEB0-D2407B83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B782-A6D7-4175-88EB-81243790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1D31-06A9-4C9D-8CAC-372BA9E3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0960C-F65B-4949-95C5-C3058E817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D039F-5B25-4EF3-B081-0B790C3C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D538-2EF0-457A-BF23-E9D1DDD5768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1F057-0F60-425F-844B-A1572776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A971E-E40B-4F9F-A5F9-3BB3A5FD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B782-A6D7-4175-88EB-81243790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66B9B-6B71-4497-88EE-AEAF8A451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08B7E-A2FF-414F-8AA7-1F403E66D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A21C3-0107-400D-BF96-D217E79E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D538-2EF0-457A-BF23-E9D1DDD5768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14A41-3A75-4FD5-86BB-B9E9B08E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C63BF-6BA2-44F3-B46D-325FCA55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B782-A6D7-4175-88EB-81243790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A933-03B2-4B33-9600-3AC5C5D5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C6CF-E241-463A-B081-791AB9F0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4F1AC-8995-45CB-8B6A-D137B9DF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D538-2EF0-457A-BF23-E9D1DDD5768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497F9-19F5-4EE3-9CB8-D510A733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A3D44-6852-49F3-806B-4C7361CD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B782-A6D7-4175-88EB-81243790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B1DC-78DE-40C9-B9C7-06DCB466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B0E02-59F5-4742-851F-362A4080C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D3561-E095-478A-A918-05360CEF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D538-2EF0-457A-BF23-E9D1DDD5768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B7ED0-2FD9-4EA2-B044-7AC8C2F8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1B51F-163C-47CB-B3C2-51691BEA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B782-A6D7-4175-88EB-81243790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6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9B96-5FB3-4ADE-867D-B481D9E9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BF0-7C83-4936-B1D1-B7823EB2D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281B7-D5E0-4503-A60A-73E8EC1B6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66DBD-8F82-4E3A-954E-8F2A4476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D538-2EF0-457A-BF23-E9D1DDD5768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A54B-E1D2-4618-9C15-DA56A8FA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08A98-62A8-4AE3-A1D4-1D82EC94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B782-A6D7-4175-88EB-81243790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7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0DE4-8FC3-4908-BF2F-204D3FC1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BDCA3-17F6-47DA-A46D-9B7D41761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6B49B-6E76-4AEF-873F-905D4D74D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9A372-1C9B-48A5-8C61-D9B23850A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157CF-626C-4047-B146-22326225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5FD4E-AC8B-4F06-9F71-A640FEA8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D538-2EF0-457A-BF23-E9D1DDD5768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77AA3-B54C-4617-8C7E-70B7EADE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C1915-79B0-418B-88DD-F2A88AA2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B782-A6D7-4175-88EB-81243790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5183-00EF-4185-9573-20AA23ED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F8D9F-5D09-4EF2-839C-1DB9EECB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D538-2EF0-457A-BF23-E9D1DDD5768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E08D6-1140-4660-AFF3-726CA928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E30B1-F197-48BC-A212-DA09A75C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B782-A6D7-4175-88EB-81243790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1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3A66A-4603-4577-ABC0-928238CF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D538-2EF0-457A-BF23-E9D1DDD5768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76ED1-AD0E-4918-9B5A-4A1B05C3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74A59-B080-4888-B82D-A0B8E1B3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B782-A6D7-4175-88EB-81243790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0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D747-30D8-4E5D-8E7F-5C5635F4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1D22-6969-4826-93C1-09AEBAA57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A8306-CD11-459E-9F59-CFB3B7923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94DC0-287E-4C60-B11E-6390CABA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D538-2EF0-457A-BF23-E9D1DDD5768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A495B-9241-4DC3-A9C6-ECAE0506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96B89-901A-4F49-8132-7381E3C3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B782-A6D7-4175-88EB-81243790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634A-5F94-4265-9AB4-99E95DBC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C8E7-DA47-4D8C-8B7D-745C652F3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C267D-C6EB-4100-BDCE-4070651D3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FC4F7-CD31-4115-98A8-51BA8FFB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D538-2EF0-457A-BF23-E9D1DDD5768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B4D27-F503-489E-B519-75FD3212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20B2D-999A-4E2F-A9A1-D75D13A8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B782-A6D7-4175-88EB-81243790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3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A9D51-560F-48F4-82DF-51BCCE73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CD314-3883-4E96-96AC-F86B63126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AFD79-58CB-43C2-BC1A-FA082AFF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1D538-2EF0-457A-BF23-E9D1DDD5768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F62CB-C398-4D7B-8996-58424F80D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1C12C-A03F-4D1D-A109-494FC173D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EB782-A6D7-4175-88EB-81243790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7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48F7C95-8D7A-4816-9106-449310E33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338791"/>
            <a:ext cx="5291666" cy="418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BE89276-A095-42EE-A95B-511936C9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241" y="2178843"/>
            <a:ext cx="5291667" cy="250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30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set aces kings separate">
            <a:extLst>
              <a:ext uri="{FF2B5EF4-FFF2-40B4-BE49-F238E27FC236}">
                <a16:creationId xmlns:a16="http://schemas.microsoft.com/office/drawing/2014/main" id="{6D567464-89B8-4A9C-A9FA-A8DC5EE332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9DE0E0-3C38-424E-AC75-6F3114092DCD}"/>
              </a:ext>
            </a:extLst>
          </p:cNvPr>
          <p:cNvGrpSpPr/>
          <p:nvPr/>
        </p:nvGrpSpPr>
        <p:grpSpPr>
          <a:xfrm>
            <a:off x="1518246" y="1676520"/>
            <a:ext cx="9460307" cy="3504960"/>
            <a:chOff x="1518246" y="1676520"/>
            <a:chExt cx="9460307" cy="35049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D7EDAA3-A90C-4242-800B-262AB7C34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8246" y="1676521"/>
              <a:ext cx="3890430" cy="21689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5BCA32-A78D-4931-8626-3D63E3911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9202" y="1676520"/>
              <a:ext cx="2901559" cy="216891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F6B6EA-89D5-45A0-A37B-F11ED1CC0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7117" y="4034807"/>
              <a:ext cx="5401436" cy="114667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39759E-64F8-4E8F-8E43-AE25A5CFC93E}"/>
              </a:ext>
            </a:extLst>
          </p:cNvPr>
          <p:cNvSpPr txBox="1"/>
          <p:nvPr/>
        </p:nvSpPr>
        <p:spPr>
          <a:xfrm>
            <a:off x="3054688" y="1307188"/>
            <a:ext cx="44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2FED5-E4CA-4B50-9AEF-494CCCAA3B1B}"/>
              </a:ext>
            </a:extLst>
          </p:cNvPr>
          <p:cNvSpPr txBox="1"/>
          <p:nvPr/>
        </p:nvSpPr>
        <p:spPr>
          <a:xfrm>
            <a:off x="6835575" y="1302482"/>
            <a:ext cx="44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11586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urojackpot - Wikipedia">
            <a:extLst>
              <a:ext uri="{FF2B5EF4-FFF2-40B4-BE49-F238E27FC236}">
                <a16:creationId xmlns:a16="http://schemas.microsoft.com/office/drawing/2014/main" id="{5AB81C2B-4F1F-4D26-ACB9-463E37002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4" y="307390"/>
            <a:ext cx="35623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2049A4-9C67-40B3-8A50-18C641C61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174" y="2409453"/>
            <a:ext cx="7075651" cy="234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9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5C3716-3AF4-421A-8B18-80A28AA59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550" y="2639636"/>
            <a:ext cx="3624900" cy="109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2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Vo, Huynh Quang Nguyen</dc:creator>
  <cp:lastModifiedBy>quang-nguyen vo-huynh</cp:lastModifiedBy>
  <cp:revision>4</cp:revision>
  <dcterms:created xsi:type="dcterms:W3CDTF">2021-06-21T01:22:02Z</dcterms:created>
  <dcterms:modified xsi:type="dcterms:W3CDTF">2021-06-24T08:00:09Z</dcterms:modified>
</cp:coreProperties>
</file>