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4" r:id="rId2"/>
  </p:sldMasterIdLst>
  <p:notesMasterIdLst>
    <p:notesMasterId r:id="rId11"/>
  </p:notesMasterIdLst>
  <p:sldIdLst>
    <p:sldId id="299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13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DAEC4-D350-4D96-956A-B274AF48C36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DFCCC-8551-4BD7-A530-61B2E53E4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F8842C-CD7E-4B02-818D-3B3BCD1E6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 to the problem: Polyp identification and segmentation in colonoscopy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Importance of polyp detection and segmentation in early detection of colon cancer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Challenges faced by current methods (time-consuming, error-prone)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Motivation for using deep learning techniques and lightweight models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…………………………………………………………………….</a:t>
            </a:r>
          </a:p>
          <a:p>
            <a:endParaRPr lang="en-US" dirty="0"/>
          </a:p>
          <a:p>
            <a:r>
              <a:rPr lang="en-US" sz="1200" dirty="0"/>
              <a:t>,highlighting the importance of polyp identification and segmentation in colonoscopy and the need for a lightweight deep learning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DFCCC-8551-4BD7-A530-61B2E53E40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Overview of research methodology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collection: collection of endoscopic images from various 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preprocessing: data augmentation, resizing, and normalization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Network architecture design: design of Nano-Net with stronger characterization capabilities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Evaluation metrics: precision, recall, F1 score, and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DFCCC-8551-4BD7-A530-61B2E53E40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1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Literature review of existing deep learning methods for polyp identification and segmentation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Comparison of methods used in China and abroad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Strengths and limitations of current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Summary of recent advances in the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DFCCC-8551-4BD7-A530-61B2E53E40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4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Challenges faced by automatic polyp image segmentation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Low contrast: difficulty in distinguishing polyps from surrounding tissue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Variable size and shape: difficulty in accurately segmenting polyps of different sizes and shapes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Presence of noise: interference from artifacts and speckle noise in endoscopic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Solutions proposed in literature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DFCCC-8551-4BD7-A530-61B2E53E40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 to the Nano-Net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Network architecture of Nano-Net: MobileNetv2, modified residual block, nanonet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set used for polyp recognition: collection of endoscopic images from various 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Integration of models into a prototype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Description of the system architecture and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User interface design and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Potential impact on clinical practice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DFCCC-8551-4BD7-A530-61B2E53E40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4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Discussion of the experimental setup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Datasets used for training and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Evaluation metrics used to measure the performance of the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Implementation details of the proposed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augmentation techniques used to enhance the performance of the model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Presentation of experimental 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Analysis of the performance of the Nano-Net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Comparison with existing state-of-the-art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Discussion of the limitations of the proposed approach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DFCCC-8551-4BD7-A530-61B2E53E40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03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Summary of the main contributions and findings of the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DFCCC-8551-4BD7-A530-61B2E53E40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0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233A-37ED-4210-80E9-40C40485223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E05-4620-4A64-A5B4-69B5A0A7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8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แนวตั้ง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233A-37ED-4210-80E9-40C40485223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E05-4620-4A64-A5B4-69B5A0A7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9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แนวตั้ง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233A-37ED-4210-80E9-40C40485223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E05-4620-4A64-A5B4-69B5A0A7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9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ชื่อเรื่อ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คลิกเพื่อแก้ไขสไตล์ต้นแบบชื่อเรื่อง</a:t>
            </a:r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233A-37ED-4210-80E9-40C40485223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E05-4620-4A64-A5B4-69B5A0A7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3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136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5400" y="0"/>
            <a:ext cx="4521200" cy="182880"/>
          </a:xfrm>
          <a:prstGeom prst="rect">
            <a:avLst/>
          </a:prstGeom>
          <a:solidFill>
            <a:srgbClr val="2B7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4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8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"/>
            <a:ext cx="12192000" cy="5079999"/>
          </a:xfrm>
          <a:prstGeom prst="rect">
            <a:avLst/>
          </a:prstGeom>
          <a:blipFill dpi="0" rotWithShape="1">
            <a:blip r:embed="rId3">
              <a:alphaModFix amt="9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kern="0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365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2/20/2017</a:t>
            </a:r>
            <a:endParaRPr lang="th-TH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558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0" y="0"/>
            <a:ext cx="12192000" cy="1440180"/>
          </a:xfrm>
          <a:prstGeom prst="rect">
            <a:avLst/>
          </a:prstGeom>
          <a:blipFill dpi="0" rotWithShape="1">
            <a:blip r:embed="rId2">
              <a:alphaModFix amt="58000"/>
            </a:blip>
            <a:srcRect/>
            <a:stretch>
              <a:fillRect l="-52412" r="-1425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1365" cy="144018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2/20/2017</a:t>
            </a:r>
            <a:endParaRPr lang="th-TH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49969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2/20/2017</a:t>
            </a:r>
            <a:endParaRPr lang="th-TH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3760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0" y="0"/>
            <a:ext cx="12192000" cy="1440180"/>
          </a:xfrm>
          <a:prstGeom prst="rect">
            <a:avLst/>
          </a:prstGeom>
          <a:blipFill dpi="0" rotWithShape="1">
            <a:blip r:embed="rId2">
              <a:alphaModFix amt="58000"/>
            </a:blip>
            <a:srcRect/>
            <a:stretch>
              <a:fillRect l="-52412" r="-1425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4400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2/20/2017</a:t>
            </a:r>
            <a:endParaRPr lang="th-TH" dirty="0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17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2000" cy="1440180"/>
          </a:xfrm>
          <a:prstGeom prst="rect">
            <a:avLst/>
          </a:prstGeom>
          <a:blipFill dpi="0" rotWithShape="1">
            <a:blip r:embed="rId2">
              <a:alphaModFix amt="58000"/>
            </a:blip>
            <a:srcRect/>
            <a:stretch>
              <a:fillRect l="-52412" r="-1425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1365" cy="144018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233A-37ED-4210-80E9-40C40485223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E05-4620-4A64-A5B4-69B5A0A7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0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  <a:endParaRPr lang="th-TH" dirty="0"/>
          </a:p>
        </p:txBody>
      </p:sp>
      <p:sp>
        <p:nvSpPr>
          <p:cNvPr id="4" name="พื้นที่ที่สำรองไว้ 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พื้นที่ที่สำรองไว้ ข้อความ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  <a:endParaRPr lang="th-TH" dirty="0"/>
          </a:p>
        </p:txBody>
      </p:sp>
      <p:sp>
        <p:nvSpPr>
          <p:cNvPr id="6" name="พื้นที่ที่สำรองไว้ เนื้อหา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7" name="พื้นที่ที่สำรองไว้ 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2/20/2017</a:t>
            </a:r>
            <a:endParaRPr lang="th-TH" dirty="0"/>
          </a:p>
        </p:txBody>
      </p:sp>
      <p:sp>
        <p:nvSpPr>
          <p:cNvPr id="8" name="พื้นที่ที่สำรองไว้ 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พื้นที่ที่สำรองไว้ 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94942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2/20/2017</a:t>
            </a:r>
            <a:endParaRPr lang="th-TH" dirty="0"/>
          </a:p>
        </p:txBody>
      </p:sp>
      <p:sp>
        <p:nvSpPr>
          <p:cNvPr id="4" name="พื้นที่ที่สำรองไว้ 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พื้นที่ที่สำรองไว้ 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65618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2/20/2017</a:t>
            </a:r>
            <a:endParaRPr lang="th-TH" dirty="0"/>
          </a:p>
        </p:txBody>
      </p:sp>
      <p:sp>
        <p:nvSpPr>
          <p:cNvPr id="3" name="พื้นที่ที่สำรองไว้ 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พื้นที่ที่สำรองไว้ 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854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  <a:endParaRPr lang="th-TH" dirty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2/20/2017</a:t>
            </a:r>
            <a:endParaRPr lang="th-TH" dirty="0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25490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พื้นที่ที่สำรองไว้ 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  <a:endParaRPr lang="th-TH" dirty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2/20/2017</a:t>
            </a:r>
            <a:endParaRPr lang="th-TH" dirty="0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9886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แนวตั้ง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2/20/2017</a:t>
            </a:r>
            <a:endParaRPr lang="th-TH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3181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แนวตั้ง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2/20/2017</a:t>
            </a:r>
            <a:endParaRPr lang="th-TH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27164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ชื่อเรื่อ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คลิกเพื่อแก้ไขสไตล์ต้นแบบชื่อเรื่อง</a:t>
            </a:r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2/20/2017</a:t>
            </a:r>
            <a:endParaRPr lang="th-TH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5944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8439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35400" y="0"/>
            <a:ext cx="4521200" cy="182880"/>
          </a:xfrm>
          <a:prstGeom prst="rect">
            <a:avLst/>
          </a:prstGeom>
          <a:solidFill>
            <a:srgbClr val="2B7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4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233A-37ED-4210-80E9-40C40485223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E05-4620-4A64-A5B4-69B5A0A7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12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80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12192000" cy="5079999"/>
          </a:xfrm>
          <a:prstGeom prst="rect">
            <a:avLst/>
          </a:prstGeom>
          <a:blipFill dpi="0" rotWithShape="1">
            <a:blip r:embed="rId3">
              <a:alphaModFix amt="9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kern="0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8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2000" cy="1440180"/>
          </a:xfrm>
          <a:prstGeom prst="rect">
            <a:avLst/>
          </a:prstGeom>
          <a:blipFill dpi="0" rotWithShape="1">
            <a:blip r:embed="rId2">
              <a:alphaModFix amt="58000"/>
            </a:blip>
            <a:srcRect/>
            <a:stretch>
              <a:fillRect l="-52412" r="-1425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4400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233A-37ED-4210-80E9-40C40485223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E05-4620-4A64-A5B4-69B5A0A7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  <a:endParaRPr lang="th-TH" dirty="0"/>
          </a:p>
        </p:txBody>
      </p:sp>
      <p:sp>
        <p:nvSpPr>
          <p:cNvPr id="4" name="พื้นที่ที่สำรองไว้ 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พื้นที่ที่สำรองไว้ ข้อความ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  <a:endParaRPr lang="th-TH" dirty="0"/>
          </a:p>
        </p:txBody>
      </p:sp>
      <p:sp>
        <p:nvSpPr>
          <p:cNvPr id="6" name="พื้นที่ที่สำรองไว้ เนื้อหา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7" name="พื้นที่ที่สำรองไว้ 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233A-37ED-4210-80E9-40C40485223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พื้นที่ที่สำรองไว้ 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พื้นที่ที่สำรองไว้ 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E05-4620-4A64-A5B4-69B5A0A7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233A-37ED-4210-80E9-40C40485223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พื้นที่ที่สำรองไว้ 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พื้นที่ที่สำรองไว้ 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E05-4620-4A64-A5B4-69B5A0A7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233A-37ED-4210-80E9-40C40485223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พื้นที่ที่สำรองไว้ 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พื้นที่ที่สำรองไว้ 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E05-4620-4A64-A5B4-69B5A0A7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  <a:endParaRPr lang="th-TH" dirty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233A-37ED-4210-80E9-40C40485223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E05-4620-4A64-A5B4-69B5A0A7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8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พื้นที่ที่สำรองไว้ 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  <a:endParaRPr lang="th-TH" dirty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233A-37ED-4210-80E9-40C40485223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6E05-4620-4A64-A5B4-69B5A0A7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9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886A233A-37ED-4210-80E9-40C40485223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en-US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918E6E05-4620-4A64-A5B4-69B5A0A71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0"/>
            <a:r>
              <a:rPr lang="th-TH"/>
              <a:t>ระดับที่สอง</a:t>
            </a:r>
          </a:p>
          <a:p>
            <a:pPr lvl="0"/>
            <a:r>
              <a:rPr lang="th-TH"/>
              <a:t>ระดับที่สาม</a:t>
            </a:r>
          </a:p>
          <a:p>
            <a:pPr lvl="0"/>
            <a:r>
              <a:rPr lang="th-TH"/>
              <a:t>ระดับที่สี่</a:t>
            </a:r>
          </a:p>
          <a:p>
            <a:pPr lv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th-TH"/>
              <a:t>2/20/2017</a:t>
            </a:r>
            <a:endParaRPr lang="th-TH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th-TH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r>
              <a:rPr lang="th-TH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734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5430000" y="4370791"/>
            <a:ext cx="1332000" cy="13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257735"/>
            <a:ext cx="12192000" cy="2764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Lightweight Deep Learning for Real-time Polyp Identification and Segmentation in Colonoscopy: </a:t>
            </a:r>
            <a:b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The Nano-Net Approach</a:t>
            </a:r>
            <a:endParaRPr kumimoji="0" lang="en-US" altLang="zh-CN" sz="4000" b="1" i="0" u="none" strike="noStrike" kern="0" cap="none" spc="22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  <a:ea typeface="Microsoft YaHei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8000" y="4484265"/>
            <a:ext cx="1116000" cy="11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9"/>
          <a:stretch>
            <a:fillRect/>
          </a:stretch>
        </p:blipFill>
        <p:spPr>
          <a:xfrm>
            <a:off x="5689646" y="4634082"/>
            <a:ext cx="812708" cy="798074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194CAC-4AFE-4AB2-AF13-F0EF3CB7A1AA}"/>
              </a:ext>
            </a:extLst>
          </p:cNvPr>
          <p:cNvSpPr txBox="1"/>
          <p:nvPr/>
        </p:nvSpPr>
        <p:spPr>
          <a:xfrm>
            <a:off x="1232389" y="5764518"/>
            <a:ext cx="972722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</a:rPr>
              <a:t>By: KOORAPETSE LESOTLHO (3121999299)   Supervisor: SN ENGR. Qi Yang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</a:rPr>
              <a:t>Master of Computer Science and Technology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</a:rPr>
            </a:b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5404-68AF-49FB-9B71-9C08CF7D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72" y="155663"/>
            <a:ext cx="11382255" cy="1418492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Introduction and background of the research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81A5-9F30-44B0-A5F2-0807550D9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138"/>
            <a:ext cx="10515600" cy="42778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0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255D-B022-4BB6-A0E8-F8BFAA1D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Overview of the research methodology, including data collection, preprocessing, network architecture design, and evaluation metrics.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E35E-78D1-427B-97E1-34D8321C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7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1D29-DBF2-4B1A-9B1E-82004E55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Review of the existing literature on polyp identification and segmentation using deep learning techniques, with a focus on research conducted in China and abroad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8121-2B8F-4F06-B836-018D76C2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4EAE-F975-4D0B-99DD-F2BEE52D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 </a:t>
            </a:r>
            <a:r>
              <a:rPr lang="en-US" sz="2000" dirty="0"/>
              <a:t>Discussion of the challenges faced by automatic polyp image segmentation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7CE3-EEAF-46BC-A14F-F5B805EE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0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C25B-CAE4-495B-82B9-693DA4C9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Introduction to the Nano-Net approach, including the network architecture and the data set used for polyps' recognition.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83D3-265D-45D2-B4B1-60C65E785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0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1E54-564B-4A4D-8C6B-48C3FB41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Discussion of the experimental setup, including the datasets used, evaluation metrics, implementation details, and data augmentation techniques.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A94B-3A59-4C70-BA86-CF3FC9E8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4272-9732-4ECB-BA47-B8B0B29B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 Summary of the main contributions and findings of the research and highlights of the strengths and limitations of the proposed approach.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0152-EF57-4BC4-A022-35C19A93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2239"/>
      </p:ext>
    </p:extLst>
  </p:cSld>
  <p:clrMapOvr>
    <a:masterClrMapping/>
  </p:clrMapOvr>
</p:sld>
</file>

<file path=ppt/theme/theme1.xml><?xml version="1.0" encoding="utf-8"?>
<a:theme xmlns:a="http://schemas.openxmlformats.org/drawingml/2006/main" name="jiaoto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iaotong" id="{1689251B-B537-4F52-B020-9A737FD36375}" vid="{D5FDB868-FE69-4EEE-B3AA-136CE3862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jiaotong</Template>
  <TotalTime>77</TotalTime>
  <Words>495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Söhne</vt:lpstr>
      <vt:lpstr>Agency FB</vt:lpstr>
      <vt:lpstr>Arial</vt:lpstr>
      <vt:lpstr>Calibri</vt:lpstr>
      <vt:lpstr>DengXian</vt:lpstr>
      <vt:lpstr>Microsoft YaHei</vt:lpstr>
      <vt:lpstr>jiaotong</vt:lpstr>
      <vt:lpstr>Office Theme</vt:lpstr>
      <vt:lpstr>PowerPoint Presentation</vt:lpstr>
      <vt:lpstr>Introduction and background of the research topic</vt:lpstr>
      <vt:lpstr>Overview of the research methodology, including data collection, preprocessing, network architecture design, and evaluation metrics.</vt:lpstr>
      <vt:lpstr>Review of the existing literature on polyp identification and segmentation using deep learning techniques, with a focus on research conducted in China and abroad</vt:lpstr>
      <vt:lpstr> Discussion of the challenges faced by automatic polyp image segmentation</vt:lpstr>
      <vt:lpstr>Introduction to the Nano-Net approach, including the network architecture and the data set used for polyps' recognition.</vt:lpstr>
      <vt:lpstr>Discussion of the experimental setup, including the datasets used, evaluation metrics, implementation details, and data augmentation techniques.</vt:lpstr>
      <vt:lpstr> Summary of the main contributions and findings of the research and highlights of the strengths and limitations of the proposed approach.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koorapetse lesotlho</dc:creator>
  <cp:lastModifiedBy>koorapetse lesotlho</cp:lastModifiedBy>
  <cp:revision>8</cp:revision>
  <dcterms:created xsi:type="dcterms:W3CDTF">2023-05-05T01:21:29Z</dcterms:created>
  <dcterms:modified xsi:type="dcterms:W3CDTF">2023-05-17T03:15:02Z</dcterms:modified>
</cp:coreProperties>
</file>