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9"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3" r:id="rId16"/>
    <p:sldId id="272"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4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32" autoAdjust="0"/>
    <p:restoredTop sz="94660" autoAdjust="0"/>
  </p:normalViewPr>
  <p:slideViewPr>
    <p:cSldViewPr snapToGrid="0">
      <p:cViewPr varScale="1">
        <p:scale>
          <a:sx n="56" d="100"/>
          <a:sy n="56" d="100"/>
        </p:scale>
        <p:origin x="200" y="1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56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293F80-8A72-1444-88D9-57240AE7B4AB}"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s-ES"/>
        </a:p>
      </dgm:t>
    </dgm:pt>
    <dgm:pt modelId="{642CA092-55B7-974A-93B4-3C38D4A1B8E9}">
      <dgm:prSet phldrT="[Texto]"/>
      <dgm:spPr/>
      <dgm:t>
        <a:bodyPr/>
        <a:lstStyle/>
        <a:p>
          <a:r>
            <a:rPr lang="es-ES" dirty="0"/>
            <a:t>Ideación</a:t>
          </a:r>
        </a:p>
      </dgm:t>
    </dgm:pt>
    <dgm:pt modelId="{1654C656-267E-8A48-8EE9-FDE6DB6FBCE9}" type="parTrans" cxnId="{BEA8B7DC-B192-B64D-9246-BE006E91E6BB}">
      <dgm:prSet/>
      <dgm:spPr/>
      <dgm:t>
        <a:bodyPr/>
        <a:lstStyle/>
        <a:p>
          <a:endParaRPr lang="es-ES"/>
        </a:p>
      </dgm:t>
    </dgm:pt>
    <dgm:pt modelId="{A7C14372-10F7-344A-9A04-3BA10904991C}" type="sibTrans" cxnId="{BEA8B7DC-B192-B64D-9246-BE006E91E6BB}">
      <dgm:prSet/>
      <dgm:spPr/>
      <dgm:t>
        <a:bodyPr/>
        <a:lstStyle/>
        <a:p>
          <a:endParaRPr lang="es-ES"/>
        </a:p>
      </dgm:t>
    </dgm:pt>
    <dgm:pt modelId="{AB12EA57-0BA9-B74A-B229-058B8BBA292D}">
      <dgm:prSet phldrT="[Texto]"/>
      <dgm:spPr/>
      <dgm:t>
        <a:bodyPr/>
        <a:lstStyle/>
        <a:p>
          <a:r>
            <a:rPr lang="es-ES" dirty="0"/>
            <a:t>Investigación</a:t>
          </a:r>
        </a:p>
      </dgm:t>
    </dgm:pt>
    <dgm:pt modelId="{297E107D-54EC-A944-9432-2138F9A75835}" type="parTrans" cxnId="{E4FE7876-C656-9D47-9BAD-0430D91B63D7}">
      <dgm:prSet/>
      <dgm:spPr/>
      <dgm:t>
        <a:bodyPr/>
        <a:lstStyle/>
        <a:p>
          <a:endParaRPr lang="es-ES"/>
        </a:p>
      </dgm:t>
    </dgm:pt>
    <dgm:pt modelId="{FAC267FB-0741-8444-9D5B-90FE62B9C70D}" type="sibTrans" cxnId="{E4FE7876-C656-9D47-9BAD-0430D91B63D7}">
      <dgm:prSet/>
      <dgm:spPr/>
      <dgm:t>
        <a:bodyPr/>
        <a:lstStyle/>
        <a:p>
          <a:endParaRPr lang="es-ES"/>
        </a:p>
      </dgm:t>
    </dgm:pt>
    <dgm:pt modelId="{208310C4-A6F7-DF4A-AFEC-F890792ACE05}">
      <dgm:prSet phldrT="[Texto]"/>
      <dgm:spPr/>
      <dgm:t>
        <a:bodyPr/>
        <a:lstStyle/>
        <a:p>
          <a:r>
            <a:rPr lang="es-ES" dirty="0"/>
            <a:t>Formalización de la idea</a:t>
          </a:r>
        </a:p>
      </dgm:t>
    </dgm:pt>
    <dgm:pt modelId="{11CE17ED-4839-FB4D-90C4-4C72F998F1D0}" type="parTrans" cxnId="{531DDFD9-2890-0B45-B109-7DC7EC99BA95}">
      <dgm:prSet/>
      <dgm:spPr/>
      <dgm:t>
        <a:bodyPr/>
        <a:lstStyle/>
        <a:p>
          <a:endParaRPr lang="es-ES"/>
        </a:p>
      </dgm:t>
    </dgm:pt>
    <dgm:pt modelId="{6594B0EC-7D25-E44B-8EC0-0508D5605DBD}" type="sibTrans" cxnId="{531DDFD9-2890-0B45-B109-7DC7EC99BA95}">
      <dgm:prSet/>
      <dgm:spPr/>
      <dgm:t>
        <a:bodyPr/>
        <a:lstStyle/>
        <a:p>
          <a:endParaRPr lang="es-ES"/>
        </a:p>
      </dgm:t>
    </dgm:pt>
    <dgm:pt modelId="{3DDC24C7-31DA-9E4F-866F-767D89D155F3}" type="pres">
      <dgm:prSet presAssocID="{35293F80-8A72-1444-88D9-57240AE7B4AB}" presName="Name0" presStyleCnt="0">
        <dgm:presLayoutVars>
          <dgm:dir/>
          <dgm:resizeHandles val="exact"/>
        </dgm:presLayoutVars>
      </dgm:prSet>
      <dgm:spPr/>
    </dgm:pt>
    <dgm:pt modelId="{F58E9A7D-6032-B848-9D2A-C15E3F4CD4D4}" type="pres">
      <dgm:prSet presAssocID="{35293F80-8A72-1444-88D9-57240AE7B4AB}" presName="arrow" presStyleLbl="bgShp" presStyleIdx="0" presStyleCnt="1" custLinFactNeighborX="1474" custLinFactNeighborY="-2230"/>
      <dgm:spPr/>
    </dgm:pt>
    <dgm:pt modelId="{523123F6-7F4E-AF48-96BD-8BC405ED174D}" type="pres">
      <dgm:prSet presAssocID="{35293F80-8A72-1444-88D9-57240AE7B4AB}" presName="points" presStyleCnt="0"/>
      <dgm:spPr/>
    </dgm:pt>
    <dgm:pt modelId="{E5C478FF-10C0-F344-B799-882FD08E58B5}" type="pres">
      <dgm:prSet presAssocID="{642CA092-55B7-974A-93B4-3C38D4A1B8E9}" presName="compositeA" presStyleCnt="0"/>
      <dgm:spPr/>
    </dgm:pt>
    <dgm:pt modelId="{594F6436-3F06-6749-B42B-10B9314E88F2}" type="pres">
      <dgm:prSet presAssocID="{642CA092-55B7-974A-93B4-3C38D4A1B8E9}" presName="textA" presStyleLbl="revTx" presStyleIdx="0" presStyleCnt="3">
        <dgm:presLayoutVars>
          <dgm:bulletEnabled val="1"/>
        </dgm:presLayoutVars>
      </dgm:prSet>
      <dgm:spPr/>
    </dgm:pt>
    <dgm:pt modelId="{0CF7A266-D9FA-2147-A539-F9054E51F7A1}" type="pres">
      <dgm:prSet presAssocID="{642CA092-55B7-974A-93B4-3C38D4A1B8E9}" presName="circleA" presStyleLbl="node1" presStyleIdx="0" presStyleCnt="3"/>
      <dgm:spPr/>
    </dgm:pt>
    <dgm:pt modelId="{F92AD18E-FB41-544B-81D6-198AD29818A2}" type="pres">
      <dgm:prSet presAssocID="{642CA092-55B7-974A-93B4-3C38D4A1B8E9}" presName="spaceA" presStyleCnt="0"/>
      <dgm:spPr/>
    </dgm:pt>
    <dgm:pt modelId="{B6AA9EF2-F0E4-E743-8FEE-42925A424D94}" type="pres">
      <dgm:prSet presAssocID="{A7C14372-10F7-344A-9A04-3BA10904991C}" presName="space" presStyleCnt="0"/>
      <dgm:spPr/>
    </dgm:pt>
    <dgm:pt modelId="{B59BF74A-E205-D448-9662-B66FD4EC1E75}" type="pres">
      <dgm:prSet presAssocID="{AB12EA57-0BA9-B74A-B229-058B8BBA292D}" presName="compositeB" presStyleCnt="0"/>
      <dgm:spPr/>
    </dgm:pt>
    <dgm:pt modelId="{DF21E1A5-D5BA-A44B-A356-95830CB2A33F}" type="pres">
      <dgm:prSet presAssocID="{AB12EA57-0BA9-B74A-B229-058B8BBA292D}" presName="textB" presStyleLbl="revTx" presStyleIdx="1" presStyleCnt="3">
        <dgm:presLayoutVars>
          <dgm:bulletEnabled val="1"/>
        </dgm:presLayoutVars>
      </dgm:prSet>
      <dgm:spPr/>
    </dgm:pt>
    <dgm:pt modelId="{B50FFE81-C939-FF4D-9E49-E545CEDF18BD}" type="pres">
      <dgm:prSet presAssocID="{AB12EA57-0BA9-B74A-B229-058B8BBA292D}" presName="circleB" presStyleLbl="node1" presStyleIdx="1" presStyleCnt="3"/>
      <dgm:spPr/>
    </dgm:pt>
    <dgm:pt modelId="{EB0C7E44-ECFF-0046-B92B-DD3DDA35090A}" type="pres">
      <dgm:prSet presAssocID="{AB12EA57-0BA9-B74A-B229-058B8BBA292D}" presName="spaceB" presStyleCnt="0"/>
      <dgm:spPr/>
    </dgm:pt>
    <dgm:pt modelId="{0716FCF2-AC32-8A46-84C2-06BE4B5091F5}" type="pres">
      <dgm:prSet presAssocID="{FAC267FB-0741-8444-9D5B-90FE62B9C70D}" presName="space" presStyleCnt="0"/>
      <dgm:spPr/>
    </dgm:pt>
    <dgm:pt modelId="{3BD78BF3-7FB9-DB40-B2A4-62AC2A011AE1}" type="pres">
      <dgm:prSet presAssocID="{208310C4-A6F7-DF4A-AFEC-F890792ACE05}" presName="compositeA" presStyleCnt="0"/>
      <dgm:spPr/>
    </dgm:pt>
    <dgm:pt modelId="{B347F4C8-7CD7-1747-B888-38FCA3AF2CA4}" type="pres">
      <dgm:prSet presAssocID="{208310C4-A6F7-DF4A-AFEC-F890792ACE05}" presName="textA" presStyleLbl="revTx" presStyleIdx="2" presStyleCnt="3">
        <dgm:presLayoutVars>
          <dgm:bulletEnabled val="1"/>
        </dgm:presLayoutVars>
      </dgm:prSet>
      <dgm:spPr/>
    </dgm:pt>
    <dgm:pt modelId="{A7B5C0BA-1F25-924C-8F0F-7D95226C4FE9}" type="pres">
      <dgm:prSet presAssocID="{208310C4-A6F7-DF4A-AFEC-F890792ACE05}" presName="circleA" presStyleLbl="node1" presStyleIdx="2" presStyleCnt="3"/>
      <dgm:spPr/>
    </dgm:pt>
    <dgm:pt modelId="{790FF06D-BDBA-F54D-BB1D-8570CBB87B86}" type="pres">
      <dgm:prSet presAssocID="{208310C4-A6F7-DF4A-AFEC-F890792ACE05}" presName="spaceA" presStyleCnt="0"/>
      <dgm:spPr/>
    </dgm:pt>
  </dgm:ptLst>
  <dgm:cxnLst>
    <dgm:cxn modelId="{F0643E4E-DA8A-0A41-9061-2FC55CFE1EC7}" type="presOf" srcId="{642CA092-55B7-974A-93B4-3C38D4A1B8E9}" destId="{594F6436-3F06-6749-B42B-10B9314E88F2}" srcOrd="0" destOrd="0" presId="urn:microsoft.com/office/officeart/2005/8/layout/hProcess11"/>
    <dgm:cxn modelId="{E4FE7876-C656-9D47-9BAD-0430D91B63D7}" srcId="{35293F80-8A72-1444-88D9-57240AE7B4AB}" destId="{AB12EA57-0BA9-B74A-B229-058B8BBA292D}" srcOrd="1" destOrd="0" parTransId="{297E107D-54EC-A944-9432-2138F9A75835}" sibTransId="{FAC267FB-0741-8444-9D5B-90FE62B9C70D}"/>
    <dgm:cxn modelId="{3002C07E-4E26-524A-AFEF-29B619DAB12F}" type="presOf" srcId="{AB12EA57-0BA9-B74A-B229-058B8BBA292D}" destId="{DF21E1A5-D5BA-A44B-A356-95830CB2A33F}" srcOrd="0" destOrd="0" presId="urn:microsoft.com/office/officeart/2005/8/layout/hProcess11"/>
    <dgm:cxn modelId="{2BF4ECC9-06E3-854F-BAAE-F186D088E4DC}" type="presOf" srcId="{35293F80-8A72-1444-88D9-57240AE7B4AB}" destId="{3DDC24C7-31DA-9E4F-866F-767D89D155F3}" srcOrd="0" destOrd="0" presId="urn:microsoft.com/office/officeart/2005/8/layout/hProcess11"/>
    <dgm:cxn modelId="{531DDFD9-2890-0B45-B109-7DC7EC99BA95}" srcId="{35293F80-8A72-1444-88D9-57240AE7B4AB}" destId="{208310C4-A6F7-DF4A-AFEC-F890792ACE05}" srcOrd="2" destOrd="0" parTransId="{11CE17ED-4839-FB4D-90C4-4C72F998F1D0}" sibTransId="{6594B0EC-7D25-E44B-8EC0-0508D5605DBD}"/>
    <dgm:cxn modelId="{BEA8B7DC-B192-B64D-9246-BE006E91E6BB}" srcId="{35293F80-8A72-1444-88D9-57240AE7B4AB}" destId="{642CA092-55B7-974A-93B4-3C38D4A1B8E9}" srcOrd="0" destOrd="0" parTransId="{1654C656-267E-8A48-8EE9-FDE6DB6FBCE9}" sibTransId="{A7C14372-10F7-344A-9A04-3BA10904991C}"/>
    <dgm:cxn modelId="{C298FDE2-7140-E04B-A143-D55727F35AFC}" type="presOf" srcId="{208310C4-A6F7-DF4A-AFEC-F890792ACE05}" destId="{B347F4C8-7CD7-1747-B888-38FCA3AF2CA4}" srcOrd="0" destOrd="0" presId="urn:microsoft.com/office/officeart/2005/8/layout/hProcess11"/>
    <dgm:cxn modelId="{3A6E19F5-83CC-7E47-A2C8-15956239F80B}" type="presParOf" srcId="{3DDC24C7-31DA-9E4F-866F-767D89D155F3}" destId="{F58E9A7D-6032-B848-9D2A-C15E3F4CD4D4}" srcOrd="0" destOrd="0" presId="urn:microsoft.com/office/officeart/2005/8/layout/hProcess11"/>
    <dgm:cxn modelId="{7BD0677B-C47B-0744-8F2D-2ED25F5948F7}" type="presParOf" srcId="{3DDC24C7-31DA-9E4F-866F-767D89D155F3}" destId="{523123F6-7F4E-AF48-96BD-8BC405ED174D}" srcOrd="1" destOrd="0" presId="urn:microsoft.com/office/officeart/2005/8/layout/hProcess11"/>
    <dgm:cxn modelId="{9B82D155-0712-5541-B309-33348BEA31DE}" type="presParOf" srcId="{523123F6-7F4E-AF48-96BD-8BC405ED174D}" destId="{E5C478FF-10C0-F344-B799-882FD08E58B5}" srcOrd="0" destOrd="0" presId="urn:microsoft.com/office/officeart/2005/8/layout/hProcess11"/>
    <dgm:cxn modelId="{C0EC3D59-933B-944C-9B58-269B1F459B64}" type="presParOf" srcId="{E5C478FF-10C0-F344-B799-882FD08E58B5}" destId="{594F6436-3F06-6749-B42B-10B9314E88F2}" srcOrd="0" destOrd="0" presId="urn:microsoft.com/office/officeart/2005/8/layout/hProcess11"/>
    <dgm:cxn modelId="{52211425-1391-6D46-8786-AA18DDADED68}" type="presParOf" srcId="{E5C478FF-10C0-F344-B799-882FD08E58B5}" destId="{0CF7A266-D9FA-2147-A539-F9054E51F7A1}" srcOrd="1" destOrd="0" presId="urn:microsoft.com/office/officeart/2005/8/layout/hProcess11"/>
    <dgm:cxn modelId="{5B947176-47A8-2B42-8212-52FE81CAA8CA}" type="presParOf" srcId="{E5C478FF-10C0-F344-B799-882FD08E58B5}" destId="{F92AD18E-FB41-544B-81D6-198AD29818A2}" srcOrd="2" destOrd="0" presId="urn:microsoft.com/office/officeart/2005/8/layout/hProcess11"/>
    <dgm:cxn modelId="{44476E0C-58C3-FD48-A7FB-B970F0A61020}" type="presParOf" srcId="{523123F6-7F4E-AF48-96BD-8BC405ED174D}" destId="{B6AA9EF2-F0E4-E743-8FEE-42925A424D94}" srcOrd="1" destOrd="0" presId="urn:microsoft.com/office/officeart/2005/8/layout/hProcess11"/>
    <dgm:cxn modelId="{5CF986CB-56F0-CD44-A01A-01DF78E648CE}" type="presParOf" srcId="{523123F6-7F4E-AF48-96BD-8BC405ED174D}" destId="{B59BF74A-E205-D448-9662-B66FD4EC1E75}" srcOrd="2" destOrd="0" presId="urn:microsoft.com/office/officeart/2005/8/layout/hProcess11"/>
    <dgm:cxn modelId="{5590ACC6-F4D4-8B44-8ED1-454ED50340EE}" type="presParOf" srcId="{B59BF74A-E205-D448-9662-B66FD4EC1E75}" destId="{DF21E1A5-D5BA-A44B-A356-95830CB2A33F}" srcOrd="0" destOrd="0" presId="urn:microsoft.com/office/officeart/2005/8/layout/hProcess11"/>
    <dgm:cxn modelId="{96A6A98F-40BD-7745-8756-54C9FF306BE8}" type="presParOf" srcId="{B59BF74A-E205-D448-9662-B66FD4EC1E75}" destId="{B50FFE81-C939-FF4D-9E49-E545CEDF18BD}" srcOrd="1" destOrd="0" presId="urn:microsoft.com/office/officeart/2005/8/layout/hProcess11"/>
    <dgm:cxn modelId="{8D05E068-11C6-5E43-8193-51D996A1B262}" type="presParOf" srcId="{B59BF74A-E205-D448-9662-B66FD4EC1E75}" destId="{EB0C7E44-ECFF-0046-B92B-DD3DDA35090A}" srcOrd="2" destOrd="0" presId="urn:microsoft.com/office/officeart/2005/8/layout/hProcess11"/>
    <dgm:cxn modelId="{D85884E2-D3B0-124E-9631-7CAC8AE94470}" type="presParOf" srcId="{523123F6-7F4E-AF48-96BD-8BC405ED174D}" destId="{0716FCF2-AC32-8A46-84C2-06BE4B5091F5}" srcOrd="3" destOrd="0" presId="urn:microsoft.com/office/officeart/2005/8/layout/hProcess11"/>
    <dgm:cxn modelId="{B0480E1B-89E7-B048-8743-B4EE55D75CB1}" type="presParOf" srcId="{523123F6-7F4E-AF48-96BD-8BC405ED174D}" destId="{3BD78BF3-7FB9-DB40-B2A4-62AC2A011AE1}" srcOrd="4" destOrd="0" presId="urn:microsoft.com/office/officeart/2005/8/layout/hProcess11"/>
    <dgm:cxn modelId="{7CDDE558-161A-6349-A8F3-0EF1A6280894}" type="presParOf" srcId="{3BD78BF3-7FB9-DB40-B2A4-62AC2A011AE1}" destId="{B347F4C8-7CD7-1747-B888-38FCA3AF2CA4}" srcOrd="0" destOrd="0" presId="urn:microsoft.com/office/officeart/2005/8/layout/hProcess11"/>
    <dgm:cxn modelId="{57D59333-2D80-2B4A-9958-97129000D223}" type="presParOf" srcId="{3BD78BF3-7FB9-DB40-B2A4-62AC2A011AE1}" destId="{A7B5C0BA-1F25-924C-8F0F-7D95226C4FE9}" srcOrd="1" destOrd="0" presId="urn:microsoft.com/office/officeart/2005/8/layout/hProcess11"/>
    <dgm:cxn modelId="{5E5A3C35-4477-E442-A4A0-7053E1F1EE45}" type="presParOf" srcId="{3BD78BF3-7FB9-DB40-B2A4-62AC2A011AE1}" destId="{790FF06D-BDBA-F54D-BB1D-8570CBB87B8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93F80-8A72-1444-88D9-57240AE7B4AB}"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s-ES"/>
        </a:p>
      </dgm:t>
    </dgm:pt>
    <dgm:pt modelId="{642CA092-55B7-974A-93B4-3C38D4A1B8E9}">
      <dgm:prSet phldrT="[Texto]"/>
      <dgm:spPr/>
      <dgm:t>
        <a:bodyPr/>
        <a:lstStyle/>
        <a:p>
          <a:r>
            <a:rPr lang="es-ES" dirty="0"/>
            <a:t>Definición de usuarios</a:t>
          </a:r>
        </a:p>
      </dgm:t>
    </dgm:pt>
    <dgm:pt modelId="{1654C656-267E-8A48-8EE9-FDE6DB6FBCE9}" type="parTrans" cxnId="{BEA8B7DC-B192-B64D-9246-BE006E91E6BB}">
      <dgm:prSet/>
      <dgm:spPr/>
      <dgm:t>
        <a:bodyPr/>
        <a:lstStyle/>
        <a:p>
          <a:endParaRPr lang="es-ES"/>
        </a:p>
      </dgm:t>
    </dgm:pt>
    <dgm:pt modelId="{A7C14372-10F7-344A-9A04-3BA10904991C}" type="sibTrans" cxnId="{BEA8B7DC-B192-B64D-9246-BE006E91E6BB}">
      <dgm:prSet/>
      <dgm:spPr/>
      <dgm:t>
        <a:bodyPr/>
        <a:lstStyle/>
        <a:p>
          <a:endParaRPr lang="es-ES"/>
        </a:p>
      </dgm:t>
    </dgm:pt>
    <dgm:pt modelId="{AB12EA57-0BA9-B74A-B229-058B8BBA292D}">
      <dgm:prSet phldrT="[Texto]"/>
      <dgm:spPr/>
      <dgm:t>
        <a:bodyPr/>
        <a:lstStyle/>
        <a:p>
          <a:r>
            <a:rPr lang="es-ES" dirty="0"/>
            <a:t>Definición funcional</a:t>
          </a:r>
        </a:p>
      </dgm:t>
    </dgm:pt>
    <dgm:pt modelId="{297E107D-54EC-A944-9432-2138F9A75835}" type="parTrans" cxnId="{E4FE7876-C656-9D47-9BAD-0430D91B63D7}">
      <dgm:prSet/>
      <dgm:spPr/>
      <dgm:t>
        <a:bodyPr/>
        <a:lstStyle/>
        <a:p>
          <a:endParaRPr lang="es-ES"/>
        </a:p>
      </dgm:t>
    </dgm:pt>
    <dgm:pt modelId="{FAC267FB-0741-8444-9D5B-90FE62B9C70D}" type="sibTrans" cxnId="{E4FE7876-C656-9D47-9BAD-0430D91B63D7}">
      <dgm:prSet/>
      <dgm:spPr/>
      <dgm:t>
        <a:bodyPr/>
        <a:lstStyle/>
        <a:p>
          <a:endParaRPr lang="es-ES"/>
        </a:p>
      </dgm:t>
    </dgm:pt>
    <dgm:pt modelId="{3DDC24C7-31DA-9E4F-866F-767D89D155F3}" type="pres">
      <dgm:prSet presAssocID="{35293F80-8A72-1444-88D9-57240AE7B4AB}" presName="Name0" presStyleCnt="0">
        <dgm:presLayoutVars>
          <dgm:dir/>
          <dgm:resizeHandles val="exact"/>
        </dgm:presLayoutVars>
      </dgm:prSet>
      <dgm:spPr/>
    </dgm:pt>
    <dgm:pt modelId="{F58E9A7D-6032-B848-9D2A-C15E3F4CD4D4}" type="pres">
      <dgm:prSet presAssocID="{35293F80-8A72-1444-88D9-57240AE7B4AB}" presName="arrow" presStyleLbl="bgShp" presStyleIdx="0" presStyleCnt="1" custLinFactNeighborX="1474" custLinFactNeighborY="-2230"/>
      <dgm:spPr/>
    </dgm:pt>
    <dgm:pt modelId="{523123F6-7F4E-AF48-96BD-8BC405ED174D}" type="pres">
      <dgm:prSet presAssocID="{35293F80-8A72-1444-88D9-57240AE7B4AB}" presName="points" presStyleCnt="0"/>
      <dgm:spPr/>
    </dgm:pt>
    <dgm:pt modelId="{E5C478FF-10C0-F344-B799-882FD08E58B5}" type="pres">
      <dgm:prSet presAssocID="{642CA092-55B7-974A-93B4-3C38D4A1B8E9}" presName="compositeA" presStyleCnt="0"/>
      <dgm:spPr/>
    </dgm:pt>
    <dgm:pt modelId="{594F6436-3F06-6749-B42B-10B9314E88F2}" type="pres">
      <dgm:prSet presAssocID="{642CA092-55B7-974A-93B4-3C38D4A1B8E9}" presName="textA" presStyleLbl="revTx" presStyleIdx="0" presStyleCnt="2">
        <dgm:presLayoutVars>
          <dgm:bulletEnabled val="1"/>
        </dgm:presLayoutVars>
      </dgm:prSet>
      <dgm:spPr/>
    </dgm:pt>
    <dgm:pt modelId="{0CF7A266-D9FA-2147-A539-F9054E51F7A1}" type="pres">
      <dgm:prSet presAssocID="{642CA092-55B7-974A-93B4-3C38D4A1B8E9}" presName="circleA" presStyleLbl="node1" presStyleIdx="0" presStyleCnt="2"/>
      <dgm:spPr/>
    </dgm:pt>
    <dgm:pt modelId="{F92AD18E-FB41-544B-81D6-198AD29818A2}" type="pres">
      <dgm:prSet presAssocID="{642CA092-55B7-974A-93B4-3C38D4A1B8E9}" presName="spaceA" presStyleCnt="0"/>
      <dgm:spPr/>
    </dgm:pt>
    <dgm:pt modelId="{B6AA9EF2-F0E4-E743-8FEE-42925A424D94}" type="pres">
      <dgm:prSet presAssocID="{A7C14372-10F7-344A-9A04-3BA10904991C}" presName="space" presStyleCnt="0"/>
      <dgm:spPr/>
    </dgm:pt>
    <dgm:pt modelId="{B59BF74A-E205-D448-9662-B66FD4EC1E75}" type="pres">
      <dgm:prSet presAssocID="{AB12EA57-0BA9-B74A-B229-058B8BBA292D}" presName="compositeB" presStyleCnt="0"/>
      <dgm:spPr/>
    </dgm:pt>
    <dgm:pt modelId="{DF21E1A5-D5BA-A44B-A356-95830CB2A33F}" type="pres">
      <dgm:prSet presAssocID="{AB12EA57-0BA9-B74A-B229-058B8BBA292D}" presName="textB" presStyleLbl="revTx" presStyleIdx="1" presStyleCnt="2">
        <dgm:presLayoutVars>
          <dgm:bulletEnabled val="1"/>
        </dgm:presLayoutVars>
      </dgm:prSet>
      <dgm:spPr/>
    </dgm:pt>
    <dgm:pt modelId="{B50FFE81-C939-FF4D-9E49-E545CEDF18BD}" type="pres">
      <dgm:prSet presAssocID="{AB12EA57-0BA9-B74A-B229-058B8BBA292D}" presName="circleB" presStyleLbl="node1" presStyleIdx="1" presStyleCnt="2"/>
      <dgm:spPr/>
    </dgm:pt>
    <dgm:pt modelId="{EB0C7E44-ECFF-0046-B92B-DD3DDA35090A}" type="pres">
      <dgm:prSet presAssocID="{AB12EA57-0BA9-B74A-B229-058B8BBA292D}" presName="spaceB" presStyleCnt="0"/>
      <dgm:spPr/>
    </dgm:pt>
  </dgm:ptLst>
  <dgm:cxnLst>
    <dgm:cxn modelId="{F0643E4E-DA8A-0A41-9061-2FC55CFE1EC7}" type="presOf" srcId="{642CA092-55B7-974A-93B4-3C38D4A1B8E9}" destId="{594F6436-3F06-6749-B42B-10B9314E88F2}" srcOrd="0" destOrd="0" presId="urn:microsoft.com/office/officeart/2005/8/layout/hProcess11"/>
    <dgm:cxn modelId="{E4FE7876-C656-9D47-9BAD-0430D91B63D7}" srcId="{35293F80-8A72-1444-88D9-57240AE7B4AB}" destId="{AB12EA57-0BA9-B74A-B229-058B8BBA292D}" srcOrd="1" destOrd="0" parTransId="{297E107D-54EC-A944-9432-2138F9A75835}" sibTransId="{FAC267FB-0741-8444-9D5B-90FE62B9C70D}"/>
    <dgm:cxn modelId="{3002C07E-4E26-524A-AFEF-29B619DAB12F}" type="presOf" srcId="{AB12EA57-0BA9-B74A-B229-058B8BBA292D}" destId="{DF21E1A5-D5BA-A44B-A356-95830CB2A33F}" srcOrd="0" destOrd="0" presId="urn:microsoft.com/office/officeart/2005/8/layout/hProcess11"/>
    <dgm:cxn modelId="{2BF4ECC9-06E3-854F-BAAE-F186D088E4DC}" type="presOf" srcId="{35293F80-8A72-1444-88D9-57240AE7B4AB}" destId="{3DDC24C7-31DA-9E4F-866F-767D89D155F3}" srcOrd="0" destOrd="0" presId="urn:microsoft.com/office/officeart/2005/8/layout/hProcess11"/>
    <dgm:cxn modelId="{BEA8B7DC-B192-B64D-9246-BE006E91E6BB}" srcId="{35293F80-8A72-1444-88D9-57240AE7B4AB}" destId="{642CA092-55B7-974A-93B4-3C38D4A1B8E9}" srcOrd="0" destOrd="0" parTransId="{1654C656-267E-8A48-8EE9-FDE6DB6FBCE9}" sibTransId="{A7C14372-10F7-344A-9A04-3BA10904991C}"/>
    <dgm:cxn modelId="{3A6E19F5-83CC-7E47-A2C8-15956239F80B}" type="presParOf" srcId="{3DDC24C7-31DA-9E4F-866F-767D89D155F3}" destId="{F58E9A7D-6032-B848-9D2A-C15E3F4CD4D4}" srcOrd="0" destOrd="0" presId="urn:microsoft.com/office/officeart/2005/8/layout/hProcess11"/>
    <dgm:cxn modelId="{7BD0677B-C47B-0744-8F2D-2ED25F5948F7}" type="presParOf" srcId="{3DDC24C7-31DA-9E4F-866F-767D89D155F3}" destId="{523123F6-7F4E-AF48-96BD-8BC405ED174D}" srcOrd="1" destOrd="0" presId="urn:microsoft.com/office/officeart/2005/8/layout/hProcess11"/>
    <dgm:cxn modelId="{9B82D155-0712-5541-B309-33348BEA31DE}" type="presParOf" srcId="{523123F6-7F4E-AF48-96BD-8BC405ED174D}" destId="{E5C478FF-10C0-F344-B799-882FD08E58B5}" srcOrd="0" destOrd="0" presId="urn:microsoft.com/office/officeart/2005/8/layout/hProcess11"/>
    <dgm:cxn modelId="{C0EC3D59-933B-944C-9B58-269B1F459B64}" type="presParOf" srcId="{E5C478FF-10C0-F344-B799-882FD08E58B5}" destId="{594F6436-3F06-6749-B42B-10B9314E88F2}" srcOrd="0" destOrd="0" presId="urn:microsoft.com/office/officeart/2005/8/layout/hProcess11"/>
    <dgm:cxn modelId="{52211425-1391-6D46-8786-AA18DDADED68}" type="presParOf" srcId="{E5C478FF-10C0-F344-B799-882FD08E58B5}" destId="{0CF7A266-D9FA-2147-A539-F9054E51F7A1}" srcOrd="1" destOrd="0" presId="urn:microsoft.com/office/officeart/2005/8/layout/hProcess11"/>
    <dgm:cxn modelId="{5B947176-47A8-2B42-8212-52FE81CAA8CA}" type="presParOf" srcId="{E5C478FF-10C0-F344-B799-882FD08E58B5}" destId="{F92AD18E-FB41-544B-81D6-198AD29818A2}" srcOrd="2" destOrd="0" presId="urn:microsoft.com/office/officeart/2005/8/layout/hProcess11"/>
    <dgm:cxn modelId="{44476E0C-58C3-FD48-A7FB-B970F0A61020}" type="presParOf" srcId="{523123F6-7F4E-AF48-96BD-8BC405ED174D}" destId="{B6AA9EF2-F0E4-E743-8FEE-42925A424D94}" srcOrd="1" destOrd="0" presId="urn:microsoft.com/office/officeart/2005/8/layout/hProcess11"/>
    <dgm:cxn modelId="{5CF986CB-56F0-CD44-A01A-01DF78E648CE}" type="presParOf" srcId="{523123F6-7F4E-AF48-96BD-8BC405ED174D}" destId="{B59BF74A-E205-D448-9662-B66FD4EC1E75}" srcOrd="2" destOrd="0" presId="urn:microsoft.com/office/officeart/2005/8/layout/hProcess11"/>
    <dgm:cxn modelId="{5590ACC6-F4D4-8B44-8ED1-454ED50340EE}" type="presParOf" srcId="{B59BF74A-E205-D448-9662-B66FD4EC1E75}" destId="{DF21E1A5-D5BA-A44B-A356-95830CB2A33F}" srcOrd="0" destOrd="0" presId="urn:microsoft.com/office/officeart/2005/8/layout/hProcess11"/>
    <dgm:cxn modelId="{96A6A98F-40BD-7745-8756-54C9FF306BE8}" type="presParOf" srcId="{B59BF74A-E205-D448-9662-B66FD4EC1E75}" destId="{B50FFE81-C939-FF4D-9E49-E545CEDF18BD}" srcOrd="1" destOrd="0" presId="urn:microsoft.com/office/officeart/2005/8/layout/hProcess11"/>
    <dgm:cxn modelId="{8D05E068-11C6-5E43-8193-51D996A1B262}" type="presParOf" srcId="{B59BF74A-E205-D448-9662-B66FD4EC1E75}" destId="{EB0C7E44-ECFF-0046-B92B-DD3DDA35090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293F80-8A72-1444-88D9-57240AE7B4AB}"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s-ES"/>
        </a:p>
      </dgm:t>
    </dgm:pt>
    <dgm:pt modelId="{642CA092-55B7-974A-93B4-3C38D4A1B8E9}">
      <dgm:prSet phldrT="[Texto]"/>
      <dgm:spPr/>
      <dgm:t>
        <a:bodyPr/>
        <a:lstStyle/>
        <a:p>
          <a:r>
            <a:rPr lang="es-ES" dirty="0" err="1"/>
            <a:t>Wireframe</a:t>
          </a:r>
          <a:endParaRPr lang="es-ES" dirty="0"/>
        </a:p>
      </dgm:t>
    </dgm:pt>
    <dgm:pt modelId="{1654C656-267E-8A48-8EE9-FDE6DB6FBCE9}" type="parTrans" cxnId="{BEA8B7DC-B192-B64D-9246-BE006E91E6BB}">
      <dgm:prSet/>
      <dgm:spPr/>
      <dgm:t>
        <a:bodyPr/>
        <a:lstStyle/>
        <a:p>
          <a:endParaRPr lang="es-ES"/>
        </a:p>
      </dgm:t>
    </dgm:pt>
    <dgm:pt modelId="{A7C14372-10F7-344A-9A04-3BA10904991C}" type="sibTrans" cxnId="{BEA8B7DC-B192-B64D-9246-BE006E91E6BB}">
      <dgm:prSet/>
      <dgm:spPr/>
      <dgm:t>
        <a:bodyPr/>
        <a:lstStyle/>
        <a:p>
          <a:endParaRPr lang="es-ES"/>
        </a:p>
      </dgm:t>
    </dgm:pt>
    <dgm:pt modelId="{AB12EA57-0BA9-B74A-B229-058B8BBA292D}">
      <dgm:prSet phldrT="[Texto]"/>
      <dgm:spPr/>
      <dgm:t>
        <a:bodyPr/>
        <a:lstStyle/>
        <a:p>
          <a:r>
            <a:rPr lang="es-ES" dirty="0"/>
            <a:t>Prototipos</a:t>
          </a:r>
        </a:p>
      </dgm:t>
    </dgm:pt>
    <dgm:pt modelId="{297E107D-54EC-A944-9432-2138F9A75835}" type="parTrans" cxnId="{E4FE7876-C656-9D47-9BAD-0430D91B63D7}">
      <dgm:prSet/>
      <dgm:spPr/>
      <dgm:t>
        <a:bodyPr/>
        <a:lstStyle/>
        <a:p>
          <a:endParaRPr lang="es-ES"/>
        </a:p>
      </dgm:t>
    </dgm:pt>
    <dgm:pt modelId="{FAC267FB-0741-8444-9D5B-90FE62B9C70D}" type="sibTrans" cxnId="{E4FE7876-C656-9D47-9BAD-0430D91B63D7}">
      <dgm:prSet/>
      <dgm:spPr/>
      <dgm:t>
        <a:bodyPr/>
        <a:lstStyle/>
        <a:p>
          <a:endParaRPr lang="es-ES"/>
        </a:p>
      </dgm:t>
    </dgm:pt>
    <dgm:pt modelId="{0D270141-075C-614F-AE59-408F421734DC}">
      <dgm:prSet/>
      <dgm:spPr/>
      <dgm:t>
        <a:bodyPr/>
        <a:lstStyle/>
        <a:p>
          <a:r>
            <a:rPr lang="es-ES" dirty="0"/>
            <a:t>Test con usuarios</a:t>
          </a:r>
        </a:p>
      </dgm:t>
    </dgm:pt>
    <dgm:pt modelId="{A3B22BCA-A5EA-444A-A93A-13846052BF4B}" type="parTrans" cxnId="{86C86C50-4BF2-C042-9D52-3FC54EAC53BF}">
      <dgm:prSet/>
      <dgm:spPr/>
      <dgm:t>
        <a:bodyPr/>
        <a:lstStyle/>
        <a:p>
          <a:endParaRPr lang="es-ES"/>
        </a:p>
      </dgm:t>
    </dgm:pt>
    <dgm:pt modelId="{69BC5A3D-29C6-1441-B81C-C73C1FC116D7}" type="sibTrans" cxnId="{86C86C50-4BF2-C042-9D52-3FC54EAC53BF}">
      <dgm:prSet/>
      <dgm:spPr/>
      <dgm:t>
        <a:bodyPr/>
        <a:lstStyle/>
        <a:p>
          <a:endParaRPr lang="es-ES"/>
        </a:p>
      </dgm:t>
    </dgm:pt>
    <dgm:pt modelId="{1C075ADE-86CF-8B40-A320-4CC48594542B}">
      <dgm:prSet/>
      <dgm:spPr/>
      <dgm:t>
        <a:bodyPr/>
        <a:lstStyle/>
        <a:p>
          <a:r>
            <a:rPr lang="es-ES" dirty="0"/>
            <a:t>Diseño visual</a:t>
          </a:r>
        </a:p>
      </dgm:t>
    </dgm:pt>
    <dgm:pt modelId="{045FB373-0149-2340-857E-BD8326043B4D}" type="parTrans" cxnId="{2FE5CC3A-8A37-4D42-A0CC-C8B50E801C49}">
      <dgm:prSet/>
      <dgm:spPr/>
      <dgm:t>
        <a:bodyPr/>
        <a:lstStyle/>
        <a:p>
          <a:endParaRPr lang="es-ES"/>
        </a:p>
      </dgm:t>
    </dgm:pt>
    <dgm:pt modelId="{203D671B-A2C0-774E-8B12-14DE8426E022}" type="sibTrans" cxnId="{2FE5CC3A-8A37-4D42-A0CC-C8B50E801C49}">
      <dgm:prSet/>
      <dgm:spPr/>
      <dgm:t>
        <a:bodyPr/>
        <a:lstStyle/>
        <a:p>
          <a:endParaRPr lang="es-ES"/>
        </a:p>
      </dgm:t>
    </dgm:pt>
    <dgm:pt modelId="{3DDC24C7-31DA-9E4F-866F-767D89D155F3}" type="pres">
      <dgm:prSet presAssocID="{35293F80-8A72-1444-88D9-57240AE7B4AB}" presName="Name0" presStyleCnt="0">
        <dgm:presLayoutVars>
          <dgm:dir/>
          <dgm:resizeHandles val="exact"/>
        </dgm:presLayoutVars>
      </dgm:prSet>
      <dgm:spPr/>
    </dgm:pt>
    <dgm:pt modelId="{F58E9A7D-6032-B848-9D2A-C15E3F4CD4D4}" type="pres">
      <dgm:prSet presAssocID="{35293F80-8A72-1444-88D9-57240AE7B4AB}" presName="arrow" presStyleLbl="bgShp" presStyleIdx="0" presStyleCnt="1" custLinFactNeighborX="1474" custLinFactNeighborY="-2230"/>
      <dgm:spPr/>
    </dgm:pt>
    <dgm:pt modelId="{523123F6-7F4E-AF48-96BD-8BC405ED174D}" type="pres">
      <dgm:prSet presAssocID="{35293F80-8A72-1444-88D9-57240AE7B4AB}" presName="points" presStyleCnt="0"/>
      <dgm:spPr/>
    </dgm:pt>
    <dgm:pt modelId="{E5C478FF-10C0-F344-B799-882FD08E58B5}" type="pres">
      <dgm:prSet presAssocID="{642CA092-55B7-974A-93B4-3C38D4A1B8E9}" presName="compositeA" presStyleCnt="0"/>
      <dgm:spPr/>
    </dgm:pt>
    <dgm:pt modelId="{594F6436-3F06-6749-B42B-10B9314E88F2}" type="pres">
      <dgm:prSet presAssocID="{642CA092-55B7-974A-93B4-3C38D4A1B8E9}" presName="textA" presStyleLbl="revTx" presStyleIdx="0" presStyleCnt="4">
        <dgm:presLayoutVars>
          <dgm:bulletEnabled val="1"/>
        </dgm:presLayoutVars>
      </dgm:prSet>
      <dgm:spPr/>
    </dgm:pt>
    <dgm:pt modelId="{0CF7A266-D9FA-2147-A539-F9054E51F7A1}" type="pres">
      <dgm:prSet presAssocID="{642CA092-55B7-974A-93B4-3C38D4A1B8E9}" presName="circleA" presStyleLbl="node1" presStyleIdx="0" presStyleCnt="4"/>
      <dgm:spPr/>
    </dgm:pt>
    <dgm:pt modelId="{F92AD18E-FB41-544B-81D6-198AD29818A2}" type="pres">
      <dgm:prSet presAssocID="{642CA092-55B7-974A-93B4-3C38D4A1B8E9}" presName="spaceA" presStyleCnt="0"/>
      <dgm:spPr/>
    </dgm:pt>
    <dgm:pt modelId="{B6AA9EF2-F0E4-E743-8FEE-42925A424D94}" type="pres">
      <dgm:prSet presAssocID="{A7C14372-10F7-344A-9A04-3BA10904991C}" presName="space" presStyleCnt="0"/>
      <dgm:spPr/>
    </dgm:pt>
    <dgm:pt modelId="{B59BF74A-E205-D448-9662-B66FD4EC1E75}" type="pres">
      <dgm:prSet presAssocID="{AB12EA57-0BA9-B74A-B229-058B8BBA292D}" presName="compositeB" presStyleCnt="0"/>
      <dgm:spPr/>
    </dgm:pt>
    <dgm:pt modelId="{DF21E1A5-D5BA-A44B-A356-95830CB2A33F}" type="pres">
      <dgm:prSet presAssocID="{AB12EA57-0BA9-B74A-B229-058B8BBA292D}" presName="textB" presStyleLbl="revTx" presStyleIdx="1" presStyleCnt="4">
        <dgm:presLayoutVars>
          <dgm:bulletEnabled val="1"/>
        </dgm:presLayoutVars>
      </dgm:prSet>
      <dgm:spPr/>
    </dgm:pt>
    <dgm:pt modelId="{B50FFE81-C939-FF4D-9E49-E545CEDF18BD}" type="pres">
      <dgm:prSet presAssocID="{AB12EA57-0BA9-B74A-B229-058B8BBA292D}" presName="circleB" presStyleLbl="node1" presStyleIdx="1" presStyleCnt="4"/>
      <dgm:spPr/>
    </dgm:pt>
    <dgm:pt modelId="{EB0C7E44-ECFF-0046-B92B-DD3DDA35090A}" type="pres">
      <dgm:prSet presAssocID="{AB12EA57-0BA9-B74A-B229-058B8BBA292D}" presName="spaceB" presStyleCnt="0"/>
      <dgm:spPr/>
    </dgm:pt>
    <dgm:pt modelId="{0B433DF6-C6DD-6741-847A-36AC70A63EC9}" type="pres">
      <dgm:prSet presAssocID="{FAC267FB-0741-8444-9D5B-90FE62B9C70D}" presName="space" presStyleCnt="0"/>
      <dgm:spPr/>
    </dgm:pt>
    <dgm:pt modelId="{3A055E3D-C24E-374E-A25F-8FF3A467653E}" type="pres">
      <dgm:prSet presAssocID="{0D270141-075C-614F-AE59-408F421734DC}" presName="compositeA" presStyleCnt="0"/>
      <dgm:spPr/>
    </dgm:pt>
    <dgm:pt modelId="{AEA8532A-856F-1248-84BD-DFFAF54EBF5F}" type="pres">
      <dgm:prSet presAssocID="{0D270141-075C-614F-AE59-408F421734DC}" presName="textA" presStyleLbl="revTx" presStyleIdx="2" presStyleCnt="4">
        <dgm:presLayoutVars>
          <dgm:bulletEnabled val="1"/>
        </dgm:presLayoutVars>
      </dgm:prSet>
      <dgm:spPr/>
    </dgm:pt>
    <dgm:pt modelId="{3C1DD726-271F-F94D-89E0-8B53408B2784}" type="pres">
      <dgm:prSet presAssocID="{0D270141-075C-614F-AE59-408F421734DC}" presName="circleA" presStyleLbl="node1" presStyleIdx="2" presStyleCnt="4"/>
      <dgm:spPr/>
    </dgm:pt>
    <dgm:pt modelId="{09835247-FEE7-0B42-92D2-4505848AE99F}" type="pres">
      <dgm:prSet presAssocID="{0D270141-075C-614F-AE59-408F421734DC}" presName="spaceA" presStyleCnt="0"/>
      <dgm:spPr/>
    </dgm:pt>
    <dgm:pt modelId="{7D22AA4A-8A65-5349-B8A2-416E1F80F210}" type="pres">
      <dgm:prSet presAssocID="{69BC5A3D-29C6-1441-B81C-C73C1FC116D7}" presName="space" presStyleCnt="0"/>
      <dgm:spPr/>
    </dgm:pt>
    <dgm:pt modelId="{613169E8-4F68-894B-84C0-6114ACC44DF2}" type="pres">
      <dgm:prSet presAssocID="{1C075ADE-86CF-8B40-A320-4CC48594542B}" presName="compositeB" presStyleCnt="0"/>
      <dgm:spPr/>
    </dgm:pt>
    <dgm:pt modelId="{0573400F-F93A-2244-A601-6BAF4F8D119A}" type="pres">
      <dgm:prSet presAssocID="{1C075ADE-86CF-8B40-A320-4CC48594542B}" presName="textB" presStyleLbl="revTx" presStyleIdx="3" presStyleCnt="4">
        <dgm:presLayoutVars>
          <dgm:bulletEnabled val="1"/>
        </dgm:presLayoutVars>
      </dgm:prSet>
      <dgm:spPr/>
    </dgm:pt>
    <dgm:pt modelId="{AF38A242-637E-BB4B-85CD-404E9604F8A5}" type="pres">
      <dgm:prSet presAssocID="{1C075ADE-86CF-8B40-A320-4CC48594542B}" presName="circleB" presStyleLbl="node1" presStyleIdx="3" presStyleCnt="4"/>
      <dgm:spPr/>
    </dgm:pt>
    <dgm:pt modelId="{9A5C5DC8-71CC-D946-A44B-7410F0C55A03}" type="pres">
      <dgm:prSet presAssocID="{1C075ADE-86CF-8B40-A320-4CC48594542B}" presName="spaceB" presStyleCnt="0"/>
      <dgm:spPr/>
    </dgm:pt>
  </dgm:ptLst>
  <dgm:cxnLst>
    <dgm:cxn modelId="{2FE5CC3A-8A37-4D42-A0CC-C8B50E801C49}" srcId="{35293F80-8A72-1444-88D9-57240AE7B4AB}" destId="{1C075ADE-86CF-8B40-A320-4CC48594542B}" srcOrd="3" destOrd="0" parTransId="{045FB373-0149-2340-857E-BD8326043B4D}" sibTransId="{203D671B-A2C0-774E-8B12-14DE8426E022}"/>
    <dgm:cxn modelId="{F0643E4E-DA8A-0A41-9061-2FC55CFE1EC7}" type="presOf" srcId="{642CA092-55B7-974A-93B4-3C38D4A1B8E9}" destId="{594F6436-3F06-6749-B42B-10B9314E88F2}" srcOrd="0" destOrd="0" presId="urn:microsoft.com/office/officeart/2005/8/layout/hProcess11"/>
    <dgm:cxn modelId="{86C86C50-4BF2-C042-9D52-3FC54EAC53BF}" srcId="{35293F80-8A72-1444-88D9-57240AE7B4AB}" destId="{0D270141-075C-614F-AE59-408F421734DC}" srcOrd="2" destOrd="0" parTransId="{A3B22BCA-A5EA-444A-A93A-13846052BF4B}" sibTransId="{69BC5A3D-29C6-1441-B81C-C73C1FC116D7}"/>
    <dgm:cxn modelId="{E4FE7876-C656-9D47-9BAD-0430D91B63D7}" srcId="{35293F80-8A72-1444-88D9-57240AE7B4AB}" destId="{AB12EA57-0BA9-B74A-B229-058B8BBA292D}" srcOrd="1" destOrd="0" parTransId="{297E107D-54EC-A944-9432-2138F9A75835}" sibTransId="{FAC267FB-0741-8444-9D5B-90FE62B9C70D}"/>
    <dgm:cxn modelId="{3002C07E-4E26-524A-AFEF-29B619DAB12F}" type="presOf" srcId="{AB12EA57-0BA9-B74A-B229-058B8BBA292D}" destId="{DF21E1A5-D5BA-A44B-A356-95830CB2A33F}" srcOrd="0" destOrd="0" presId="urn:microsoft.com/office/officeart/2005/8/layout/hProcess11"/>
    <dgm:cxn modelId="{B6DECC80-F536-E243-814A-B2762B52552F}" type="presOf" srcId="{1C075ADE-86CF-8B40-A320-4CC48594542B}" destId="{0573400F-F93A-2244-A601-6BAF4F8D119A}" srcOrd="0" destOrd="0" presId="urn:microsoft.com/office/officeart/2005/8/layout/hProcess11"/>
    <dgm:cxn modelId="{823F0DA9-C9A2-2A4C-82D3-AD32D67C839E}" type="presOf" srcId="{0D270141-075C-614F-AE59-408F421734DC}" destId="{AEA8532A-856F-1248-84BD-DFFAF54EBF5F}" srcOrd="0" destOrd="0" presId="urn:microsoft.com/office/officeart/2005/8/layout/hProcess11"/>
    <dgm:cxn modelId="{2BF4ECC9-06E3-854F-BAAE-F186D088E4DC}" type="presOf" srcId="{35293F80-8A72-1444-88D9-57240AE7B4AB}" destId="{3DDC24C7-31DA-9E4F-866F-767D89D155F3}" srcOrd="0" destOrd="0" presId="urn:microsoft.com/office/officeart/2005/8/layout/hProcess11"/>
    <dgm:cxn modelId="{BEA8B7DC-B192-B64D-9246-BE006E91E6BB}" srcId="{35293F80-8A72-1444-88D9-57240AE7B4AB}" destId="{642CA092-55B7-974A-93B4-3C38D4A1B8E9}" srcOrd="0" destOrd="0" parTransId="{1654C656-267E-8A48-8EE9-FDE6DB6FBCE9}" sibTransId="{A7C14372-10F7-344A-9A04-3BA10904991C}"/>
    <dgm:cxn modelId="{3A6E19F5-83CC-7E47-A2C8-15956239F80B}" type="presParOf" srcId="{3DDC24C7-31DA-9E4F-866F-767D89D155F3}" destId="{F58E9A7D-6032-B848-9D2A-C15E3F4CD4D4}" srcOrd="0" destOrd="0" presId="urn:microsoft.com/office/officeart/2005/8/layout/hProcess11"/>
    <dgm:cxn modelId="{7BD0677B-C47B-0744-8F2D-2ED25F5948F7}" type="presParOf" srcId="{3DDC24C7-31DA-9E4F-866F-767D89D155F3}" destId="{523123F6-7F4E-AF48-96BD-8BC405ED174D}" srcOrd="1" destOrd="0" presId="urn:microsoft.com/office/officeart/2005/8/layout/hProcess11"/>
    <dgm:cxn modelId="{9B82D155-0712-5541-B309-33348BEA31DE}" type="presParOf" srcId="{523123F6-7F4E-AF48-96BD-8BC405ED174D}" destId="{E5C478FF-10C0-F344-B799-882FD08E58B5}" srcOrd="0" destOrd="0" presId="urn:microsoft.com/office/officeart/2005/8/layout/hProcess11"/>
    <dgm:cxn modelId="{C0EC3D59-933B-944C-9B58-269B1F459B64}" type="presParOf" srcId="{E5C478FF-10C0-F344-B799-882FD08E58B5}" destId="{594F6436-3F06-6749-B42B-10B9314E88F2}" srcOrd="0" destOrd="0" presId="urn:microsoft.com/office/officeart/2005/8/layout/hProcess11"/>
    <dgm:cxn modelId="{52211425-1391-6D46-8786-AA18DDADED68}" type="presParOf" srcId="{E5C478FF-10C0-F344-B799-882FD08E58B5}" destId="{0CF7A266-D9FA-2147-A539-F9054E51F7A1}" srcOrd="1" destOrd="0" presId="urn:microsoft.com/office/officeart/2005/8/layout/hProcess11"/>
    <dgm:cxn modelId="{5B947176-47A8-2B42-8212-52FE81CAA8CA}" type="presParOf" srcId="{E5C478FF-10C0-F344-B799-882FD08E58B5}" destId="{F92AD18E-FB41-544B-81D6-198AD29818A2}" srcOrd="2" destOrd="0" presId="urn:microsoft.com/office/officeart/2005/8/layout/hProcess11"/>
    <dgm:cxn modelId="{44476E0C-58C3-FD48-A7FB-B970F0A61020}" type="presParOf" srcId="{523123F6-7F4E-AF48-96BD-8BC405ED174D}" destId="{B6AA9EF2-F0E4-E743-8FEE-42925A424D94}" srcOrd="1" destOrd="0" presId="urn:microsoft.com/office/officeart/2005/8/layout/hProcess11"/>
    <dgm:cxn modelId="{5CF986CB-56F0-CD44-A01A-01DF78E648CE}" type="presParOf" srcId="{523123F6-7F4E-AF48-96BD-8BC405ED174D}" destId="{B59BF74A-E205-D448-9662-B66FD4EC1E75}" srcOrd="2" destOrd="0" presId="urn:microsoft.com/office/officeart/2005/8/layout/hProcess11"/>
    <dgm:cxn modelId="{5590ACC6-F4D4-8B44-8ED1-454ED50340EE}" type="presParOf" srcId="{B59BF74A-E205-D448-9662-B66FD4EC1E75}" destId="{DF21E1A5-D5BA-A44B-A356-95830CB2A33F}" srcOrd="0" destOrd="0" presId="urn:microsoft.com/office/officeart/2005/8/layout/hProcess11"/>
    <dgm:cxn modelId="{96A6A98F-40BD-7745-8756-54C9FF306BE8}" type="presParOf" srcId="{B59BF74A-E205-D448-9662-B66FD4EC1E75}" destId="{B50FFE81-C939-FF4D-9E49-E545CEDF18BD}" srcOrd="1" destOrd="0" presId="urn:microsoft.com/office/officeart/2005/8/layout/hProcess11"/>
    <dgm:cxn modelId="{8D05E068-11C6-5E43-8193-51D996A1B262}" type="presParOf" srcId="{B59BF74A-E205-D448-9662-B66FD4EC1E75}" destId="{EB0C7E44-ECFF-0046-B92B-DD3DDA35090A}" srcOrd="2" destOrd="0" presId="urn:microsoft.com/office/officeart/2005/8/layout/hProcess11"/>
    <dgm:cxn modelId="{789A1959-DD36-1E42-8404-5ECF8DF95B79}" type="presParOf" srcId="{523123F6-7F4E-AF48-96BD-8BC405ED174D}" destId="{0B433DF6-C6DD-6741-847A-36AC70A63EC9}" srcOrd="3" destOrd="0" presId="urn:microsoft.com/office/officeart/2005/8/layout/hProcess11"/>
    <dgm:cxn modelId="{1EC32005-0986-BD46-8EE5-A69E8CC27145}" type="presParOf" srcId="{523123F6-7F4E-AF48-96BD-8BC405ED174D}" destId="{3A055E3D-C24E-374E-A25F-8FF3A467653E}" srcOrd="4" destOrd="0" presId="urn:microsoft.com/office/officeart/2005/8/layout/hProcess11"/>
    <dgm:cxn modelId="{E5D20F19-A544-0940-A040-523AEF0DCA06}" type="presParOf" srcId="{3A055E3D-C24E-374E-A25F-8FF3A467653E}" destId="{AEA8532A-856F-1248-84BD-DFFAF54EBF5F}" srcOrd="0" destOrd="0" presId="urn:microsoft.com/office/officeart/2005/8/layout/hProcess11"/>
    <dgm:cxn modelId="{5AA6EF46-504C-BE41-BA40-4C523DDC911D}" type="presParOf" srcId="{3A055E3D-C24E-374E-A25F-8FF3A467653E}" destId="{3C1DD726-271F-F94D-89E0-8B53408B2784}" srcOrd="1" destOrd="0" presId="urn:microsoft.com/office/officeart/2005/8/layout/hProcess11"/>
    <dgm:cxn modelId="{5B55D6BC-A911-1A4F-BFDA-E4D1847ECFDE}" type="presParOf" srcId="{3A055E3D-C24E-374E-A25F-8FF3A467653E}" destId="{09835247-FEE7-0B42-92D2-4505848AE99F}" srcOrd="2" destOrd="0" presId="urn:microsoft.com/office/officeart/2005/8/layout/hProcess11"/>
    <dgm:cxn modelId="{D9682A51-29D0-194D-8AFA-346B50398151}" type="presParOf" srcId="{523123F6-7F4E-AF48-96BD-8BC405ED174D}" destId="{7D22AA4A-8A65-5349-B8A2-416E1F80F210}" srcOrd="5" destOrd="0" presId="urn:microsoft.com/office/officeart/2005/8/layout/hProcess11"/>
    <dgm:cxn modelId="{43327B3F-FAD9-CA4A-8616-C01255D4A66E}" type="presParOf" srcId="{523123F6-7F4E-AF48-96BD-8BC405ED174D}" destId="{613169E8-4F68-894B-84C0-6114ACC44DF2}" srcOrd="6" destOrd="0" presId="urn:microsoft.com/office/officeart/2005/8/layout/hProcess11"/>
    <dgm:cxn modelId="{4DD4F23C-8733-AA4B-9D54-8F75AC4A7BBA}" type="presParOf" srcId="{613169E8-4F68-894B-84C0-6114ACC44DF2}" destId="{0573400F-F93A-2244-A601-6BAF4F8D119A}" srcOrd="0" destOrd="0" presId="urn:microsoft.com/office/officeart/2005/8/layout/hProcess11"/>
    <dgm:cxn modelId="{63DC2D3C-0D27-2F4F-8584-A4D9D0E50F90}" type="presParOf" srcId="{613169E8-4F68-894B-84C0-6114ACC44DF2}" destId="{AF38A242-637E-BB4B-85CD-404E9604F8A5}" srcOrd="1" destOrd="0" presId="urn:microsoft.com/office/officeart/2005/8/layout/hProcess11"/>
    <dgm:cxn modelId="{08E0ABEA-9BD9-0142-BFEE-6E3DF81318A1}" type="presParOf" srcId="{613169E8-4F68-894B-84C0-6114ACC44DF2}" destId="{9A5C5DC8-71CC-D946-A44B-7410F0C55A0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293F80-8A72-1444-88D9-57240AE7B4AB}"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s-ES"/>
        </a:p>
      </dgm:t>
    </dgm:pt>
    <dgm:pt modelId="{642CA092-55B7-974A-93B4-3C38D4A1B8E9}">
      <dgm:prSet phldrT="[Texto]"/>
      <dgm:spPr/>
      <dgm:t>
        <a:bodyPr/>
        <a:lstStyle/>
        <a:p>
          <a:r>
            <a:rPr lang="es-ES" dirty="0"/>
            <a:t>Programación del código</a:t>
          </a:r>
        </a:p>
      </dgm:t>
    </dgm:pt>
    <dgm:pt modelId="{1654C656-267E-8A48-8EE9-FDE6DB6FBCE9}" type="parTrans" cxnId="{BEA8B7DC-B192-B64D-9246-BE006E91E6BB}">
      <dgm:prSet/>
      <dgm:spPr/>
      <dgm:t>
        <a:bodyPr/>
        <a:lstStyle/>
        <a:p>
          <a:endParaRPr lang="es-ES"/>
        </a:p>
      </dgm:t>
    </dgm:pt>
    <dgm:pt modelId="{A7C14372-10F7-344A-9A04-3BA10904991C}" type="sibTrans" cxnId="{BEA8B7DC-B192-B64D-9246-BE006E91E6BB}">
      <dgm:prSet/>
      <dgm:spPr/>
      <dgm:t>
        <a:bodyPr/>
        <a:lstStyle/>
        <a:p>
          <a:endParaRPr lang="es-ES"/>
        </a:p>
      </dgm:t>
    </dgm:pt>
    <dgm:pt modelId="{AB12EA57-0BA9-B74A-B229-058B8BBA292D}">
      <dgm:prSet phldrT="[Texto]"/>
      <dgm:spPr/>
      <dgm:t>
        <a:bodyPr/>
        <a:lstStyle/>
        <a:p>
          <a:r>
            <a:rPr lang="es-ES" dirty="0"/>
            <a:t>Corrección de bugs</a:t>
          </a:r>
        </a:p>
      </dgm:t>
    </dgm:pt>
    <dgm:pt modelId="{297E107D-54EC-A944-9432-2138F9A75835}" type="parTrans" cxnId="{E4FE7876-C656-9D47-9BAD-0430D91B63D7}">
      <dgm:prSet/>
      <dgm:spPr/>
      <dgm:t>
        <a:bodyPr/>
        <a:lstStyle/>
        <a:p>
          <a:endParaRPr lang="es-ES"/>
        </a:p>
      </dgm:t>
    </dgm:pt>
    <dgm:pt modelId="{FAC267FB-0741-8444-9D5B-90FE62B9C70D}" type="sibTrans" cxnId="{E4FE7876-C656-9D47-9BAD-0430D91B63D7}">
      <dgm:prSet/>
      <dgm:spPr/>
      <dgm:t>
        <a:bodyPr/>
        <a:lstStyle/>
        <a:p>
          <a:endParaRPr lang="es-ES"/>
        </a:p>
      </dgm:t>
    </dgm:pt>
    <dgm:pt modelId="{3DDC24C7-31DA-9E4F-866F-767D89D155F3}" type="pres">
      <dgm:prSet presAssocID="{35293F80-8A72-1444-88D9-57240AE7B4AB}" presName="Name0" presStyleCnt="0">
        <dgm:presLayoutVars>
          <dgm:dir/>
          <dgm:resizeHandles val="exact"/>
        </dgm:presLayoutVars>
      </dgm:prSet>
      <dgm:spPr/>
    </dgm:pt>
    <dgm:pt modelId="{F58E9A7D-6032-B848-9D2A-C15E3F4CD4D4}" type="pres">
      <dgm:prSet presAssocID="{35293F80-8A72-1444-88D9-57240AE7B4AB}" presName="arrow" presStyleLbl="bgShp" presStyleIdx="0" presStyleCnt="1" custLinFactNeighborX="1474" custLinFactNeighborY="-2230"/>
      <dgm:spPr/>
    </dgm:pt>
    <dgm:pt modelId="{523123F6-7F4E-AF48-96BD-8BC405ED174D}" type="pres">
      <dgm:prSet presAssocID="{35293F80-8A72-1444-88D9-57240AE7B4AB}" presName="points" presStyleCnt="0"/>
      <dgm:spPr/>
    </dgm:pt>
    <dgm:pt modelId="{E5C478FF-10C0-F344-B799-882FD08E58B5}" type="pres">
      <dgm:prSet presAssocID="{642CA092-55B7-974A-93B4-3C38D4A1B8E9}" presName="compositeA" presStyleCnt="0"/>
      <dgm:spPr/>
    </dgm:pt>
    <dgm:pt modelId="{594F6436-3F06-6749-B42B-10B9314E88F2}" type="pres">
      <dgm:prSet presAssocID="{642CA092-55B7-974A-93B4-3C38D4A1B8E9}" presName="textA" presStyleLbl="revTx" presStyleIdx="0" presStyleCnt="2">
        <dgm:presLayoutVars>
          <dgm:bulletEnabled val="1"/>
        </dgm:presLayoutVars>
      </dgm:prSet>
      <dgm:spPr/>
    </dgm:pt>
    <dgm:pt modelId="{0CF7A266-D9FA-2147-A539-F9054E51F7A1}" type="pres">
      <dgm:prSet presAssocID="{642CA092-55B7-974A-93B4-3C38D4A1B8E9}" presName="circleA" presStyleLbl="node1" presStyleIdx="0" presStyleCnt="2"/>
      <dgm:spPr/>
    </dgm:pt>
    <dgm:pt modelId="{F92AD18E-FB41-544B-81D6-198AD29818A2}" type="pres">
      <dgm:prSet presAssocID="{642CA092-55B7-974A-93B4-3C38D4A1B8E9}" presName="spaceA" presStyleCnt="0"/>
      <dgm:spPr/>
    </dgm:pt>
    <dgm:pt modelId="{B6AA9EF2-F0E4-E743-8FEE-42925A424D94}" type="pres">
      <dgm:prSet presAssocID="{A7C14372-10F7-344A-9A04-3BA10904991C}" presName="space" presStyleCnt="0"/>
      <dgm:spPr/>
    </dgm:pt>
    <dgm:pt modelId="{B59BF74A-E205-D448-9662-B66FD4EC1E75}" type="pres">
      <dgm:prSet presAssocID="{AB12EA57-0BA9-B74A-B229-058B8BBA292D}" presName="compositeB" presStyleCnt="0"/>
      <dgm:spPr/>
    </dgm:pt>
    <dgm:pt modelId="{DF21E1A5-D5BA-A44B-A356-95830CB2A33F}" type="pres">
      <dgm:prSet presAssocID="{AB12EA57-0BA9-B74A-B229-058B8BBA292D}" presName="textB" presStyleLbl="revTx" presStyleIdx="1" presStyleCnt="2">
        <dgm:presLayoutVars>
          <dgm:bulletEnabled val="1"/>
        </dgm:presLayoutVars>
      </dgm:prSet>
      <dgm:spPr/>
    </dgm:pt>
    <dgm:pt modelId="{B50FFE81-C939-FF4D-9E49-E545CEDF18BD}" type="pres">
      <dgm:prSet presAssocID="{AB12EA57-0BA9-B74A-B229-058B8BBA292D}" presName="circleB" presStyleLbl="node1" presStyleIdx="1" presStyleCnt="2"/>
      <dgm:spPr/>
    </dgm:pt>
    <dgm:pt modelId="{EB0C7E44-ECFF-0046-B92B-DD3DDA35090A}" type="pres">
      <dgm:prSet presAssocID="{AB12EA57-0BA9-B74A-B229-058B8BBA292D}" presName="spaceB" presStyleCnt="0"/>
      <dgm:spPr/>
    </dgm:pt>
  </dgm:ptLst>
  <dgm:cxnLst>
    <dgm:cxn modelId="{F0643E4E-DA8A-0A41-9061-2FC55CFE1EC7}" type="presOf" srcId="{642CA092-55B7-974A-93B4-3C38D4A1B8E9}" destId="{594F6436-3F06-6749-B42B-10B9314E88F2}" srcOrd="0" destOrd="0" presId="urn:microsoft.com/office/officeart/2005/8/layout/hProcess11"/>
    <dgm:cxn modelId="{E4FE7876-C656-9D47-9BAD-0430D91B63D7}" srcId="{35293F80-8A72-1444-88D9-57240AE7B4AB}" destId="{AB12EA57-0BA9-B74A-B229-058B8BBA292D}" srcOrd="1" destOrd="0" parTransId="{297E107D-54EC-A944-9432-2138F9A75835}" sibTransId="{FAC267FB-0741-8444-9D5B-90FE62B9C70D}"/>
    <dgm:cxn modelId="{3002C07E-4E26-524A-AFEF-29B619DAB12F}" type="presOf" srcId="{AB12EA57-0BA9-B74A-B229-058B8BBA292D}" destId="{DF21E1A5-D5BA-A44B-A356-95830CB2A33F}" srcOrd="0" destOrd="0" presId="urn:microsoft.com/office/officeart/2005/8/layout/hProcess11"/>
    <dgm:cxn modelId="{2BF4ECC9-06E3-854F-BAAE-F186D088E4DC}" type="presOf" srcId="{35293F80-8A72-1444-88D9-57240AE7B4AB}" destId="{3DDC24C7-31DA-9E4F-866F-767D89D155F3}" srcOrd="0" destOrd="0" presId="urn:microsoft.com/office/officeart/2005/8/layout/hProcess11"/>
    <dgm:cxn modelId="{BEA8B7DC-B192-B64D-9246-BE006E91E6BB}" srcId="{35293F80-8A72-1444-88D9-57240AE7B4AB}" destId="{642CA092-55B7-974A-93B4-3C38D4A1B8E9}" srcOrd="0" destOrd="0" parTransId="{1654C656-267E-8A48-8EE9-FDE6DB6FBCE9}" sibTransId="{A7C14372-10F7-344A-9A04-3BA10904991C}"/>
    <dgm:cxn modelId="{3A6E19F5-83CC-7E47-A2C8-15956239F80B}" type="presParOf" srcId="{3DDC24C7-31DA-9E4F-866F-767D89D155F3}" destId="{F58E9A7D-6032-B848-9D2A-C15E3F4CD4D4}" srcOrd="0" destOrd="0" presId="urn:microsoft.com/office/officeart/2005/8/layout/hProcess11"/>
    <dgm:cxn modelId="{7BD0677B-C47B-0744-8F2D-2ED25F5948F7}" type="presParOf" srcId="{3DDC24C7-31DA-9E4F-866F-767D89D155F3}" destId="{523123F6-7F4E-AF48-96BD-8BC405ED174D}" srcOrd="1" destOrd="0" presId="urn:microsoft.com/office/officeart/2005/8/layout/hProcess11"/>
    <dgm:cxn modelId="{9B82D155-0712-5541-B309-33348BEA31DE}" type="presParOf" srcId="{523123F6-7F4E-AF48-96BD-8BC405ED174D}" destId="{E5C478FF-10C0-F344-B799-882FD08E58B5}" srcOrd="0" destOrd="0" presId="urn:microsoft.com/office/officeart/2005/8/layout/hProcess11"/>
    <dgm:cxn modelId="{C0EC3D59-933B-944C-9B58-269B1F459B64}" type="presParOf" srcId="{E5C478FF-10C0-F344-B799-882FD08E58B5}" destId="{594F6436-3F06-6749-B42B-10B9314E88F2}" srcOrd="0" destOrd="0" presId="urn:microsoft.com/office/officeart/2005/8/layout/hProcess11"/>
    <dgm:cxn modelId="{52211425-1391-6D46-8786-AA18DDADED68}" type="presParOf" srcId="{E5C478FF-10C0-F344-B799-882FD08E58B5}" destId="{0CF7A266-D9FA-2147-A539-F9054E51F7A1}" srcOrd="1" destOrd="0" presId="urn:microsoft.com/office/officeart/2005/8/layout/hProcess11"/>
    <dgm:cxn modelId="{5B947176-47A8-2B42-8212-52FE81CAA8CA}" type="presParOf" srcId="{E5C478FF-10C0-F344-B799-882FD08E58B5}" destId="{F92AD18E-FB41-544B-81D6-198AD29818A2}" srcOrd="2" destOrd="0" presId="urn:microsoft.com/office/officeart/2005/8/layout/hProcess11"/>
    <dgm:cxn modelId="{44476E0C-58C3-FD48-A7FB-B970F0A61020}" type="presParOf" srcId="{523123F6-7F4E-AF48-96BD-8BC405ED174D}" destId="{B6AA9EF2-F0E4-E743-8FEE-42925A424D94}" srcOrd="1" destOrd="0" presId="urn:microsoft.com/office/officeart/2005/8/layout/hProcess11"/>
    <dgm:cxn modelId="{5CF986CB-56F0-CD44-A01A-01DF78E648CE}" type="presParOf" srcId="{523123F6-7F4E-AF48-96BD-8BC405ED174D}" destId="{B59BF74A-E205-D448-9662-B66FD4EC1E75}" srcOrd="2" destOrd="0" presId="urn:microsoft.com/office/officeart/2005/8/layout/hProcess11"/>
    <dgm:cxn modelId="{5590ACC6-F4D4-8B44-8ED1-454ED50340EE}" type="presParOf" srcId="{B59BF74A-E205-D448-9662-B66FD4EC1E75}" destId="{DF21E1A5-D5BA-A44B-A356-95830CB2A33F}" srcOrd="0" destOrd="0" presId="urn:microsoft.com/office/officeart/2005/8/layout/hProcess11"/>
    <dgm:cxn modelId="{96A6A98F-40BD-7745-8756-54C9FF306BE8}" type="presParOf" srcId="{B59BF74A-E205-D448-9662-B66FD4EC1E75}" destId="{B50FFE81-C939-FF4D-9E49-E545CEDF18BD}" srcOrd="1" destOrd="0" presId="urn:microsoft.com/office/officeart/2005/8/layout/hProcess11"/>
    <dgm:cxn modelId="{8D05E068-11C6-5E43-8193-51D996A1B262}" type="presParOf" srcId="{B59BF74A-E205-D448-9662-B66FD4EC1E75}" destId="{EB0C7E44-ECFF-0046-B92B-DD3DDA35090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293F80-8A72-1444-88D9-57240AE7B4AB}"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s-ES"/>
        </a:p>
      </dgm:t>
    </dgm:pt>
    <dgm:pt modelId="{642CA092-55B7-974A-93B4-3C38D4A1B8E9}">
      <dgm:prSet phldrT="[Texto]"/>
      <dgm:spPr/>
      <dgm:t>
        <a:bodyPr/>
        <a:lstStyle/>
        <a:p>
          <a:r>
            <a:rPr lang="es-ES" dirty="0"/>
            <a:t>Lanzamiento</a:t>
          </a:r>
        </a:p>
      </dgm:t>
    </dgm:pt>
    <dgm:pt modelId="{1654C656-267E-8A48-8EE9-FDE6DB6FBCE9}" type="parTrans" cxnId="{BEA8B7DC-B192-B64D-9246-BE006E91E6BB}">
      <dgm:prSet/>
      <dgm:spPr/>
      <dgm:t>
        <a:bodyPr/>
        <a:lstStyle/>
        <a:p>
          <a:endParaRPr lang="es-ES"/>
        </a:p>
      </dgm:t>
    </dgm:pt>
    <dgm:pt modelId="{A7C14372-10F7-344A-9A04-3BA10904991C}" type="sibTrans" cxnId="{BEA8B7DC-B192-B64D-9246-BE006E91E6BB}">
      <dgm:prSet/>
      <dgm:spPr/>
      <dgm:t>
        <a:bodyPr/>
        <a:lstStyle/>
        <a:p>
          <a:endParaRPr lang="es-ES"/>
        </a:p>
      </dgm:t>
    </dgm:pt>
    <dgm:pt modelId="{AB12EA57-0BA9-B74A-B229-058B8BBA292D}">
      <dgm:prSet phldrT="[Texto]"/>
      <dgm:spPr/>
      <dgm:t>
        <a:bodyPr/>
        <a:lstStyle/>
        <a:p>
          <a:r>
            <a:rPr lang="es-ES" dirty="0"/>
            <a:t>Seguimiento</a:t>
          </a:r>
        </a:p>
      </dgm:t>
    </dgm:pt>
    <dgm:pt modelId="{297E107D-54EC-A944-9432-2138F9A75835}" type="parTrans" cxnId="{E4FE7876-C656-9D47-9BAD-0430D91B63D7}">
      <dgm:prSet/>
      <dgm:spPr/>
      <dgm:t>
        <a:bodyPr/>
        <a:lstStyle/>
        <a:p>
          <a:endParaRPr lang="es-ES"/>
        </a:p>
      </dgm:t>
    </dgm:pt>
    <dgm:pt modelId="{FAC267FB-0741-8444-9D5B-90FE62B9C70D}" type="sibTrans" cxnId="{E4FE7876-C656-9D47-9BAD-0430D91B63D7}">
      <dgm:prSet/>
      <dgm:spPr/>
      <dgm:t>
        <a:bodyPr/>
        <a:lstStyle/>
        <a:p>
          <a:endParaRPr lang="es-ES"/>
        </a:p>
      </dgm:t>
    </dgm:pt>
    <dgm:pt modelId="{069D49E9-A106-8945-AF51-ADF8B07B4581}">
      <dgm:prSet/>
      <dgm:spPr/>
      <dgm:t>
        <a:bodyPr/>
        <a:lstStyle/>
        <a:p>
          <a:r>
            <a:rPr lang="es-ES" dirty="0"/>
            <a:t>Actualización</a:t>
          </a:r>
        </a:p>
      </dgm:t>
    </dgm:pt>
    <dgm:pt modelId="{3EE29899-C75E-2F46-B0C2-9D3AB8286891}" type="parTrans" cxnId="{AA4D6EB6-630D-F54A-B838-A53516AB5215}">
      <dgm:prSet/>
      <dgm:spPr/>
      <dgm:t>
        <a:bodyPr/>
        <a:lstStyle/>
        <a:p>
          <a:endParaRPr lang="es-ES"/>
        </a:p>
      </dgm:t>
    </dgm:pt>
    <dgm:pt modelId="{20649475-3337-5E48-BA11-B7882D13E677}" type="sibTrans" cxnId="{AA4D6EB6-630D-F54A-B838-A53516AB5215}">
      <dgm:prSet/>
      <dgm:spPr/>
      <dgm:t>
        <a:bodyPr/>
        <a:lstStyle/>
        <a:p>
          <a:endParaRPr lang="es-ES"/>
        </a:p>
      </dgm:t>
    </dgm:pt>
    <dgm:pt modelId="{3DDC24C7-31DA-9E4F-866F-767D89D155F3}" type="pres">
      <dgm:prSet presAssocID="{35293F80-8A72-1444-88D9-57240AE7B4AB}" presName="Name0" presStyleCnt="0">
        <dgm:presLayoutVars>
          <dgm:dir/>
          <dgm:resizeHandles val="exact"/>
        </dgm:presLayoutVars>
      </dgm:prSet>
      <dgm:spPr/>
    </dgm:pt>
    <dgm:pt modelId="{F58E9A7D-6032-B848-9D2A-C15E3F4CD4D4}" type="pres">
      <dgm:prSet presAssocID="{35293F80-8A72-1444-88D9-57240AE7B4AB}" presName="arrow" presStyleLbl="bgShp" presStyleIdx="0" presStyleCnt="1" custLinFactNeighborX="1474" custLinFactNeighborY="-2230"/>
      <dgm:spPr/>
    </dgm:pt>
    <dgm:pt modelId="{523123F6-7F4E-AF48-96BD-8BC405ED174D}" type="pres">
      <dgm:prSet presAssocID="{35293F80-8A72-1444-88D9-57240AE7B4AB}" presName="points" presStyleCnt="0"/>
      <dgm:spPr/>
    </dgm:pt>
    <dgm:pt modelId="{E5C478FF-10C0-F344-B799-882FD08E58B5}" type="pres">
      <dgm:prSet presAssocID="{642CA092-55B7-974A-93B4-3C38D4A1B8E9}" presName="compositeA" presStyleCnt="0"/>
      <dgm:spPr/>
    </dgm:pt>
    <dgm:pt modelId="{594F6436-3F06-6749-B42B-10B9314E88F2}" type="pres">
      <dgm:prSet presAssocID="{642CA092-55B7-974A-93B4-3C38D4A1B8E9}" presName="textA" presStyleLbl="revTx" presStyleIdx="0" presStyleCnt="3">
        <dgm:presLayoutVars>
          <dgm:bulletEnabled val="1"/>
        </dgm:presLayoutVars>
      </dgm:prSet>
      <dgm:spPr/>
    </dgm:pt>
    <dgm:pt modelId="{0CF7A266-D9FA-2147-A539-F9054E51F7A1}" type="pres">
      <dgm:prSet presAssocID="{642CA092-55B7-974A-93B4-3C38D4A1B8E9}" presName="circleA" presStyleLbl="node1" presStyleIdx="0" presStyleCnt="3"/>
      <dgm:spPr/>
    </dgm:pt>
    <dgm:pt modelId="{F92AD18E-FB41-544B-81D6-198AD29818A2}" type="pres">
      <dgm:prSet presAssocID="{642CA092-55B7-974A-93B4-3C38D4A1B8E9}" presName="spaceA" presStyleCnt="0"/>
      <dgm:spPr/>
    </dgm:pt>
    <dgm:pt modelId="{B6AA9EF2-F0E4-E743-8FEE-42925A424D94}" type="pres">
      <dgm:prSet presAssocID="{A7C14372-10F7-344A-9A04-3BA10904991C}" presName="space" presStyleCnt="0"/>
      <dgm:spPr/>
    </dgm:pt>
    <dgm:pt modelId="{B59BF74A-E205-D448-9662-B66FD4EC1E75}" type="pres">
      <dgm:prSet presAssocID="{AB12EA57-0BA9-B74A-B229-058B8BBA292D}" presName="compositeB" presStyleCnt="0"/>
      <dgm:spPr/>
    </dgm:pt>
    <dgm:pt modelId="{DF21E1A5-D5BA-A44B-A356-95830CB2A33F}" type="pres">
      <dgm:prSet presAssocID="{AB12EA57-0BA9-B74A-B229-058B8BBA292D}" presName="textB" presStyleLbl="revTx" presStyleIdx="1" presStyleCnt="3">
        <dgm:presLayoutVars>
          <dgm:bulletEnabled val="1"/>
        </dgm:presLayoutVars>
      </dgm:prSet>
      <dgm:spPr/>
    </dgm:pt>
    <dgm:pt modelId="{B50FFE81-C939-FF4D-9E49-E545CEDF18BD}" type="pres">
      <dgm:prSet presAssocID="{AB12EA57-0BA9-B74A-B229-058B8BBA292D}" presName="circleB" presStyleLbl="node1" presStyleIdx="1" presStyleCnt="3"/>
      <dgm:spPr/>
    </dgm:pt>
    <dgm:pt modelId="{EB0C7E44-ECFF-0046-B92B-DD3DDA35090A}" type="pres">
      <dgm:prSet presAssocID="{AB12EA57-0BA9-B74A-B229-058B8BBA292D}" presName="spaceB" presStyleCnt="0"/>
      <dgm:spPr/>
    </dgm:pt>
    <dgm:pt modelId="{A2E0B27E-FF32-D142-8DE6-9CAF2883939A}" type="pres">
      <dgm:prSet presAssocID="{FAC267FB-0741-8444-9D5B-90FE62B9C70D}" presName="space" presStyleCnt="0"/>
      <dgm:spPr/>
    </dgm:pt>
    <dgm:pt modelId="{4D7AF796-D3BC-E048-8844-EF1950164825}" type="pres">
      <dgm:prSet presAssocID="{069D49E9-A106-8945-AF51-ADF8B07B4581}" presName="compositeA" presStyleCnt="0"/>
      <dgm:spPr/>
    </dgm:pt>
    <dgm:pt modelId="{55A7D644-3C14-C148-9E89-1AAD24E1572D}" type="pres">
      <dgm:prSet presAssocID="{069D49E9-A106-8945-AF51-ADF8B07B4581}" presName="textA" presStyleLbl="revTx" presStyleIdx="2" presStyleCnt="3">
        <dgm:presLayoutVars>
          <dgm:bulletEnabled val="1"/>
        </dgm:presLayoutVars>
      </dgm:prSet>
      <dgm:spPr/>
    </dgm:pt>
    <dgm:pt modelId="{127AC7B0-44CF-AC40-932C-0C57EFA459D1}" type="pres">
      <dgm:prSet presAssocID="{069D49E9-A106-8945-AF51-ADF8B07B4581}" presName="circleA" presStyleLbl="node1" presStyleIdx="2" presStyleCnt="3"/>
      <dgm:spPr/>
    </dgm:pt>
    <dgm:pt modelId="{2823FBF6-8365-3242-AC96-E3A141D0264A}" type="pres">
      <dgm:prSet presAssocID="{069D49E9-A106-8945-AF51-ADF8B07B4581}" presName="spaceA" presStyleCnt="0"/>
      <dgm:spPr/>
    </dgm:pt>
  </dgm:ptLst>
  <dgm:cxnLst>
    <dgm:cxn modelId="{F0643E4E-DA8A-0A41-9061-2FC55CFE1EC7}" type="presOf" srcId="{642CA092-55B7-974A-93B4-3C38D4A1B8E9}" destId="{594F6436-3F06-6749-B42B-10B9314E88F2}" srcOrd="0" destOrd="0" presId="urn:microsoft.com/office/officeart/2005/8/layout/hProcess11"/>
    <dgm:cxn modelId="{E4FE7876-C656-9D47-9BAD-0430D91B63D7}" srcId="{35293F80-8A72-1444-88D9-57240AE7B4AB}" destId="{AB12EA57-0BA9-B74A-B229-058B8BBA292D}" srcOrd="1" destOrd="0" parTransId="{297E107D-54EC-A944-9432-2138F9A75835}" sibTransId="{FAC267FB-0741-8444-9D5B-90FE62B9C70D}"/>
    <dgm:cxn modelId="{3002C07E-4E26-524A-AFEF-29B619DAB12F}" type="presOf" srcId="{AB12EA57-0BA9-B74A-B229-058B8BBA292D}" destId="{DF21E1A5-D5BA-A44B-A356-95830CB2A33F}" srcOrd="0" destOrd="0" presId="urn:microsoft.com/office/officeart/2005/8/layout/hProcess11"/>
    <dgm:cxn modelId="{BEA4D793-E254-0C40-AB00-1F37FDB7F6A6}" type="presOf" srcId="{069D49E9-A106-8945-AF51-ADF8B07B4581}" destId="{55A7D644-3C14-C148-9E89-1AAD24E1572D}" srcOrd="0" destOrd="0" presId="urn:microsoft.com/office/officeart/2005/8/layout/hProcess11"/>
    <dgm:cxn modelId="{AA4D6EB6-630D-F54A-B838-A53516AB5215}" srcId="{35293F80-8A72-1444-88D9-57240AE7B4AB}" destId="{069D49E9-A106-8945-AF51-ADF8B07B4581}" srcOrd="2" destOrd="0" parTransId="{3EE29899-C75E-2F46-B0C2-9D3AB8286891}" sibTransId="{20649475-3337-5E48-BA11-B7882D13E677}"/>
    <dgm:cxn modelId="{2BF4ECC9-06E3-854F-BAAE-F186D088E4DC}" type="presOf" srcId="{35293F80-8A72-1444-88D9-57240AE7B4AB}" destId="{3DDC24C7-31DA-9E4F-866F-767D89D155F3}" srcOrd="0" destOrd="0" presId="urn:microsoft.com/office/officeart/2005/8/layout/hProcess11"/>
    <dgm:cxn modelId="{BEA8B7DC-B192-B64D-9246-BE006E91E6BB}" srcId="{35293F80-8A72-1444-88D9-57240AE7B4AB}" destId="{642CA092-55B7-974A-93B4-3C38D4A1B8E9}" srcOrd="0" destOrd="0" parTransId="{1654C656-267E-8A48-8EE9-FDE6DB6FBCE9}" sibTransId="{A7C14372-10F7-344A-9A04-3BA10904991C}"/>
    <dgm:cxn modelId="{3A6E19F5-83CC-7E47-A2C8-15956239F80B}" type="presParOf" srcId="{3DDC24C7-31DA-9E4F-866F-767D89D155F3}" destId="{F58E9A7D-6032-B848-9D2A-C15E3F4CD4D4}" srcOrd="0" destOrd="0" presId="urn:microsoft.com/office/officeart/2005/8/layout/hProcess11"/>
    <dgm:cxn modelId="{7BD0677B-C47B-0744-8F2D-2ED25F5948F7}" type="presParOf" srcId="{3DDC24C7-31DA-9E4F-866F-767D89D155F3}" destId="{523123F6-7F4E-AF48-96BD-8BC405ED174D}" srcOrd="1" destOrd="0" presId="urn:microsoft.com/office/officeart/2005/8/layout/hProcess11"/>
    <dgm:cxn modelId="{9B82D155-0712-5541-B309-33348BEA31DE}" type="presParOf" srcId="{523123F6-7F4E-AF48-96BD-8BC405ED174D}" destId="{E5C478FF-10C0-F344-B799-882FD08E58B5}" srcOrd="0" destOrd="0" presId="urn:microsoft.com/office/officeart/2005/8/layout/hProcess11"/>
    <dgm:cxn modelId="{C0EC3D59-933B-944C-9B58-269B1F459B64}" type="presParOf" srcId="{E5C478FF-10C0-F344-B799-882FD08E58B5}" destId="{594F6436-3F06-6749-B42B-10B9314E88F2}" srcOrd="0" destOrd="0" presId="urn:microsoft.com/office/officeart/2005/8/layout/hProcess11"/>
    <dgm:cxn modelId="{52211425-1391-6D46-8786-AA18DDADED68}" type="presParOf" srcId="{E5C478FF-10C0-F344-B799-882FD08E58B5}" destId="{0CF7A266-D9FA-2147-A539-F9054E51F7A1}" srcOrd="1" destOrd="0" presId="urn:microsoft.com/office/officeart/2005/8/layout/hProcess11"/>
    <dgm:cxn modelId="{5B947176-47A8-2B42-8212-52FE81CAA8CA}" type="presParOf" srcId="{E5C478FF-10C0-F344-B799-882FD08E58B5}" destId="{F92AD18E-FB41-544B-81D6-198AD29818A2}" srcOrd="2" destOrd="0" presId="urn:microsoft.com/office/officeart/2005/8/layout/hProcess11"/>
    <dgm:cxn modelId="{44476E0C-58C3-FD48-A7FB-B970F0A61020}" type="presParOf" srcId="{523123F6-7F4E-AF48-96BD-8BC405ED174D}" destId="{B6AA9EF2-F0E4-E743-8FEE-42925A424D94}" srcOrd="1" destOrd="0" presId="urn:microsoft.com/office/officeart/2005/8/layout/hProcess11"/>
    <dgm:cxn modelId="{5CF986CB-56F0-CD44-A01A-01DF78E648CE}" type="presParOf" srcId="{523123F6-7F4E-AF48-96BD-8BC405ED174D}" destId="{B59BF74A-E205-D448-9662-B66FD4EC1E75}" srcOrd="2" destOrd="0" presId="urn:microsoft.com/office/officeart/2005/8/layout/hProcess11"/>
    <dgm:cxn modelId="{5590ACC6-F4D4-8B44-8ED1-454ED50340EE}" type="presParOf" srcId="{B59BF74A-E205-D448-9662-B66FD4EC1E75}" destId="{DF21E1A5-D5BA-A44B-A356-95830CB2A33F}" srcOrd="0" destOrd="0" presId="urn:microsoft.com/office/officeart/2005/8/layout/hProcess11"/>
    <dgm:cxn modelId="{96A6A98F-40BD-7745-8756-54C9FF306BE8}" type="presParOf" srcId="{B59BF74A-E205-D448-9662-B66FD4EC1E75}" destId="{B50FFE81-C939-FF4D-9E49-E545CEDF18BD}" srcOrd="1" destOrd="0" presId="urn:microsoft.com/office/officeart/2005/8/layout/hProcess11"/>
    <dgm:cxn modelId="{8D05E068-11C6-5E43-8193-51D996A1B262}" type="presParOf" srcId="{B59BF74A-E205-D448-9662-B66FD4EC1E75}" destId="{EB0C7E44-ECFF-0046-B92B-DD3DDA35090A}" srcOrd="2" destOrd="0" presId="urn:microsoft.com/office/officeart/2005/8/layout/hProcess11"/>
    <dgm:cxn modelId="{6E81B976-F186-E644-8BD6-F35B98B3221A}" type="presParOf" srcId="{523123F6-7F4E-AF48-96BD-8BC405ED174D}" destId="{A2E0B27E-FF32-D142-8DE6-9CAF2883939A}" srcOrd="3" destOrd="0" presId="urn:microsoft.com/office/officeart/2005/8/layout/hProcess11"/>
    <dgm:cxn modelId="{9EC36816-0BD8-6045-B9B0-2DB421D03966}" type="presParOf" srcId="{523123F6-7F4E-AF48-96BD-8BC405ED174D}" destId="{4D7AF796-D3BC-E048-8844-EF1950164825}" srcOrd="4" destOrd="0" presId="urn:microsoft.com/office/officeart/2005/8/layout/hProcess11"/>
    <dgm:cxn modelId="{7AFF93E7-B4F1-974B-95CE-8505D8DC0D39}" type="presParOf" srcId="{4D7AF796-D3BC-E048-8844-EF1950164825}" destId="{55A7D644-3C14-C148-9E89-1AAD24E1572D}" srcOrd="0" destOrd="0" presId="urn:microsoft.com/office/officeart/2005/8/layout/hProcess11"/>
    <dgm:cxn modelId="{4C09446B-52B6-514A-AC35-9514E35BD2D2}" type="presParOf" srcId="{4D7AF796-D3BC-E048-8844-EF1950164825}" destId="{127AC7B0-44CF-AC40-932C-0C57EFA459D1}" srcOrd="1" destOrd="0" presId="urn:microsoft.com/office/officeart/2005/8/layout/hProcess11"/>
    <dgm:cxn modelId="{C7EDB7CE-DE27-2E46-BD5F-E7EC8CBBE6D6}" type="presParOf" srcId="{4D7AF796-D3BC-E048-8844-EF1950164825}" destId="{2823FBF6-8365-3242-AC96-E3A141D0264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E9A7D-6032-B848-9D2A-C15E3F4CD4D4}">
      <dsp:nvSpPr>
        <dsp:cNvPr id="0" name=""/>
        <dsp:cNvSpPr/>
      </dsp:nvSpPr>
      <dsp:spPr>
        <a:xfrm>
          <a:off x="0" y="1133129"/>
          <a:ext cx="6895939" cy="155713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F6436-3F06-6749-B42B-10B9314E88F2}">
      <dsp:nvSpPr>
        <dsp:cNvPr id="0" name=""/>
        <dsp:cNvSpPr/>
      </dsp:nvSpPr>
      <dsp:spPr>
        <a:xfrm>
          <a:off x="3030" y="0"/>
          <a:ext cx="2000091" cy="1557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marL="0" lvl="0" indent="0" algn="ctr" defTabSz="1022350">
            <a:lnSpc>
              <a:spcPct val="90000"/>
            </a:lnSpc>
            <a:spcBef>
              <a:spcPct val="0"/>
            </a:spcBef>
            <a:spcAft>
              <a:spcPct val="35000"/>
            </a:spcAft>
            <a:buNone/>
          </a:pPr>
          <a:r>
            <a:rPr lang="es-ES" sz="2300" kern="1200" dirty="0"/>
            <a:t>Ideación</a:t>
          </a:r>
        </a:p>
      </dsp:txBody>
      <dsp:txXfrm>
        <a:off x="3030" y="0"/>
        <a:ext cx="2000091" cy="1557137"/>
      </dsp:txXfrm>
    </dsp:sp>
    <dsp:sp modelId="{0CF7A266-D9FA-2147-A539-F9054E51F7A1}">
      <dsp:nvSpPr>
        <dsp:cNvPr id="0" name=""/>
        <dsp:cNvSpPr/>
      </dsp:nvSpPr>
      <dsp:spPr>
        <a:xfrm>
          <a:off x="808434" y="1751779"/>
          <a:ext cx="389284" cy="3892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1E1A5-D5BA-A44B-A356-95830CB2A33F}">
      <dsp:nvSpPr>
        <dsp:cNvPr id="0" name=""/>
        <dsp:cNvSpPr/>
      </dsp:nvSpPr>
      <dsp:spPr>
        <a:xfrm>
          <a:off x="2103126" y="2335706"/>
          <a:ext cx="2000091" cy="1557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s-ES" sz="2300" kern="1200" dirty="0"/>
            <a:t>Investigación</a:t>
          </a:r>
        </a:p>
      </dsp:txBody>
      <dsp:txXfrm>
        <a:off x="2103126" y="2335706"/>
        <a:ext cx="2000091" cy="1557137"/>
      </dsp:txXfrm>
    </dsp:sp>
    <dsp:sp modelId="{B50FFE81-C939-FF4D-9E49-E545CEDF18BD}">
      <dsp:nvSpPr>
        <dsp:cNvPr id="0" name=""/>
        <dsp:cNvSpPr/>
      </dsp:nvSpPr>
      <dsp:spPr>
        <a:xfrm>
          <a:off x="2908530" y="1751779"/>
          <a:ext cx="389284" cy="3892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7F4C8-7CD7-1747-B888-38FCA3AF2CA4}">
      <dsp:nvSpPr>
        <dsp:cNvPr id="0" name=""/>
        <dsp:cNvSpPr/>
      </dsp:nvSpPr>
      <dsp:spPr>
        <a:xfrm>
          <a:off x="4203222" y="0"/>
          <a:ext cx="2000091" cy="1557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marL="0" lvl="0" indent="0" algn="ctr" defTabSz="1022350">
            <a:lnSpc>
              <a:spcPct val="90000"/>
            </a:lnSpc>
            <a:spcBef>
              <a:spcPct val="0"/>
            </a:spcBef>
            <a:spcAft>
              <a:spcPct val="35000"/>
            </a:spcAft>
            <a:buNone/>
          </a:pPr>
          <a:r>
            <a:rPr lang="es-ES" sz="2300" kern="1200" dirty="0"/>
            <a:t>Formalización de la idea</a:t>
          </a:r>
        </a:p>
      </dsp:txBody>
      <dsp:txXfrm>
        <a:off x="4203222" y="0"/>
        <a:ext cx="2000091" cy="1557137"/>
      </dsp:txXfrm>
    </dsp:sp>
    <dsp:sp modelId="{A7B5C0BA-1F25-924C-8F0F-7D95226C4FE9}">
      <dsp:nvSpPr>
        <dsp:cNvPr id="0" name=""/>
        <dsp:cNvSpPr/>
      </dsp:nvSpPr>
      <dsp:spPr>
        <a:xfrm>
          <a:off x="5008626" y="1751779"/>
          <a:ext cx="389284" cy="3892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E9A7D-6032-B848-9D2A-C15E3F4CD4D4}">
      <dsp:nvSpPr>
        <dsp:cNvPr id="0" name=""/>
        <dsp:cNvSpPr/>
      </dsp:nvSpPr>
      <dsp:spPr>
        <a:xfrm>
          <a:off x="0" y="1029640"/>
          <a:ext cx="6577500" cy="141492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F6436-3F06-6749-B42B-10B9314E88F2}">
      <dsp:nvSpPr>
        <dsp:cNvPr id="0" name=""/>
        <dsp:cNvSpPr/>
      </dsp:nvSpPr>
      <dsp:spPr>
        <a:xfrm>
          <a:off x="72" y="0"/>
          <a:ext cx="2887612"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b" anchorCtr="0">
          <a:noAutofit/>
        </a:bodyPr>
        <a:lstStyle/>
        <a:p>
          <a:pPr marL="0" lvl="0" indent="0" algn="ctr" defTabSz="1466850">
            <a:lnSpc>
              <a:spcPct val="90000"/>
            </a:lnSpc>
            <a:spcBef>
              <a:spcPct val="0"/>
            </a:spcBef>
            <a:spcAft>
              <a:spcPct val="35000"/>
            </a:spcAft>
            <a:buNone/>
          </a:pPr>
          <a:r>
            <a:rPr lang="es-ES" sz="3300" kern="1200" dirty="0"/>
            <a:t>Definición de usuarios</a:t>
          </a:r>
        </a:p>
      </dsp:txBody>
      <dsp:txXfrm>
        <a:off x="72" y="0"/>
        <a:ext cx="2887612" cy="1414924"/>
      </dsp:txXfrm>
    </dsp:sp>
    <dsp:sp modelId="{0CF7A266-D9FA-2147-A539-F9054E51F7A1}">
      <dsp:nvSpPr>
        <dsp:cNvPr id="0" name=""/>
        <dsp:cNvSpPr/>
      </dsp:nvSpPr>
      <dsp:spPr>
        <a:xfrm>
          <a:off x="1267012"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1E1A5-D5BA-A44B-A356-95830CB2A33F}">
      <dsp:nvSpPr>
        <dsp:cNvPr id="0" name=""/>
        <dsp:cNvSpPr/>
      </dsp:nvSpPr>
      <dsp:spPr>
        <a:xfrm>
          <a:off x="3032065" y="2122386"/>
          <a:ext cx="2887612"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t" anchorCtr="0">
          <a:noAutofit/>
        </a:bodyPr>
        <a:lstStyle/>
        <a:p>
          <a:pPr marL="0" lvl="0" indent="0" algn="ctr" defTabSz="1466850">
            <a:lnSpc>
              <a:spcPct val="90000"/>
            </a:lnSpc>
            <a:spcBef>
              <a:spcPct val="0"/>
            </a:spcBef>
            <a:spcAft>
              <a:spcPct val="35000"/>
            </a:spcAft>
            <a:buNone/>
          </a:pPr>
          <a:r>
            <a:rPr lang="es-ES" sz="3300" kern="1200" dirty="0"/>
            <a:t>Definición funcional</a:t>
          </a:r>
        </a:p>
      </dsp:txBody>
      <dsp:txXfrm>
        <a:off x="3032065" y="2122386"/>
        <a:ext cx="2887612" cy="1414924"/>
      </dsp:txXfrm>
    </dsp:sp>
    <dsp:sp modelId="{B50FFE81-C939-FF4D-9E49-E545CEDF18BD}">
      <dsp:nvSpPr>
        <dsp:cNvPr id="0" name=""/>
        <dsp:cNvSpPr/>
      </dsp:nvSpPr>
      <dsp:spPr>
        <a:xfrm>
          <a:off x="4299006"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E9A7D-6032-B848-9D2A-C15E3F4CD4D4}">
      <dsp:nvSpPr>
        <dsp:cNvPr id="0" name=""/>
        <dsp:cNvSpPr/>
      </dsp:nvSpPr>
      <dsp:spPr>
        <a:xfrm>
          <a:off x="0" y="1029640"/>
          <a:ext cx="6577500" cy="141492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F6436-3F06-6749-B42B-10B9314E88F2}">
      <dsp:nvSpPr>
        <dsp:cNvPr id="0" name=""/>
        <dsp:cNvSpPr/>
      </dsp:nvSpPr>
      <dsp:spPr>
        <a:xfrm>
          <a:off x="2962" y="0"/>
          <a:ext cx="1425017"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s-ES" sz="2000" kern="1200" dirty="0" err="1"/>
            <a:t>Wireframe</a:t>
          </a:r>
          <a:endParaRPr lang="es-ES" sz="2000" kern="1200" dirty="0"/>
        </a:p>
      </dsp:txBody>
      <dsp:txXfrm>
        <a:off x="2962" y="0"/>
        <a:ext cx="1425017" cy="1414924"/>
      </dsp:txXfrm>
    </dsp:sp>
    <dsp:sp modelId="{0CF7A266-D9FA-2147-A539-F9054E51F7A1}">
      <dsp:nvSpPr>
        <dsp:cNvPr id="0" name=""/>
        <dsp:cNvSpPr/>
      </dsp:nvSpPr>
      <dsp:spPr>
        <a:xfrm>
          <a:off x="538606"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1E1A5-D5BA-A44B-A356-95830CB2A33F}">
      <dsp:nvSpPr>
        <dsp:cNvPr id="0" name=""/>
        <dsp:cNvSpPr/>
      </dsp:nvSpPr>
      <dsp:spPr>
        <a:xfrm>
          <a:off x="1499231" y="2122386"/>
          <a:ext cx="1425017"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s-ES" sz="2000" kern="1200" dirty="0"/>
            <a:t>Prototipos</a:t>
          </a:r>
        </a:p>
      </dsp:txBody>
      <dsp:txXfrm>
        <a:off x="1499231" y="2122386"/>
        <a:ext cx="1425017" cy="1414924"/>
      </dsp:txXfrm>
    </dsp:sp>
    <dsp:sp modelId="{B50FFE81-C939-FF4D-9E49-E545CEDF18BD}">
      <dsp:nvSpPr>
        <dsp:cNvPr id="0" name=""/>
        <dsp:cNvSpPr/>
      </dsp:nvSpPr>
      <dsp:spPr>
        <a:xfrm>
          <a:off x="2034875"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A8532A-856F-1248-84BD-DFFAF54EBF5F}">
      <dsp:nvSpPr>
        <dsp:cNvPr id="0" name=""/>
        <dsp:cNvSpPr/>
      </dsp:nvSpPr>
      <dsp:spPr>
        <a:xfrm>
          <a:off x="2995500" y="0"/>
          <a:ext cx="1425017"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s-ES" sz="2000" kern="1200" dirty="0"/>
            <a:t>Test con usuarios</a:t>
          </a:r>
        </a:p>
      </dsp:txBody>
      <dsp:txXfrm>
        <a:off x="2995500" y="0"/>
        <a:ext cx="1425017" cy="1414924"/>
      </dsp:txXfrm>
    </dsp:sp>
    <dsp:sp modelId="{3C1DD726-271F-F94D-89E0-8B53408B2784}">
      <dsp:nvSpPr>
        <dsp:cNvPr id="0" name=""/>
        <dsp:cNvSpPr/>
      </dsp:nvSpPr>
      <dsp:spPr>
        <a:xfrm>
          <a:off x="3531143"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3400F-F93A-2244-A601-6BAF4F8D119A}">
      <dsp:nvSpPr>
        <dsp:cNvPr id="0" name=""/>
        <dsp:cNvSpPr/>
      </dsp:nvSpPr>
      <dsp:spPr>
        <a:xfrm>
          <a:off x="4491769" y="2122386"/>
          <a:ext cx="1425017"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s-ES" sz="2000" kern="1200" dirty="0"/>
            <a:t>Diseño visual</a:t>
          </a:r>
        </a:p>
      </dsp:txBody>
      <dsp:txXfrm>
        <a:off x="4491769" y="2122386"/>
        <a:ext cx="1425017" cy="1414924"/>
      </dsp:txXfrm>
    </dsp:sp>
    <dsp:sp modelId="{AF38A242-637E-BB4B-85CD-404E9604F8A5}">
      <dsp:nvSpPr>
        <dsp:cNvPr id="0" name=""/>
        <dsp:cNvSpPr/>
      </dsp:nvSpPr>
      <dsp:spPr>
        <a:xfrm>
          <a:off x="5027412"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E9A7D-6032-B848-9D2A-C15E3F4CD4D4}">
      <dsp:nvSpPr>
        <dsp:cNvPr id="0" name=""/>
        <dsp:cNvSpPr/>
      </dsp:nvSpPr>
      <dsp:spPr>
        <a:xfrm>
          <a:off x="0" y="1029640"/>
          <a:ext cx="6577500" cy="141492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F6436-3F06-6749-B42B-10B9314E88F2}">
      <dsp:nvSpPr>
        <dsp:cNvPr id="0" name=""/>
        <dsp:cNvSpPr/>
      </dsp:nvSpPr>
      <dsp:spPr>
        <a:xfrm>
          <a:off x="72" y="0"/>
          <a:ext cx="2887612"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b" anchorCtr="0">
          <a:noAutofit/>
        </a:bodyPr>
        <a:lstStyle/>
        <a:p>
          <a:pPr marL="0" lvl="0" indent="0" algn="ctr" defTabSz="1466850">
            <a:lnSpc>
              <a:spcPct val="90000"/>
            </a:lnSpc>
            <a:spcBef>
              <a:spcPct val="0"/>
            </a:spcBef>
            <a:spcAft>
              <a:spcPct val="35000"/>
            </a:spcAft>
            <a:buNone/>
          </a:pPr>
          <a:r>
            <a:rPr lang="es-ES" sz="3300" kern="1200" dirty="0"/>
            <a:t>Programación del código</a:t>
          </a:r>
        </a:p>
      </dsp:txBody>
      <dsp:txXfrm>
        <a:off x="72" y="0"/>
        <a:ext cx="2887612" cy="1414924"/>
      </dsp:txXfrm>
    </dsp:sp>
    <dsp:sp modelId="{0CF7A266-D9FA-2147-A539-F9054E51F7A1}">
      <dsp:nvSpPr>
        <dsp:cNvPr id="0" name=""/>
        <dsp:cNvSpPr/>
      </dsp:nvSpPr>
      <dsp:spPr>
        <a:xfrm>
          <a:off x="1267012"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1E1A5-D5BA-A44B-A356-95830CB2A33F}">
      <dsp:nvSpPr>
        <dsp:cNvPr id="0" name=""/>
        <dsp:cNvSpPr/>
      </dsp:nvSpPr>
      <dsp:spPr>
        <a:xfrm>
          <a:off x="3032065" y="2122386"/>
          <a:ext cx="2887612"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t" anchorCtr="0">
          <a:noAutofit/>
        </a:bodyPr>
        <a:lstStyle/>
        <a:p>
          <a:pPr marL="0" lvl="0" indent="0" algn="ctr" defTabSz="1466850">
            <a:lnSpc>
              <a:spcPct val="90000"/>
            </a:lnSpc>
            <a:spcBef>
              <a:spcPct val="0"/>
            </a:spcBef>
            <a:spcAft>
              <a:spcPct val="35000"/>
            </a:spcAft>
            <a:buNone/>
          </a:pPr>
          <a:r>
            <a:rPr lang="es-ES" sz="3300" kern="1200" dirty="0"/>
            <a:t>Corrección de bugs</a:t>
          </a:r>
        </a:p>
      </dsp:txBody>
      <dsp:txXfrm>
        <a:off x="3032065" y="2122386"/>
        <a:ext cx="2887612" cy="1414924"/>
      </dsp:txXfrm>
    </dsp:sp>
    <dsp:sp modelId="{B50FFE81-C939-FF4D-9E49-E545CEDF18BD}">
      <dsp:nvSpPr>
        <dsp:cNvPr id="0" name=""/>
        <dsp:cNvSpPr/>
      </dsp:nvSpPr>
      <dsp:spPr>
        <a:xfrm>
          <a:off x="4299006"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E9A7D-6032-B848-9D2A-C15E3F4CD4D4}">
      <dsp:nvSpPr>
        <dsp:cNvPr id="0" name=""/>
        <dsp:cNvSpPr/>
      </dsp:nvSpPr>
      <dsp:spPr>
        <a:xfrm>
          <a:off x="0" y="1029640"/>
          <a:ext cx="6577500" cy="141492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F6436-3F06-6749-B42B-10B9314E88F2}">
      <dsp:nvSpPr>
        <dsp:cNvPr id="0" name=""/>
        <dsp:cNvSpPr/>
      </dsp:nvSpPr>
      <dsp:spPr>
        <a:xfrm>
          <a:off x="2890" y="0"/>
          <a:ext cx="1907731"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marL="0" lvl="0" indent="0" algn="ctr" defTabSz="1022350">
            <a:lnSpc>
              <a:spcPct val="90000"/>
            </a:lnSpc>
            <a:spcBef>
              <a:spcPct val="0"/>
            </a:spcBef>
            <a:spcAft>
              <a:spcPct val="35000"/>
            </a:spcAft>
            <a:buNone/>
          </a:pPr>
          <a:r>
            <a:rPr lang="es-ES" sz="2300" kern="1200" dirty="0"/>
            <a:t>Lanzamiento</a:t>
          </a:r>
        </a:p>
      </dsp:txBody>
      <dsp:txXfrm>
        <a:off x="2890" y="0"/>
        <a:ext cx="1907731" cy="1414924"/>
      </dsp:txXfrm>
    </dsp:sp>
    <dsp:sp modelId="{0CF7A266-D9FA-2147-A539-F9054E51F7A1}">
      <dsp:nvSpPr>
        <dsp:cNvPr id="0" name=""/>
        <dsp:cNvSpPr/>
      </dsp:nvSpPr>
      <dsp:spPr>
        <a:xfrm>
          <a:off x="779890"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1E1A5-D5BA-A44B-A356-95830CB2A33F}">
      <dsp:nvSpPr>
        <dsp:cNvPr id="0" name=""/>
        <dsp:cNvSpPr/>
      </dsp:nvSpPr>
      <dsp:spPr>
        <a:xfrm>
          <a:off x="2006009" y="2122386"/>
          <a:ext cx="1907731"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s-ES" sz="2300" kern="1200" dirty="0"/>
            <a:t>Seguimiento</a:t>
          </a:r>
        </a:p>
      </dsp:txBody>
      <dsp:txXfrm>
        <a:off x="2006009" y="2122386"/>
        <a:ext cx="1907731" cy="1414924"/>
      </dsp:txXfrm>
    </dsp:sp>
    <dsp:sp modelId="{B50FFE81-C939-FF4D-9E49-E545CEDF18BD}">
      <dsp:nvSpPr>
        <dsp:cNvPr id="0" name=""/>
        <dsp:cNvSpPr/>
      </dsp:nvSpPr>
      <dsp:spPr>
        <a:xfrm>
          <a:off x="2783009"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A7D644-3C14-C148-9E89-1AAD24E1572D}">
      <dsp:nvSpPr>
        <dsp:cNvPr id="0" name=""/>
        <dsp:cNvSpPr/>
      </dsp:nvSpPr>
      <dsp:spPr>
        <a:xfrm>
          <a:off x="4009127" y="0"/>
          <a:ext cx="1907731" cy="141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marL="0" lvl="0" indent="0" algn="ctr" defTabSz="1022350">
            <a:lnSpc>
              <a:spcPct val="90000"/>
            </a:lnSpc>
            <a:spcBef>
              <a:spcPct val="0"/>
            </a:spcBef>
            <a:spcAft>
              <a:spcPct val="35000"/>
            </a:spcAft>
            <a:buNone/>
          </a:pPr>
          <a:r>
            <a:rPr lang="es-ES" sz="2300" kern="1200" dirty="0"/>
            <a:t>Actualización</a:t>
          </a:r>
        </a:p>
      </dsp:txBody>
      <dsp:txXfrm>
        <a:off x="4009127" y="0"/>
        <a:ext cx="1907731" cy="1414924"/>
      </dsp:txXfrm>
    </dsp:sp>
    <dsp:sp modelId="{127AC7B0-44CF-AC40-932C-0C57EFA459D1}">
      <dsp:nvSpPr>
        <dsp:cNvPr id="0" name=""/>
        <dsp:cNvSpPr/>
      </dsp:nvSpPr>
      <dsp:spPr>
        <a:xfrm>
          <a:off x="4786128" y="1591789"/>
          <a:ext cx="353731" cy="353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125A80-238E-4666-9224-38825421A447}" type="datetimeFigureOut">
              <a:rPr lang="en-US" smtClean="0"/>
              <a:t>10/31/19</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C5CBF7-1180-4C9A-B3ED-FE2F7FF39991}" type="slidenum">
              <a:rPr lang="en-US" smtClean="0"/>
              <a:t>‹Nº›</a:t>
            </a:fld>
            <a:endParaRPr lang="en-US"/>
          </a:p>
        </p:txBody>
      </p:sp>
    </p:spTree>
    <p:extLst>
      <p:ext uri="{BB962C8B-B14F-4D97-AF65-F5344CB8AC3E}">
        <p14:creationId xmlns:p14="http://schemas.microsoft.com/office/powerpoint/2010/main" val="3528756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E324E-FFDC-4C22-83BA-0E3B043D073B}" type="datetimeFigureOut">
              <a:rPr lang="en-US" smtClean="0"/>
              <a:t>10/31/19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10F78-1C8C-4FE6-85F7-70F4EDBD7888}" type="slidenum">
              <a:rPr lang="en-US" smtClean="0"/>
              <a:t>‹Nº›</a:t>
            </a:fld>
            <a:endParaRPr lang="en-US"/>
          </a:p>
        </p:txBody>
      </p:sp>
    </p:spTree>
    <p:extLst>
      <p:ext uri="{BB962C8B-B14F-4D97-AF65-F5344CB8AC3E}">
        <p14:creationId xmlns:p14="http://schemas.microsoft.com/office/powerpoint/2010/main" val="3154629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38D18B15-7033-4E79-9AB6-9E48A50D7A5E}" type="datetimeFigureOut">
              <a:rPr lang="en-US" smtClean="0"/>
              <a:t>10/31/19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267380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8D18B15-7033-4E79-9AB6-9E48A50D7A5E}" type="datetimeFigureOut">
              <a:rPr lang="en-US" smtClean="0"/>
              <a:t>10/31/19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220570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38D18B15-7033-4E79-9AB6-9E48A50D7A5E}" type="datetimeFigureOut">
              <a:rPr lang="en-US" smtClean="0"/>
              <a:t>10/31/19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2412173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38D18B15-7033-4E79-9AB6-9E48A50D7A5E}" type="datetimeFigureOut">
              <a:rPr lang="en-US" smtClean="0"/>
              <a:t>10/31/19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255223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38D18B15-7033-4E79-9AB6-9E48A50D7A5E}" type="datetimeFigureOut">
              <a:rPr lang="en-US" smtClean="0"/>
              <a:t>10/31/19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387755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38D18B15-7033-4E79-9AB6-9E48A50D7A5E}" type="datetimeFigureOut">
              <a:rPr lang="en-US" smtClean="0"/>
              <a:t>10/31/19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149694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8D18B15-7033-4E79-9AB6-9E48A50D7A5E}" type="datetimeFigureOut">
              <a:rPr lang="en-US" smtClean="0"/>
              <a:t>10/31/19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3295067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38D18B15-7033-4E79-9AB6-9E48A50D7A5E}" type="datetimeFigureOut">
              <a:rPr lang="en-US" smtClean="0"/>
              <a:t>10/31/19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191536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38D18B15-7033-4E79-9AB6-9E48A50D7A5E}" type="datetimeFigureOut">
              <a:rPr lang="en-US" smtClean="0"/>
              <a:t>10/31/19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20888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38D18B15-7033-4E79-9AB6-9E48A50D7A5E}" type="datetimeFigureOut">
              <a:rPr lang="en-US" smtClean="0"/>
              <a:t>10/31/19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225270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D18B15-7033-4E79-9AB6-9E48A50D7A5E}" type="datetimeFigureOut">
              <a:rPr lang="en-US" smtClean="0"/>
              <a:t>10/31/19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162138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8D18B15-7033-4E79-9AB6-9E48A50D7A5E}" type="datetimeFigureOut">
              <a:rPr lang="en-US" smtClean="0"/>
              <a:t>10/31/19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F1D3681-C7F5-4F29-A988-5F8F70AA3403}" type="slidenum">
              <a:rPr lang="en-US" smtClean="0"/>
              <a:t>‹Nº›</a:t>
            </a:fld>
            <a:endParaRPr lang="en-US"/>
          </a:p>
        </p:txBody>
      </p:sp>
    </p:spTree>
    <p:extLst>
      <p:ext uri="{BB962C8B-B14F-4D97-AF65-F5344CB8AC3E}">
        <p14:creationId xmlns:p14="http://schemas.microsoft.com/office/powerpoint/2010/main" val="342686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18B15-7033-4E79-9AB6-9E48A50D7A5E}" type="datetimeFigureOut">
              <a:rPr lang="en-US" smtClean="0"/>
              <a:t>10/31/19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D3681-C7F5-4F29-A988-5F8F70AA3403}" type="slidenum">
              <a:rPr lang="en-US" smtClean="0"/>
              <a:t>‹Nº›</a:t>
            </a:fld>
            <a:endParaRPr lang="en-US"/>
          </a:p>
        </p:txBody>
      </p:sp>
    </p:spTree>
    <p:extLst>
      <p:ext uri="{BB962C8B-B14F-4D97-AF65-F5344CB8AC3E}">
        <p14:creationId xmlns:p14="http://schemas.microsoft.com/office/powerpoint/2010/main" val="20509881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espinozae@unan.edu.ni"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espinozae1989/Congreso-Agenda"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1050441" y="2729022"/>
            <a:ext cx="9297289" cy="1754326"/>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Desarrollo de aplicaciones para </a:t>
            </a:r>
          </a:p>
          <a:p>
            <a:pPr algn="ctr"/>
            <a:r>
              <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dispositivos móviles</a:t>
            </a:r>
          </a:p>
        </p:txBody>
      </p:sp>
      <p:sp>
        <p:nvSpPr>
          <p:cNvPr id="5" name="Rectángulo 4"/>
          <p:cNvSpPr/>
          <p:nvPr/>
        </p:nvSpPr>
        <p:spPr>
          <a:xfrm>
            <a:off x="4630918" y="4393768"/>
            <a:ext cx="5959131" cy="2062103"/>
          </a:xfrm>
          <a:prstGeom prst="rect">
            <a:avLst/>
          </a:prstGeom>
          <a:noFill/>
        </p:spPr>
        <p:txBody>
          <a:bodyPr wrap="none" lIns="91440" tIns="45720" rIns="91440" bIns="45720">
            <a:spAutoFit/>
          </a:bodyPr>
          <a:lstStyle/>
          <a:p>
            <a:pPr algn="ctr"/>
            <a:r>
              <a:rPr lang="es-ES" sz="3200" b="0" cap="none" spc="0" dirty="0" err="1">
                <a:ln w="0"/>
                <a:solidFill>
                  <a:schemeClr val="tx1"/>
                </a:solidFill>
                <a:effectLst>
                  <a:outerShdw blurRad="38100" dist="19050" dir="2700000" algn="tl" rotWithShape="0">
                    <a:schemeClr val="dk1">
                      <a:alpha val="40000"/>
                    </a:schemeClr>
                  </a:outerShdw>
                </a:effectLst>
              </a:rPr>
              <a:t>Msc</a:t>
            </a:r>
            <a:r>
              <a:rPr lang="es-ES" sz="3200" b="0" cap="none" spc="0" dirty="0">
                <a:ln w="0"/>
                <a:solidFill>
                  <a:schemeClr val="tx1"/>
                </a:solidFill>
                <a:effectLst>
                  <a:outerShdw blurRad="38100" dist="19050" dir="2700000" algn="tl" rotWithShape="0">
                    <a:schemeClr val="dk1">
                      <a:alpha val="40000"/>
                    </a:schemeClr>
                  </a:outerShdw>
                </a:effectLst>
              </a:rPr>
              <a:t>. Luis Manuel Espinoza Estrada</a:t>
            </a:r>
          </a:p>
          <a:p>
            <a:pPr algn="ctr"/>
            <a:r>
              <a:rPr lang="es-ES" sz="3200" dirty="0">
                <a:ln w="0"/>
                <a:effectLst>
                  <a:outerShdw blurRad="38100" dist="19050" dir="2700000" algn="tl" rotWithShape="0">
                    <a:schemeClr val="dk1">
                      <a:alpha val="40000"/>
                    </a:schemeClr>
                  </a:outerShdw>
                </a:effectLst>
              </a:rPr>
              <a:t>Docente</a:t>
            </a:r>
          </a:p>
          <a:p>
            <a:pPr algn="ctr"/>
            <a:r>
              <a:rPr lang="es-NI" sz="3200" dirty="0">
                <a:solidFill>
                  <a:srgbClr val="003458"/>
                </a:solidFill>
                <a:latin typeface="Humnst777 Lt BT Light" panose="020B0402030504020204" pitchFamily="34" charset="0"/>
                <a:hlinkClick r:id="rId3"/>
              </a:rPr>
              <a:t>lespinozae@unan.edu.ni</a:t>
            </a:r>
            <a:endParaRPr lang="es-NI" sz="3200" dirty="0">
              <a:solidFill>
                <a:srgbClr val="003458"/>
              </a:solidFill>
              <a:latin typeface="Humnst777 Lt BT Light" panose="020B0402030504020204" pitchFamily="34" charset="0"/>
            </a:endParaRPr>
          </a:p>
          <a:p>
            <a:pPr algn="ctr"/>
            <a:endParaRPr lang="es-ES" sz="3200" b="0" cap="none" spc="0" dirty="0">
              <a:ln w="0"/>
              <a:solidFill>
                <a:schemeClr val="tx1"/>
              </a:solidFill>
              <a:effectLst>
                <a:outerShdw blurRad="38100" dist="19050" dir="2700000" algn="tl" rotWithShape="0">
                  <a:schemeClr val="dk1">
                    <a:alpha val="40000"/>
                  </a:schemeClr>
                </a:outerShdw>
              </a:effectLst>
            </a:endParaRPr>
          </a:p>
        </p:txBody>
      </p:sp>
      <p:pic>
        <p:nvPicPr>
          <p:cNvPr id="6" name="Imagen 5">
            <a:extLst>
              <a:ext uri="{FF2B5EF4-FFF2-40B4-BE49-F238E27FC236}">
                <a16:creationId xmlns:a16="http://schemas.microsoft.com/office/drawing/2014/main" id="{B5C1D850-4728-984F-B1FB-F36990357DFC}"/>
              </a:ext>
            </a:extLst>
          </p:cNvPr>
          <p:cNvPicPr>
            <a:picLocks noChangeAspect="1"/>
          </p:cNvPicPr>
          <p:nvPr/>
        </p:nvPicPr>
        <p:blipFill>
          <a:blip r:embed="rId4"/>
          <a:stretch>
            <a:fillRect/>
          </a:stretch>
        </p:blipFill>
        <p:spPr>
          <a:xfrm>
            <a:off x="8636073" y="385163"/>
            <a:ext cx="3423314" cy="2136978"/>
          </a:xfrm>
          <a:prstGeom prst="rect">
            <a:avLst/>
          </a:prstGeom>
        </p:spPr>
      </p:pic>
    </p:spTree>
    <p:extLst>
      <p:ext uri="{BB962C8B-B14F-4D97-AF65-F5344CB8AC3E}">
        <p14:creationId xmlns:p14="http://schemas.microsoft.com/office/powerpoint/2010/main" val="55727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351338"/>
          </a:xfrm>
        </p:spPr>
        <p:txBody>
          <a:bodyPr/>
          <a:lstStyle/>
          <a:p>
            <a:pPr algn="just"/>
            <a:r>
              <a:rPr lang="es-ES_tradnl" dirty="0"/>
              <a:t>Las aplicaciones nativas son aquellas que han sido desarrolladas con el software que ofrece cada sistema operativo a los programadores, llamado genéricamente software </a:t>
            </a:r>
            <a:r>
              <a:rPr lang="es-ES_tradnl" dirty="0" err="1"/>
              <a:t>Development</a:t>
            </a:r>
            <a:r>
              <a:rPr lang="es-ES_tradnl" dirty="0"/>
              <a:t> Kit o SDK.</a:t>
            </a:r>
          </a:p>
          <a:p>
            <a:pPr algn="just"/>
            <a:endParaRPr lang="es-ES_tradnl" dirty="0"/>
          </a:p>
          <a:p>
            <a:pPr algn="just"/>
            <a:endParaRPr lang="es-ES_tradnl" dirty="0"/>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Aplicaciones nativas</a:t>
            </a:r>
            <a:endParaRPr lang="en-US" sz="4800" b="1" dirty="0"/>
          </a:p>
        </p:txBody>
      </p:sp>
      <p:pic>
        <p:nvPicPr>
          <p:cNvPr id="4" name="Imagen 3">
            <a:extLst>
              <a:ext uri="{FF2B5EF4-FFF2-40B4-BE49-F238E27FC236}">
                <a16:creationId xmlns:a16="http://schemas.microsoft.com/office/drawing/2014/main" id="{47F03D0F-CD31-BB45-98CA-D62C0A632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101" y="3703003"/>
            <a:ext cx="1800000" cy="1800000"/>
          </a:xfrm>
          <a:prstGeom prst="rect">
            <a:avLst/>
          </a:prstGeom>
        </p:spPr>
      </p:pic>
      <p:pic>
        <p:nvPicPr>
          <p:cNvPr id="6" name="Imagen 5">
            <a:extLst>
              <a:ext uri="{FF2B5EF4-FFF2-40B4-BE49-F238E27FC236}">
                <a16:creationId xmlns:a16="http://schemas.microsoft.com/office/drawing/2014/main" id="{6115FAC9-95AF-234C-BA39-570DB0F67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460" y="3703003"/>
            <a:ext cx="1800000" cy="1800000"/>
          </a:xfrm>
          <a:prstGeom prst="rect">
            <a:avLst/>
          </a:prstGeom>
        </p:spPr>
      </p:pic>
      <p:pic>
        <p:nvPicPr>
          <p:cNvPr id="9" name="Imagen 8">
            <a:extLst>
              <a:ext uri="{FF2B5EF4-FFF2-40B4-BE49-F238E27FC236}">
                <a16:creationId xmlns:a16="http://schemas.microsoft.com/office/drawing/2014/main" id="{D30FE256-26B2-214F-B067-4EA3BE989C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5720" y="3703003"/>
            <a:ext cx="1800000" cy="1800000"/>
          </a:xfrm>
          <a:prstGeom prst="rect">
            <a:avLst/>
          </a:prstGeom>
        </p:spPr>
      </p:pic>
      <p:sp>
        <p:nvSpPr>
          <p:cNvPr id="10" name="Rectángulo 9">
            <a:extLst>
              <a:ext uri="{FF2B5EF4-FFF2-40B4-BE49-F238E27FC236}">
                <a16:creationId xmlns:a16="http://schemas.microsoft.com/office/drawing/2014/main" id="{927219CC-06F5-544F-B51B-219A7EFB159E}"/>
              </a:ext>
            </a:extLst>
          </p:cNvPr>
          <p:cNvSpPr/>
          <p:nvPr/>
        </p:nvSpPr>
        <p:spPr>
          <a:xfrm>
            <a:off x="1559039" y="5662706"/>
            <a:ext cx="1390124" cy="369332"/>
          </a:xfrm>
          <a:prstGeom prst="rect">
            <a:avLst/>
          </a:prstGeom>
        </p:spPr>
        <p:txBody>
          <a:bodyPr wrap="none">
            <a:spAutoFit/>
          </a:bodyPr>
          <a:lstStyle/>
          <a:p>
            <a:r>
              <a:rPr lang="es-NI" dirty="0">
                <a:solidFill>
                  <a:srgbClr val="000000"/>
                </a:solidFill>
                <a:latin typeface="Roboto"/>
              </a:rPr>
              <a:t>Objective-C</a:t>
            </a:r>
            <a:endParaRPr lang="es-NI" dirty="0"/>
          </a:p>
        </p:txBody>
      </p:sp>
      <p:sp>
        <p:nvSpPr>
          <p:cNvPr id="11" name="Rectángulo 10">
            <a:extLst>
              <a:ext uri="{FF2B5EF4-FFF2-40B4-BE49-F238E27FC236}">
                <a16:creationId xmlns:a16="http://schemas.microsoft.com/office/drawing/2014/main" id="{4F338B69-BD8F-C340-BD8F-BB1C5775B041}"/>
              </a:ext>
            </a:extLst>
          </p:cNvPr>
          <p:cNvSpPr/>
          <p:nvPr/>
        </p:nvSpPr>
        <p:spPr>
          <a:xfrm>
            <a:off x="5514470" y="5655317"/>
            <a:ext cx="671979" cy="369332"/>
          </a:xfrm>
          <a:prstGeom prst="rect">
            <a:avLst/>
          </a:prstGeom>
        </p:spPr>
        <p:txBody>
          <a:bodyPr wrap="none">
            <a:spAutoFit/>
          </a:bodyPr>
          <a:lstStyle/>
          <a:p>
            <a:r>
              <a:rPr lang="es-NI" dirty="0">
                <a:solidFill>
                  <a:srgbClr val="000000"/>
                </a:solidFill>
                <a:latin typeface="Roboto"/>
              </a:rPr>
              <a:t>Java</a:t>
            </a:r>
            <a:endParaRPr lang="es-NI" dirty="0"/>
          </a:p>
        </p:txBody>
      </p:sp>
      <p:sp>
        <p:nvSpPr>
          <p:cNvPr id="12" name="Rectángulo 11">
            <a:extLst>
              <a:ext uri="{FF2B5EF4-FFF2-40B4-BE49-F238E27FC236}">
                <a16:creationId xmlns:a16="http://schemas.microsoft.com/office/drawing/2014/main" id="{E5D911EE-0687-6A48-AB69-327E4DE5A7E3}"/>
              </a:ext>
            </a:extLst>
          </p:cNvPr>
          <p:cNvSpPr/>
          <p:nvPr/>
        </p:nvSpPr>
        <p:spPr>
          <a:xfrm>
            <a:off x="8867025" y="5662706"/>
            <a:ext cx="1937390" cy="369332"/>
          </a:xfrm>
          <a:prstGeom prst="rect">
            <a:avLst/>
          </a:prstGeom>
        </p:spPr>
        <p:txBody>
          <a:bodyPr wrap="none">
            <a:spAutoFit/>
          </a:bodyPr>
          <a:lstStyle/>
          <a:p>
            <a:r>
              <a:rPr lang="es-NI" dirty="0">
                <a:solidFill>
                  <a:srgbClr val="000000"/>
                </a:solidFill>
                <a:latin typeface="Roboto"/>
              </a:rPr>
              <a:t>C# y Visual .NET</a:t>
            </a:r>
            <a:endParaRPr lang="es-NI" dirty="0"/>
          </a:p>
        </p:txBody>
      </p:sp>
    </p:spTree>
    <p:extLst>
      <p:ext uri="{BB962C8B-B14F-4D97-AF65-F5344CB8AC3E}">
        <p14:creationId xmlns:p14="http://schemas.microsoft.com/office/powerpoint/2010/main" val="381768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351338"/>
          </a:xfrm>
        </p:spPr>
        <p:txBody>
          <a:bodyPr/>
          <a:lstStyle/>
          <a:p>
            <a:pPr algn="just"/>
            <a:r>
              <a:rPr lang="es-ES_tradnl" dirty="0"/>
              <a:t>Las aplicaciones nativas son aquellas que han sido desarrolladas con el software que ofrece cada sistema operativo a los programadores, llamado genéricamente software </a:t>
            </a:r>
            <a:r>
              <a:rPr lang="es-ES_tradnl" dirty="0" err="1"/>
              <a:t>Development</a:t>
            </a:r>
            <a:r>
              <a:rPr lang="es-ES_tradnl" dirty="0"/>
              <a:t> Kit o SDK.</a:t>
            </a:r>
          </a:p>
          <a:p>
            <a:pPr algn="just"/>
            <a:endParaRPr lang="es-ES_tradnl" dirty="0"/>
          </a:p>
          <a:p>
            <a:pPr algn="just"/>
            <a:endParaRPr lang="es-ES_tradnl" dirty="0"/>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Aplicaciones nativas</a:t>
            </a:r>
            <a:endParaRPr lang="en-US" sz="4800" b="1" dirty="0"/>
          </a:p>
        </p:txBody>
      </p:sp>
      <p:pic>
        <p:nvPicPr>
          <p:cNvPr id="4" name="Imagen 3">
            <a:extLst>
              <a:ext uri="{FF2B5EF4-FFF2-40B4-BE49-F238E27FC236}">
                <a16:creationId xmlns:a16="http://schemas.microsoft.com/office/drawing/2014/main" id="{47F03D0F-CD31-BB45-98CA-D62C0A632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101" y="3703003"/>
            <a:ext cx="1800000" cy="1800000"/>
          </a:xfrm>
          <a:prstGeom prst="rect">
            <a:avLst/>
          </a:prstGeom>
        </p:spPr>
      </p:pic>
      <p:pic>
        <p:nvPicPr>
          <p:cNvPr id="6" name="Imagen 5">
            <a:extLst>
              <a:ext uri="{FF2B5EF4-FFF2-40B4-BE49-F238E27FC236}">
                <a16:creationId xmlns:a16="http://schemas.microsoft.com/office/drawing/2014/main" id="{6115FAC9-95AF-234C-BA39-570DB0F67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460" y="3703003"/>
            <a:ext cx="1800000" cy="1800000"/>
          </a:xfrm>
          <a:prstGeom prst="rect">
            <a:avLst/>
          </a:prstGeom>
        </p:spPr>
      </p:pic>
      <p:pic>
        <p:nvPicPr>
          <p:cNvPr id="9" name="Imagen 8">
            <a:extLst>
              <a:ext uri="{FF2B5EF4-FFF2-40B4-BE49-F238E27FC236}">
                <a16:creationId xmlns:a16="http://schemas.microsoft.com/office/drawing/2014/main" id="{D30FE256-26B2-214F-B067-4EA3BE989C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5720" y="3703003"/>
            <a:ext cx="1800000" cy="1800000"/>
          </a:xfrm>
          <a:prstGeom prst="rect">
            <a:avLst/>
          </a:prstGeom>
        </p:spPr>
      </p:pic>
      <p:sp>
        <p:nvSpPr>
          <p:cNvPr id="10" name="Rectángulo 9">
            <a:extLst>
              <a:ext uri="{FF2B5EF4-FFF2-40B4-BE49-F238E27FC236}">
                <a16:creationId xmlns:a16="http://schemas.microsoft.com/office/drawing/2014/main" id="{927219CC-06F5-544F-B51B-219A7EFB159E}"/>
              </a:ext>
            </a:extLst>
          </p:cNvPr>
          <p:cNvSpPr/>
          <p:nvPr/>
        </p:nvSpPr>
        <p:spPr>
          <a:xfrm>
            <a:off x="1559039" y="5662706"/>
            <a:ext cx="1390124" cy="369332"/>
          </a:xfrm>
          <a:prstGeom prst="rect">
            <a:avLst/>
          </a:prstGeom>
        </p:spPr>
        <p:txBody>
          <a:bodyPr wrap="none">
            <a:spAutoFit/>
          </a:bodyPr>
          <a:lstStyle/>
          <a:p>
            <a:r>
              <a:rPr lang="es-NI" dirty="0">
                <a:solidFill>
                  <a:srgbClr val="000000"/>
                </a:solidFill>
                <a:latin typeface="Roboto"/>
              </a:rPr>
              <a:t>Objective-C</a:t>
            </a:r>
            <a:endParaRPr lang="es-NI" dirty="0"/>
          </a:p>
        </p:txBody>
      </p:sp>
      <p:sp>
        <p:nvSpPr>
          <p:cNvPr id="11" name="Rectángulo 10">
            <a:extLst>
              <a:ext uri="{FF2B5EF4-FFF2-40B4-BE49-F238E27FC236}">
                <a16:creationId xmlns:a16="http://schemas.microsoft.com/office/drawing/2014/main" id="{4F338B69-BD8F-C340-BD8F-BB1C5775B041}"/>
              </a:ext>
            </a:extLst>
          </p:cNvPr>
          <p:cNvSpPr/>
          <p:nvPr/>
        </p:nvSpPr>
        <p:spPr>
          <a:xfrm>
            <a:off x="5514470" y="5655317"/>
            <a:ext cx="671979" cy="369332"/>
          </a:xfrm>
          <a:prstGeom prst="rect">
            <a:avLst/>
          </a:prstGeom>
        </p:spPr>
        <p:txBody>
          <a:bodyPr wrap="none">
            <a:spAutoFit/>
          </a:bodyPr>
          <a:lstStyle/>
          <a:p>
            <a:r>
              <a:rPr lang="es-NI" dirty="0">
                <a:solidFill>
                  <a:srgbClr val="000000"/>
                </a:solidFill>
                <a:latin typeface="Roboto"/>
              </a:rPr>
              <a:t>Java</a:t>
            </a:r>
            <a:endParaRPr lang="es-NI" dirty="0"/>
          </a:p>
        </p:txBody>
      </p:sp>
      <p:sp>
        <p:nvSpPr>
          <p:cNvPr id="12" name="Rectángulo 11">
            <a:extLst>
              <a:ext uri="{FF2B5EF4-FFF2-40B4-BE49-F238E27FC236}">
                <a16:creationId xmlns:a16="http://schemas.microsoft.com/office/drawing/2014/main" id="{E5D911EE-0687-6A48-AB69-327E4DE5A7E3}"/>
              </a:ext>
            </a:extLst>
          </p:cNvPr>
          <p:cNvSpPr/>
          <p:nvPr/>
        </p:nvSpPr>
        <p:spPr>
          <a:xfrm>
            <a:off x="8867025" y="5662706"/>
            <a:ext cx="1937390" cy="369332"/>
          </a:xfrm>
          <a:prstGeom prst="rect">
            <a:avLst/>
          </a:prstGeom>
        </p:spPr>
        <p:txBody>
          <a:bodyPr wrap="none">
            <a:spAutoFit/>
          </a:bodyPr>
          <a:lstStyle/>
          <a:p>
            <a:r>
              <a:rPr lang="es-NI" dirty="0">
                <a:solidFill>
                  <a:srgbClr val="000000"/>
                </a:solidFill>
                <a:latin typeface="Roboto"/>
              </a:rPr>
              <a:t>C# y Visual .NET</a:t>
            </a:r>
            <a:endParaRPr lang="es-NI" dirty="0"/>
          </a:p>
        </p:txBody>
      </p:sp>
    </p:spTree>
    <p:extLst>
      <p:ext uri="{BB962C8B-B14F-4D97-AF65-F5344CB8AC3E}">
        <p14:creationId xmlns:p14="http://schemas.microsoft.com/office/powerpoint/2010/main" val="339533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351338"/>
          </a:xfrm>
        </p:spPr>
        <p:txBody>
          <a:bodyPr/>
          <a:lstStyle/>
          <a:p>
            <a:pPr algn="just"/>
            <a:r>
              <a:rPr lang="es-ES_tradnl" dirty="0"/>
              <a:t>La base de programación de las aplicaciones web, también llamadas </a:t>
            </a:r>
            <a:r>
              <a:rPr lang="es-ES_tradnl" dirty="0" err="1"/>
              <a:t>webapps</a:t>
            </a:r>
            <a:r>
              <a:rPr lang="es-ES_tradnl" dirty="0"/>
              <a:t>, es el HTML, conjuntamente con JavaScript y CSS, herramientas ya conocidas para los programadores web</a:t>
            </a:r>
          </a:p>
          <a:p>
            <a:pPr algn="just"/>
            <a:endParaRPr lang="es-ES_tradnl" dirty="0"/>
          </a:p>
          <a:p>
            <a:pPr algn="just"/>
            <a:endParaRPr lang="es-ES_tradnl" dirty="0"/>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Aplicaciones web</a:t>
            </a:r>
            <a:endParaRPr lang="en-US" sz="4800" b="1" dirty="0"/>
          </a:p>
        </p:txBody>
      </p:sp>
      <p:pic>
        <p:nvPicPr>
          <p:cNvPr id="5" name="Imagen 4">
            <a:extLst>
              <a:ext uri="{FF2B5EF4-FFF2-40B4-BE49-F238E27FC236}">
                <a16:creationId xmlns:a16="http://schemas.microsoft.com/office/drawing/2014/main" id="{C2787018-F798-3046-A5D3-EE85155F5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700" y="3517900"/>
            <a:ext cx="1800000" cy="1800000"/>
          </a:xfrm>
          <a:prstGeom prst="rect">
            <a:avLst/>
          </a:prstGeom>
        </p:spPr>
      </p:pic>
      <p:pic>
        <p:nvPicPr>
          <p:cNvPr id="13" name="Imagen 12">
            <a:extLst>
              <a:ext uri="{FF2B5EF4-FFF2-40B4-BE49-F238E27FC236}">
                <a16:creationId xmlns:a16="http://schemas.microsoft.com/office/drawing/2014/main" id="{38DF43D2-0BB1-0E4B-A92E-4868A0141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750" y="3517900"/>
            <a:ext cx="1800000" cy="1800000"/>
          </a:xfrm>
          <a:prstGeom prst="rect">
            <a:avLst/>
          </a:prstGeom>
        </p:spPr>
      </p:pic>
    </p:spTree>
    <p:extLst>
      <p:ext uri="{BB962C8B-B14F-4D97-AF65-F5344CB8AC3E}">
        <p14:creationId xmlns:p14="http://schemas.microsoft.com/office/powerpoint/2010/main" val="304757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351338"/>
          </a:xfrm>
        </p:spPr>
        <p:txBody>
          <a:bodyPr/>
          <a:lstStyle/>
          <a:p>
            <a:pPr algn="just"/>
            <a:r>
              <a:rPr lang="es-ES_tradnl" dirty="0"/>
              <a:t>Este tipo de aplicaciones es una especie de combinación entre las dos anteriores. La forma de desarrollarlas es parecida a la de una aplicación web, usando HTML, CSS y JavaScript, u una vez que la aplicación está terminada, se compila o empaqueta de forma tal, que el resultado final es como si se tratara de una aplicación nativa.</a:t>
            </a:r>
          </a:p>
          <a:p>
            <a:pPr algn="just"/>
            <a:endParaRPr lang="es-ES_tradnl" dirty="0"/>
          </a:p>
          <a:p>
            <a:pPr algn="just"/>
            <a:endParaRPr lang="es-ES_tradnl" dirty="0"/>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Aplicaciones híbridas</a:t>
            </a:r>
            <a:endParaRPr lang="en-US" sz="4800" b="1" dirty="0"/>
          </a:p>
        </p:txBody>
      </p:sp>
      <p:pic>
        <p:nvPicPr>
          <p:cNvPr id="4" name="Imagen 3">
            <a:extLst>
              <a:ext uri="{FF2B5EF4-FFF2-40B4-BE49-F238E27FC236}">
                <a16:creationId xmlns:a16="http://schemas.microsoft.com/office/drawing/2014/main" id="{453F22FA-F55F-C548-AA60-AC52E82E7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154" y="4248468"/>
            <a:ext cx="3940486" cy="1369935"/>
          </a:xfrm>
          <a:prstGeom prst="rect">
            <a:avLst/>
          </a:prstGeom>
        </p:spPr>
      </p:pic>
      <p:pic>
        <p:nvPicPr>
          <p:cNvPr id="8" name="Imagen 7">
            <a:extLst>
              <a:ext uri="{FF2B5EF4-FFF2-40B4-BE49-F238E27FC236}">
                <a16:creationId xmlns:a16="http://schemas.microsoft.com/office/drawing/2014/main" id="{0CFB87B3-E85A-0240-A844-AB4BE59DD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101" y="4097864"/>
            <a:ext cx="2969260" cy="1671141"/>
          </a:xfrm>
          <a:prstGeom prst="rect">
            <a:avLst/>
          </a:prstGeom>
        </p:spPr>
      </p:pic>
    </p:spTree>
    <p:extLst>
      <p:ext uri="{BB962C8B-B14F-4D97-AF65-F5344CB8AC3E}">
        <p14:creationId xmlns:p14="http://schemas.microsoft.com/office/powerpoint/2010/main" val="101831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351338"/>
          </a:xfrm>
        </p:spPr>
        <p:txBody>
          <a:bodyPr/>
          <a:lstStyle/>
          <a:p>
            <a:pPr algn="just"/>
            <a:r>
              <a:rPr lang="es-ES_tradnl" dirty="0" err="1"/>
              <a:t>Ionic</a:t>
            </a:r>
            <a:r>
              <a:rPr lang="es-ES_tradnl" dirty="0"/>
              <a:t> Framework es el kit de herramientas de interfaz de usuario móvil gratuito y de código abierto para desarrollar aplicaciones multiplataforma de alta calidad para iOS, Android y la Web nativos, todo desde una única base de código</a:t>
            </a:r>
          </a:p>
          <a:p>
            <a:pPr algn="just"/>
            <a:endParaRPr lang="es-ES_tradnl" dirty="0"/>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err="1"/>
              <a:t>Ionic</a:t>
            </a:r>
            <a:endParaRPr lang="en-US" sz="4800" b="1" dirty="0"/>
          </a:p>
        </p:txBody>
      </p:sp>
      <p:pic>
        <p:nvPicPr>
          <p:cNvPr id="6" name="Imagen 5">
            <a:extLst>
              <a:ext uri="{FF2B5EF4-FFF2-40B4-BE49-F238E27FC236}">
                <a16:creationId xmlns:a16="http://schemas.microsoft.com/office/drawing/2014/main" id="{7CD5942E-F5FA-114D-B497-E6A1DA0C4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757" y="4248468"/>
            <a:ext cx="3940486" cy="1369935"/>
          </a:xfrm>
          <a:prstGeom prst="rect">
            <a:avLst/>
          </a:prstGeom>
        </p:spPr>
      </p:pic>
    </p:spTree>
    <p:extLst>
      <p:ext uri="{BB962C8B-B14F-4D97-AF65-F5344CB8AC3E}">
        <p14:creationId xmlns:p14="http://schemas.microsoft.com/office/powerpoint/2010/main" val="105151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428999"/>
            <a:ext cx="10515600" cy="819469"/>
          </a:xfrm>
        </p:spPr>
        <p:txBody>
          <a:bodyPr/>
          <a:lstStyle/>
          <a:p>
            <a:pPr algn="ctr"/>
            <a:r>
              <a:rPr lang="es-NI" dirty="0">
                <a:hlinkClick r:id="rId2"/>
              </a:rPr>
              <a:t>https://github.com/lespinozae1989/Congreso-Agenda</a:t>
            </a:r>
            <a:endParaRPr lang="es-ES_tradnl" dirty="0"/>
          </a:p>
          <a:p>
            <a:pPr algn="ctr"/>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Repositorio</a:t>
            </a:r>
            <a:endParaRPr lang="en-US" sz="4800" b="1" dirty="0"/>
          </a:p>
        </p:txBody>
      </p:sp>
    </p:spTree>
    <p:extLst>
      <p:ext uri="{BB962C8B-B14F-4D97-AF65-F5344CB8AC3E}">
        <p14:creationId xmlns:p14="http://schemas.microsoft.com/office/powerpoint/2010/main" val="100945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351338"/>
          </a:xfrm>
        </p:spPr>
        <p:txBody>
          <a:bodyPr/>
          <a:lstStyle/>
          <a:p>
            <a:pPr algn="just"/>
            <a:r>
              <a:rPr lang="es-ES_tradnl" dirty="0"/>
              <a:t>Cuello, J., &amp; </a:t>
            </a:r>
            <a:r>
              <a:rPr lang="es-ES_tradnl" dirty="0" err="1"/>
              <a:t>Vittone</a:t>
            </a:r>
            <a:r>
              <a:rPr lang="es-ES_tradnl" dirty="0"/>
              <a:t>, J. (2013). Diseñando apps para móviles. Catalina Duque Giraldo.</a:t>
            </a:r>
          </a:p>
          <a:p>
            <a:pPr algn="just"/>
            <a:r>
              <a:rPr lang="es-ES" dirty="0" err="1"/>
              <a:t>Ionic</a:t>
            </a:r>
            <a:r>
              <a:rPr lang="es-ES" dirty="0"/>
              <a:t>. (31 de 10 de 2019). </a:t>
            </a:r>
            <a:r>
              <a:rPr lang="es-ES" i="1" dirty="0" err="1"/>
              <a:t>Ionic</a:t>
            </a:r>
            <a:r>
              <a:rPr lang="es-ES" i="1" dirty="0"/>
              <a:t> - Cross-</a:t>
            </a:r>
            <a:r>
              <a:rPr lang="es-ES" i="1" dirty="0" err="1"/>
              <a:t>Plataform</a:t>
            </a:r>
            <a:r>
              <a:rPr lang="es-ES" i="1" dirty="0"/>
              <a:t> </a:t>
            </a:r>
            <a:r>
              <a:rPr lang="es-ES" i="1" dirty="0" err="1"/>
              <a:t>Movile</a:t>
            </a:r>
            <a:r>
              <a:rPr lang="es-ES" i="1" dirty="0"/>
              <a:t> App </a:t>
            </a:r>
            <a:r>
              <a:rPr lang="es-ES" i="1" dirty="0" err="1"/>
              <a:t>Development</a:t>
            </a:r>
            <a:r>
              <a:rPr lang="es-ES" dirty="0"/>
              <a:t>. Obtenido de </a:t>
            </a:r>
            <a:r>
              <a:rPr lang="es-ES" dirty="0" err="1"/>
              <a:t>Ionic</a:t>
            </a:r>
            <a:r>
              <a:rPr lang="es-ES" dirty="0"/>
              <a:t>: https://</a:t>
            </a:r>
            <a:r>
              <a:rPr lang="es-ES" dirty="0" err="1"/>
              <a:t>ionicframework.com</a:t>
            </a:r>
            <a:r>
              <a:rPr lang="es-ES" dirty="0"/>
              <a:t>/</a:t>
            </a:r>
            <a:endParaRPr lang="es-NI" dirty="0"/>
          </a:p>
          <a:p>
            <a:pPr algn="just"/>
            <a:endParaRPr lang="es-ES_tradnl"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Bibliografía</a:t>
            </a:r>
            <a:endParaRPr lang="en-US" sz="4800" b="1" dirty="0"/>
          </a:p>
        </p:txBody>
      </p:sp>
    </p:spTree>
    <p:extLst>
      <p:ext uri="{BB962C8B-B14F-4D97-AF65-F5344CB8AC3E}">
        <p14:creationId xmlns:p14="http://schemas.microsoft.com/office/powerpoint/2010/main" val="75777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3" cstate="print">
            <a:extLst>
              <a:ext uri="{28A0092B-C50C-407E-A947-70E740481C1C}">
                <a14:useLocalDpi xmlns:a14="http://schemas.microsoft.com/office/drawing/2010/main" val="0"/>
              </a:ext>
            </a:extLst>
          </a:blip>
          <a:srcRect l="26068" b="22710"/>
          <a:stretch/>
        </p:blipFill>
        <p:spPr>
          <a:xfrm>
            <a:off x="2625144" y="175447"/>
            <a:ext cx="6619553" cy="2485547"/>
          </a:xfrm>
          <a:prstGeom prst="rect">
            <a:avLst/>
          </a:prstGeom>
        </p:spPr>
      </p:pic>
      <p:sp>
        <p:nvSpPr>
          <p:cNvPr id="5" name="Rectángulo 4"/>
          <p:cNvSpPr/>
          <p:nvPr/>
        </p:nvSpPr>
        <p:spPr>
          <a:xfrm>
            <a:off x="2791687" y="3467397"/>
            <a:ext cx="6286465"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Preguntas o Gracias!!</a:t>
            </a:r>
          </a:p>
        </p:txBody>
      </p:sp>
      <p:pic>
        <p:nvPicPr>
          <p:cNvPr id="6" name="Imagen 5"/>
          <p:cNvPicPr>
            <a:picLocks noChangeAspect="1"/>
          </p:cNvPicPr>
          <p:nvPr/>
        </p:nvPicPr>
        <p:blipFill rotWithShape="1">
          <a:blip r:embed="rId3" cstate="print">
            <a:extLst>
              <a:ext uri="{28A0092B-C50C-407E-A947-70E740481C1C}">
                <a14:useLocalDpi xmlns:a14="http://schemas.microsoft.com/office/drawing/2010/main" val="0"/>
              </a:ext>
            </a:extLst>
          </a:blip>
          <a:srcRect l="26068" t="76162"/>
          <a:stretch/>
        </p:blipFill>
        <p:spPr>
          <a:xfrm>
            <a:off x="3525275" y="5867103"/>
            <a:ext cx="6952639" cy="805159"/>
          </a:xfrm>
          <a:prstGeom prst="rect">
            <a:avLst/>
          </a:prstGeom>
        </p:spPr>
      </p:pic>
    </p:spTree>
    <p:extLst>
      <p:ext uri="{BB962C8B-B14F-4D97-AF65-F5344CB8AC3E}">
        <p14:creationId xmlns:p14="http://schemas.microsoft.com/office/powerpoint/2010/main" val="215405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96633" y="500062"/>
            <a:ext cx="6783572" cy="1325563"/>
          </a:xfrm>
        </p:spPr>
        <p:txBody>
          <a:bodyPr>
            <a:noAutofit/>
          </a:bodyPr>
          <a:lstStyle/>
          <a:p>
            <a:r>
              <a:rPr lang="es-ES" sz="4800" b="1" dirty="0"/>
              <a:t>¿Qué son las aplicaciones?</a:t>
            </a:r>
            <a:endParaRPr lang="en-US" sz="4800" b="1" dirty="0"/>
          </a:p>
        </p:txBody>
      </p:sp>
      <p:sp>
        <p:nvSpPr>
          <p:cNvPr id="3" name="Marcador de contenido 2"/>
          <p:cNvSpPr>
            <a:spLocks noGrp="1"/>
          </p:cNvSpPr>
          <p:nvPr>
            <p:ph idx="1"/>
          </p:nvPr>
        </p:nvSpPr>
        <p:spPr/>
        <p:txBody>
          <a:bodyPr>
            <a:normAutofit/>
          </a:bodyPr>
          <a:lstStyle/>
          <a:p>
            <a:pPr algn="just"/>
            <a:r>
              <a:rPr lang="es-ES_tradnl" sz="3600" dirty="0"/>
              <a:t>(Cuello &amp; </a:t>
            </a:r>
            <a:r>
              <a:rPr lang="es-ES_tradnl" sz="3600" dirty="0" err="1"/>
              <a:t>Vittone</a:t>
            </a:r>
            <a:r>
              <a:rPr lang="es-ES_tradnl" sz="3600" dirty="0"/>
              <a:t>, 2013) mencionan que en esencia, una aplicación no deja de ser un software. Para entender un poco mejor el concepto, podemos decir que las aplicaciones son para los móviles lo que los programas son para los ordenadores de escritorios.</a:t>
            </a:r>
          </a:p>
        </p:txBody>
      </p:sp>
    </p:spTree>
    <p:extLst>
      <p:ext uri="{BB962C8B-B14F-4D97-AF65-F5344CB8AC3E}">
        <p14:creationId xmlns:p14="http://schemas.microsoft.com/office/powerpoint/2010/main" val="269179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254101" y="500062"/>
            <a:ext cx="6868633" cy="1325563"/>
          </a:xfrm>
        </p:spPr>
        <p:txBody>
          <a:bodyPr>
            <a:noAutofit/>
          </a:bodyPr>
          <a:lstStyle/>
          <a:p>
            <a:pPr algn="just"/>
            <a:r>
              <a:rPr lang="es-ES" sz="4800" b="1" dirty="0"/>
              <a:t>Proceso de diseño y desarrollo de una app</a:t>
            </a:r>
            <a:endParaRPr lang="en-US" sz="4800" b="1" dirty="0"/>
          </a:p>
        </p:txBody>
      </p:sp>
      <p:pic>
        <p:nvPicPr>
          <p:cNvPr id="9" name="Marcador de contenido 8">
            <a:extLst>
              <a:ext uri="{FF2B5EF4-FFF2-40B4-BE49-F238E27FC236}">
                <a16:creationId xmlns:a16="http://schemas.microsoft.com/office/drawing/2014/main" id="{D6D56B96-D4A6-4240-8CB5-92AA298EE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478" y="1825625"/>
            <a:ext cx="8148899" cy="4234861"/>
          </a:xfrm>
        </p:spPr>
      </p:pic>
    </p:spTree>
    <p:extLst>
      <p:ext uri="{BB962C8B-B14F-4D97-AF65-F5344CB8AC3E}">
        <p14:creationId xmlns:p14="http://schemas.microsoft.com/office/powerpoint/2010/main" val="1840513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_tradnl" b="1" dirty="0"/>
              <a:t>Conceptualización: </a:t>
            </a:r>
            <a:r>
              <a:rPr lang="es-ES_tradnl" dirty="0"/>
              <a:t>El resultado de esta etapa es una idea de la aplicación.</a:t>
            </a:r>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Proceso de diseño y desarrollo de una app</a:t>
            </a:r>
            <a:endParaRPr lang="en-US" sz="4800" b="1" dirty="0"/>
          </a:p>
        </p:txBody>
      </p:sp>
      <p:graphicFrame>
        <p:nvGraphicFramePr>
          <p:cNvPr id="8" name="Diagrama 7">
            <a:extLst>
              <a:ext uri="{FF2B5EF4-FFF2-40B4-BE49-F238E27FC236}">
                <a16:creationId xmlns:a16="http://schemas.microsoft.com/office/drawing/2014/main" id="{C76EA690-2A51-E94C-8508-103AF7FFDC3B}"/>
              </a:ext>
            </a:extLst>
          </p:cNvPr>
          <p:cNvGraphicFramePr/>
          <p:nvPr>
            <p:extLst>
              <p:ext uri="{D42A27DB-BD31-4B8C-83A1-F6EECF244321}">
                <p14:modId xmlns:p14="http://schemas.microsoft.com/office/powerpoint/2010/main" val="1423794713"/>
              </p:ext>
            </p:extLst>
          </p:nvPr>
        </p:nvGraphicFramePr>
        <p:xfrm>
          <a:off x="2488556" y="2217545"/>
          <a:ext cx="6895939" cy="3892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9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_tradnl" b="1" dirty="0"/>
              <a:t>Definición: </a:t>
            </a:r>
            <a:r>
              <a:rPr lang="es-ES_tradnl" dirty="0"/>
              <a:t>Se describe con detalle a los usuarios para quienes se diseñará la aplicación.</a:t>
            </a:r>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Proceso de diseño y desarrollo de una app</a:t>
            </a:r>
            <a:endParaRPr lang="en-US" sz="4800" b="1" dirty="0"/>
          </a:p>
        </p:txBody>
      </p:sp>
      <p:graphicFrame>
        <p:nvGraphicFramePr>
          <p:cNvPr id="8" name="Diagrama 7">
            <a:extLst>
              <a:ext uri="{FF2B5EF4-FFF2-40B4-BE49-F238E27FC236}">
                <a16:creationId xmlns:a16="http://schemas.microsoft.com/office/drawing/2014/main" id="{C76EA690-2A51-E94C-8508-103AF7FFDC3B}"/>
              </a:ext>
            </a:extLst>
          </p:cNvPr>
          <p:cNvGraphicFramePr/>
          <p:nvPr>
            <p:extLst>
              <p:ext uri="{D42A27DB-BD31-4B8C-83A1-F6EECF244321}">
                <p14:modId xmlns:p14="http://schemas.microsoft.com/office/powerpoint/2010/main" val="1738934733"/>
              </p:ext>
            </p:extLst>
          </p:nvPr>
        </p:nvGraphicFramePr>
        <p:xfrm>
          <a:off x="2806995" y="2573079"/>
          <a:ext cx="6577500" cy="3537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59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_tradnl" b="1" dirty="0"/>
              <a:t>Diseño: </a:t>
            </a:r>
            <a:r>
              <a:rPr lang="es-ES_tradnl" dirty="0"/>
              <a:t>La etapa de diseño se llevan a un plano tangible los conceptos y definiciones anteriores.</a:t>
            </a:r>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Proceso de diseño y desarrollo de una app</a:t>
            </a:r>
            <a:endParaRPr lang="en-US" sz="4800" b="1" dirty="0"/>
          </a:p>
        </p:txBody>
      </p:sp>
      <p:graphicFrame>
        <p:nvGraphicFramePr>
          <p:cNvPr id="8" name="Diagrama 7">
            <a:extLst>
              <a:ext uri="{FF2B5EF4-FFF2-40B4-BE49-F238E27FC236}">
                <a16:creationId xmlns:a16="http://schemas.microsoft.com/office/drawing/2014/main" id="{C76EA690-2A51-E94C-8508-103AF7FFDC3B}"/>
              </a:ext>
            </a:extLst>
          </p:cNvPr>
          <p:cNvGraphicFramePr/>
          <p:nvPr>
            <p:extLst>
              <p:ext uri="{D42A27DB-BD31-4B8C-83A1-F6EECF244321}">
                <p14:modId xmlns:p14="http://schemas.microsoft.com/office/powerpoint/2010/main" val="2466938742"/>
              </p:ext>
            </p:extLst>
          </p:nvPr>
        </p:nvGraphicFramePr>
        <p:xfrm>
          <a:off x="2806995" y="2573079"/>
          <a:ext cx="6577500" cy="3537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538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_tradnl" b="1" dirty="0"/>
              <a:t>Desarrollo: </a:t>
            </a:r>
            <a:r>
              <a:rPr lang="es-ES_tradnl" dirty="0"/>
              <a:t>Se encarga de dar vida a los diseños y crear la estructura sobre la cual se apoyará el funcionamiento de la aplicación.</a:t>
            </a:r>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Proceso de diseño y desarrollo de una app</a:t>
            </a:r>
            <a:endParaRPr lang="en-US" sz="4800" b="1" dirty="0"/>
          </a:p>
        </p:txBody>
      </p:sp>
      <p:graphicFrame>
        <p:nvGraphicFramePr>
          <p:cNvPr id="8" name="Diagrama 7">
            <a:extLst>
              <a:ext uri="{FF2B5EF4-FFF2-40B4-BE49-F238E27FC236}">
                <a16:creationId xmlns:a16="http://schemas.microsoft.com/office/drawing/2014/main" id="{C76EA690-2A51-E94C-8508-103AF7FFDC3B}"/>
              </a:ext>
            </a:extLst>
          </p:cNvPr>
          <p:cNvGraphicFramePr/>
          <p:nvPr>
            <p:extLst>
              <p:ext uri="{D42A27DB-BD31-4B8C-83A1-F6EECF244321}">
                <p14:modId xmlns:p14="http://schemas.microsoft.com/office/powerpoint/2010/main" val="760306335"/>
              </p:ext>
            </p:extLst>
          </p:nvPr>
        </p:nvGraphicFramePr>
        <p:xfrm>
          <a:off x="2806995" y="2573079"/>
          <a:ext cx="6577500" cy="3537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496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_tradnl" b="1" dirty="0"/>
              <a:t>Publicación: </a:t>
            </a:r>
            <a:r>
              <a:rPr lang="es-ES_tradnl" dirty="0"/>
              <a:t>Es finalmente puesta a disposición de los usuarios en la tiendas.</a:t>
            </a:r>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Proceso de diseño y desarrollo de una app</a:t>
            </a:r>
            <a:endParaRPr lang="en-US" sz="4800" b="1" dirty="0"/>
          </a:p>
        </p:txBody>
      </p:sp>
      <p:graphicFrame>
        <p:nvGraphicFramePr>
          <p:cNvPr id="8" name="Diagrama 7">
            <a:extLst>
              <a:ext uri="{FF2B5EF4-FFF2-40B4-BE49-F238E27FC236}">
                <a16:creationId xmlns:a16="http://schemas.microsoft.com/office/drawing/2014/main" id="{C76EA690-2A51-E94C-8508-103AF7FFDC3B}"/>
              </a:ext>
            </a:extLst>
          </p:cNvPr>
          <p:cNvGraphicFramePr/>
          <p:nvPr>
            <p:extLst>
              <p:ext uri="{D42A27DB-BD31-4B8C-83A1-F6EECF244321}">
                <p14:modId xmlns:p14="http://schemas.microsoft.com/office/powerpoint/2010/main" val="1923013498"/>
              </p:ext>
            </p:extLst>
          </p:nvPr>
        </p:nvGraphicFramePr>
        <p:xfrm>
          <a:off x="2806995" y="2573079"/>
          <a:ext cx="6577500" cy="3537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03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351338"/>
          </a:xfrm>
        </p:spPr>
        <p:txBody>
          <a:bodyPr/>
          <a:lstStyle/>
          <a:p>
            <a:pPr algn="just"/>
            <a:r>
              <a:rPr lang="es-ES_tradnl" dirty="0"/>
              <a:t>A nivel de programación, existen varias formas de desarrollar una aplicación. Cada una de ellas tiene diferentes características y limitaciones, especialmente desde el punto de vista técnico.</a:t>
            </a:r>
          </a:p>
          <a:p>
            <a:endParaRPr lang="en-US" dirty="0"/>
          </a:p>
        </p:txBody>
      </p:sp>
      <p:sp>
        <p:nvSpPr>
          <p:cNvPr id="7" name="Título 1">
            <a:extLst>
              <a:ext uri="{FF2B5EF4-FFF2-40B4-BE49-F238E27FC236}">
                <a16:creationId xmlns:a16="http://schemas.microsoft.com/office/drawing/2014/main" id="{F4E34D17-7B9B-EE4B-9F8D-B8344D6EF920}"/>
              </a:ext>
            </a:extLst>
          </p:cNvPr>
          <p:cNvSpPr>
            <a:spLocks noGrp="1"/>
          </p:cNvSpPr>
          <p:nvPr>
            <p:ph type="title"/>
          </p:nvPr>
        </p:nvSpPr>
        <p:spPr>
          <a:xfrm>
            <a:off x="2254101" y="500062"/>
            <a:ext cx="6868633" cy="1325563"/>
          </a:xfrm>
        </p:spPr>
        <p:txBody>
          <a:bodyPr>
            <a:noAutofit/>
          </a:bodyPr>
          <a:lstStyle/>
          <a:p>
            <a:pPr algn="just"/>
            <a:r>
              <a:rPr lang="es-ES" sz="4800" b="1" dirty="0"/>
              <a:t>Tipos de aplicaciones según su desarrollo</a:t>
            </a:r>
            <a:endParaRPr lang="en-US" sz="4800" b="1" dirty="0"/>
          </a:p>
        </p:txBody>
      </p:sp>
    </p:spTree>
    <p:extLst>
      <p:ext uri="{BB962C8B-B14F-4D97-AF65-F5344CB8AC3E}">
        <p14:creationId xmlns:p14="http://schemas.microsoft.com/office/powerpoint/2010/main" val="5400189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554</Words>
  <Application>Microsoft Macintosh PowerPoint</Application>
  <PresentationFormat>Panorámica</PresentationFormat>
  <Paragraphs>60</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Calibri Light</vt:lpstr>
      <vt:lpstr>Humnst777 Lt BT Light</vt:lpstr>
      <vt:lpstr>Roboto</vt:lpstr>
      <vt:lpstr>Tema de Office</vt:lpstr>
      <vt:lpstr>Presentación de PowerPoint</vt:lpstr>
      <vt:lpstr>¿Qué son las aplicaciones?</vt:lpstr>
      <vt:lpstr>Proceso de diseño y desarrollo de una app</vt:lpstr>
      <vt:lpstr>Proceso de diseño y desarrollo de una app</vt:lpstr>
      <vt:lpstr>Proceso de diseño y desarrollo de una app</vt:lpstr>
      <vt:lpstr>Proceso de diseño y desarrollo de una app</vt:lpstr>
      <vt:lpstr>Proceso de diseño y desarrollo de una app</vt:lpstr>
      <vt:lpstr>Proceso de diseño y desarrollo de una app</vt:lpstr>
      <vt:lpstr>Tipos de aplicaciones según su desarrollo</vt:lpstr>
      <vt:lpstr>Aplicaciones nativas</vt:lpstr>
      <vt:lpstr>Aplicaciones nativas</vt:lpstr>
      <vt:lpstr>Aplicaciones web</vt:lpstr>
      <vt:lpstr>Aplicaciones híbridas</vt:lpstr>
      <vt:lpstr>Ionic</vt:lpstr>
      <vt:lpstr>Repositorio</vt:lpstr>
      <vt:lpstr>Bibliografía</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UNAN-Managua</dc:creator>
  <cp:lastModifiedBy>Microsoft Office User</cp:lastModifiedBy>
  <cp:revision>24</cp:revision>
  <dcterms:created xsi:type="dcterms:W3CDTF">2019-10-14T14:31:37Z</dcterms:created>
  <dcterms:modified xsi:type="dcterms:W3CDTF">2019-10-31T17:30:45Z</dcterms:modified>
</cp:coreProperties>
</file>