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X  UNIDADES VENDIDAS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c86b1a9-5db1-448f-83bd-88699dd0772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d614b66253144d0" /><Relationship Type="http://schemas.openxmlformats.org/officeDocument/2006/relationships/slideLayout" Target="/ppt/slideLayouts/slideLayout8.xml" Id="Ra3b71fad7a624851" /><Relationship Type="http://schemas.openxmlformats.org/officeDocument/2006/relationships/hyperlink" Target="https://app.powerbi.com/groups/me/reports/3c86b1a9-5db1-448f-83bd-88699dd07725/?pbi_source=PowerPoint" TargetMode="External" Id="RelId0" /><Relationship Type="http://schemas.openxmlformats.org/officeDocument/2006/relationships/image" Target="/ppt/media/image4.png" Id="imgId38788960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Projeto1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03/09/2023 17:11:59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03/09/2023 17:07:08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UCRO POR SEGMENTO ,VENDAS X  UNIDADES VENDIDAS POR PAÍS ,LUCRO POR PAÍS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78896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LUCRO E VENDAS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