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B718B-E4C0-22B5-C1B7-893F6149F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5BAD9-6E4E-F226-E1D4-28CF9987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C98F7-4228-8893-32EF-D9568069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57837-C34F-E5F9-B4B1-5233CF7E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DFC0C-FFE2-C26D-97A1-F32EEA29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47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8FB94-10B2-2BCD-9605-D9BE11C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B9751A-5797-D0DE-7B5E-F9EC09AB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B2253-2BFD-B59E-90F1-E62B3E47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AD149-7107-EDC3-B559-08CD5964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C7D5-1F11-468E-F8DB-68C46482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7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85E295-7C72-13A2-6E45-E1D278FC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6CDAF3-7BA3-013D-A047-C6A87C1E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344AA-F48D-020D-F5F5-1BA4B5B4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D0F8D-69B7-EBA1-1D03-35A7147A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EA7F4-A256-2148-8052-02059B16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6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D8038-AE91-BAE8-31FD-50CB64E7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83104-9B44-8C4A-E473-058EA8D4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722D4-65EB-B015-19D6-D10F0509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5B9AD-2313-CCDD-EA06-4F9FD47D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AC6181-A69F-B20F-C2B3-DAB12D0B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B401-C826-A7BD-343A-E65F9C5B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AACF12-FB5F-3FA4-D48D-DB17EC9E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B1CF8-0601-C481-5AD5-5A05BE54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104CC-9D20-79CE-9253-D70BB45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924D0-5EB0-CFEE-212C-95C80EE9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00FC-3C4B-1CF2-2D0E-5CB75120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EAC3B-D1B2-E6DC-628D-375A8FFF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D2FF9-064D-1CD0-C398-D41A85AD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207A50-313E-3173-2153-9FC0D06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D8D5E1-2554-3EAF-62AB-C6B3316E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5A6ACA-F253-6598-FC21-8AFE31A3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1B8-9E64-5CBE-7F8E-7E470BCF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9E250E-7188-7011-5D2A-88BCDB74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54871-63CE-FE02-A297-84722C24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BC3D6D-E0EE-FFEF-E6E8-D9C864C53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227D26-E66C-D789-2F79-9A4C94C0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606D7C-7A98-482A-2570-1A0ADDF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36267A-5A0C-26EB-05EB-6B8B89B3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DF46DA-8A42-8696-5523-E1AA67C0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48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91051-2854-C502-A87D-AEE59563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39AD45-8DCF-8F4A-24DA-51C0A742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7960D4-AB5F-00A1-7C2E-BE4450BD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9DEF44-1BE9-21ED-6449-A902CD34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A52CC5-1AC8-077D-AADE-4D0098C1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5937E1-C417-AA36-21B8-30DD3F0A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4990ED-9657-75CE-4EAF-CC14D79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E3A5-19B2-B8B7-2854-F351232B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2B0A2-D82E-9D32-0B7D-2B3638A3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A808A4-6D53-93F1-EF8B-79E580F0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0A272-39A0-8717-D1F5-D5403965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99BFBD-1ED6-A3E1-C5DB-4AC257D8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7F850-3D9B-DF51-B65B-758842FB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3619E-3BE0-7E83-A991-D27B9100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EF28DE-D118-B1B8-7754-482FA01B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A05192-A564-C5F1-4BC2-549578F4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4A4D43-7F14-79DD-EFFF-7D4D89AF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FC74B-FEF6-E674-65F3-064ACCB0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D7E3D7-D6AA-1259-E9E6-3A018B68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A74B4E-AE9A-8BDD-B01E-1FA64D46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D878F-64A0-7246-2622-FF51522A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B2805-87D1-66FF-1218-2461B35FE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A17B2-F777-4E3C-A88E-A36902D6BDF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68A99-3643-052B-DC3E-A4555F63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2C0021-4E93-36C7-DB6E-FBEFE4DF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DAD4D-73DC-4A05-8061-BB771E96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8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4933D905-3815-08B8-CBB6-B2B387EC20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4933D905-3815-08B8-CBB6-B2B387EC20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277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17E69FC4-CEC8-4524-97EA-2992083C36EC}">
  <we:reference id="wa200003233" version="2.0.0.3" store="pt-BR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WTY/aMBD9K8hnVDkfBNjbLqVSpapCS7uXisPEnmS9MnbkOBSK+O8dO+wXlbo9bLccmkvsN2PPe+OXyHsmVdto2H2GNbIL9tFIJUBaN0jYkJke5GWW5plIxCir8jThwIuCorbxypqWXeyZB1ejv1FtBzrsROC31ZCB1guow6wC3eKQNehaa0CrH9gnU8i7Dg9DhttGWwdhy6UHj2HbDaXTnCgk7zKqCMKrDS5R+B69xsY6f5xXSPxGRZEnyEsxAciysKbto5Hmy/mhaCQ2s8aDMkQgYPl4lGeTCqZyMh0XSVpkWRnwSml/TCl3823jSDd1Y9eEts1IRW0d9VOzqM9h28vZs5nV3TqO5s/wpe2cwGusYsh45Xe0U6UMGKFCuw7UqoWz1MgYWWK9RuMjfGu/zxxSUcku+GH4wONSbmg1oackLuvaYQ3+OJ3/FYY0rFRP8ENnjifHf+W7IqRVptZHZzwexZdehtBdS81GeQVudgvOBwuWd3SYof+02jqJ7moXj+C9cvcuSYcnCv6p7MPq3saUcffEm0e39PRf3x6rQwhVScILqMbIeTkRRTqSnJ+Fj2e2M57En6+PB0vQ2L7s43Ph+9Uo3w6WVstX+PbW0Jx+bW9n4kdv9CZOizEkRc7HnEMJkuMExX8Tv+3P+KwMUWVCionIuZA8KfMinUK8PvxWgcetL+32uYr4PEXYGulmEwa2820DAhdgMKppekIKYx4dJhgZuhfHLrw/KfJjX/oGdBeqxnsQi0WIjSo1/umCXuzhJ+YVZs2xCQAA&quot;"/>
    <we:property name="creatorSessionId" value="&quot;5f683f28-473d-4d5f-98a8-1a9090e46cbb&quot;"/>
    <we:property name="creatorTenantId" value="&quot;fa79531c-8ce5-4bd3-97ee-245e6ee266b8&quot;"/>
    <we:property name="creatorUserId" value="&quot;10032001E5D63189&quot;"/>
    <we:property name="datasetId" value="&quot;4910cf9d-57c6-4689-9242-ca37be5ba81f&quot;"/>
    <we:property name="embedUrl" value="&quot;/reportEmbed?reportId=93d8e1c8-039e-4312-b427-c7f7ec50585c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WXW/aMBT9K8jPaHIIBMobMCZNXT9Utr5MaLqxb1JXxo4ch8Eq/vuuHbq2TBovXcfD8hL73Gvfc65PIj8wqepKw/YSVsjG7KORSoC0rpOwLjMtOL26Or+Y3Jx/u5xczAm2lVfW1Gz8wDy4Ev2tqhvQYQsCvy67DLS+hjLMCtA1dlmFrrYGtPqBbTKFvGtw12W4qbR1ELZcePAYtl1TOs2pdvIupYogvFrjAoVv0RusrPP7eYFikA6yrJ8gz8UIIE3DmrqNRprH80PRSGxmjQdliEDA+sNBPx0VcCZHZ8Ms6WVpmge8UNrvU/LtfFM50k3d2FahXzNSUVpHjdQs6nNYt3Ie2MzqZhVH8xf4wjZO4A0WMWS88lvaqVAGjFChXTtq1bWz1MgYWWC5QuMjfGe/zxxSUcnGfNf9xWMi17Sa0EMSk7J0WILfT+d/hSENC9US/NCY/cnx3/kuCamVKfXeGU9H8bmVIXRTU7NRTsHN7sD5YMH8ng4z9J9WWyfRTbfxCN4r9+iSXvdAwT+VvVs+2pgy7p95c++Wlv7r22O5C6EiSXgGxRA5z0ci6w0k5yfh45ltjCfxp+vjzgI01sd9fCp8vxjl687CavkK394KqsOv7e1M/OSN1sS9bAhJ1udDziEHyXGE4r+J3/ZnfFKGKFIhxUj0uZA8yftZ7wzi9eGPCjxufG43L1XE5znCVkg3mzCwja8rEHgNBqOaqiWkMObRYYKRoXtx7ML7kyI/tqVvQTeharwHsViE2Khc45EF4XbEIq2gdfcTNHPer6kJAAA=&quot;"/>
    <we:property name="isFiltersActionButtonVisible" value="true"/>
    <we:property name="isTitleSuggestionsDialogRejected" value="true"/>
    <we:property name="isVisualContainerHeaderHidden" value="false"/>
    <we:property name="pageDisplayName" value="&quot;Página 3&quot;"/>
    <we:property name="pageName" value="&quot;ReportSectionfec5356641e0bc8aa333&quot;"/>
    <we:property name="reportEmbeddedTime" value="&quot;2024-06-21T14:51:38.261Z&quot;"/>
    <we:property name="reportName" value="&quot;sample_financial&quot;"/>
    <we:property name="reportState" value="&quot;CONNECTED&quot;"/>
    <we:property name="reportUrl" value="&quot;/groups/me/reports/93d8e1c8-039e-4312-b427-c7f7ec50585c/ReportSectionfec5356641e0bc8aa333?experience=power-bi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Lessa</dc:creator>
  <cp:lastModifiedBy>Patrick Lessa</cp:lastModifiedBy>
  <cp:revision>1</cp:revision>
  <dcterms:created xsi:type="dcterms:W3CDTF">2024-06-21T14:51:16Z</dcterms:created>
  <dcterms:modified xsi:type="dcterms:W3CDTF">2024-06-21T14:53:05Z</dcterms:modified>
</cp:coreProperties>
</file>