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4CD5-753E-7A2E-4E0F-88474D802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0195-03D7-921B-F8B1-C26BD135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F4C7-522B-D044-950E-4206E5F8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DD0D-82C1-2634-A598-1D24FC81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D6DF-590D-73D5-60BE-C1C54C6B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7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AD4-B063-1EA7-9D12-7FA51896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0D4A5-FE84-498C-7EE7-AC9F46F19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9008-C428-551F-CF03-7DB86278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E589-477F-5584-5BFD-1582C19B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DB5E-F4EE-7838-8A90-116C7F7F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F2180-1239-F10A-4764-064DF256C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62B9-38EE-1698-BE5C-FFEC0D393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619D-DF28-45FB-FD11-6FC3B9CE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7BA-A41D-B940-0DB4-2FA8E9E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930F-9CB6-FC47-D6ED-44C9315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79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04BC-B1F7-9522-2A68-7CF8F0D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CDE8-F5DE-7BCB-AC09-F46F36E5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DD59-2979-72F8-1944-B9E2E47F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1DFD-2663-873D-7CEF-7EBE409E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0D9E-9085-05E0-87D3-E1E10CAB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035D-F2D5-B3AB-856D-FA31EB09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0E5FD-B5E7-536D-86F0-AA970959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03F0-CDE3-62F2-A215-876A0341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BFA4-DF22-E9F9-6A4B-83B720C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7351-5AA7-1A5F-9E9F-6D1F3264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8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6A94-E3E6-E085-3414-D4675BC9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DB51-FDB1-262A-67A5-6A77916FE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58CB-A376-77AE-DB92-5655FD97E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CE1E-5462-0B3E-E4AA-9EC12D99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4384-8A5E-5D90-9147-E45D1E9F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62890-27AF-1171-8D4E-6481FC7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3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2591-34A6-5001-378B-376E6215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1DCE-58D7-506C-7FB8-61B45AF7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7FE4-6B39-CE2E-C0E1-70D60190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3D452-2695-4DFB-CC17-496B5EFC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5853D-84EB-1956-C497-B91556BE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8318B-12B6-20DA-57AD-BA49F9B7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12D3C-3644-57FA-B7E9-B80E23E6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3F4A7-3200-5271-BB19-7985EAAD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8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719E-E015-2AF8-C5BE-B8E147F9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49909-D92E-1542-6AC5-46ABFBC5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21FC5-B1AF-4435-FA9E-34A29F53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21A1C-29AD-DCAF-7C8F-DA92D87A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9A5AB-4D3B-4FEF-C328-86667756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E2741-7BF1-DE9D-473F-0C4DD975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8F13-E65D-0DB6-6AE1-EE56D95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80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277-6C4B-C7F6-EDC0-5784BC9C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88E1-9B55-8D78-BFBF-A217C71D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6CB45-42A7-8FAC-F993-0732629FB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49415-BD02-10CE-5099-EABA6D8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50550-ACE6-644F-5D33-28CAD69C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B9F3-5E43-12BC-B6FC-78FCF514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8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674E-6504-87A8-3732-AF86F844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9447C-648F-FAE6-01F2-1F220EBA1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03D20-0210-46D2-310A-A145A9E5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7AFE-0D96-02A7-4225-40EFE3C7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81729-CD69-3D10-45D9-C1C21603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AA173-BCC9-2B73-661D-8C3862AC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91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E35B3-19EA-CEEA-52D6-0AA9FF21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B72C-C8C9-9D7B-0C4D-B57C8A10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03F7-1894-9054-EF87-560D5BE7E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0261-B59E-424F-871E-FFB754615DDB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85EB-4403-D6AE-A9A4-149742E0D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1FA4-6FCE-5784-CEFC-367C5225A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D920-FDAF-4D27-A9CB-BD56CC1ECA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2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1FDAFA4-FC6A-684D-4FE5-BC6FB79AFA6E}"/>
              </a:ext>
            </a:extLst>
          </p:cNvPr>
          <p:cNvGrpSpPr/>
          <p:nvPr/>
        </p:nvGrpSpPr>
        <p:grpSpPr>
          <a:xfrm>
            <a:off x="1439916" y="508399"/>
            <a:ext cx="9635617" cy="4055682"/>
            <a:chOff x="1439916" y="508399"/>
            <a:chExt cx="9635617" cy="40556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2F3F91F-4B04-19B9-7FF2-2B655C69AB59}"/>
                </a:ext>
              </a:extLst>
            </p:cNvPr>
            <p:cNvGrpSpPr/>
            <p:nvPr/>
          </p:nvGrpSpPr>
          <p:grpSpPr>
            <a:xfrm>
              <a:off x="1439916" y="508399"/>
              <a:ext cx="9508724" cy="4055682"/>
              <a:chOff x="1329993" y="388394"/>
              <a:chExt cx="10862007" cy="463288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A8361A5-ADF8-771D-4218-4E7D1D7C7C6F}"/>
                  </a:ext>
                </a:extLst>
              </p:cNvPr>
              <p:cNvGrpSpPr/>
              <p:nvPr/>
            </p:nvGrpSpPr>
            <p:grpSpPr>
              <a:xfrm>
                <a:off x="1716731" y="962628"/>
                <a:ext cx="10475269" cy="4058653"/>
                <a:chOff x="1239079" y="1096442"/>
                <a:chExt cx="10475269" cy="4058653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BC9EE0C-0A68-F61B-0F55-29C223A32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362" t="50435" b="22705"/>
                <a:stretch/>
              </p:blipFill>
              <p:spPr>
                <a:xfrm>
                  <a:off x="2385392" y="2637183"/>
                  <a:ext cx="9328956" cy="2517912"/>
                </a:xfrm>
                <a:prstGeom prst="rect">
                  <a:avLst/>
                </a:prstGeom>
              </p:spPr>
            </p:pic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306A825-C97B-BAF6-9B9F-B7E02991F61C}"/>
                    </a:ext>
                  </a:extLst>
                </p:cNvPr>
                <p:cNvGrpSpPr/>
                <p:nvPr/>
              </p:nvGrpSpPr>
              <p:grpSpPr>
                <a:xfrm>
                  <a:off x="1239079" y="2862469"/>
                  <a:ext cx="2292626" cy="1895724"/>
                  <a:chOff x="1239079" y="2862469"/>
                  <a:chExt cx="2292626" cy="1895724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B04719A-12F2-3673-CAE2-BB5FC9F3CDB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079" y="2862469"/>
                    <a:ext cx="2292626" cy="2988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Acaulescent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8CE49BC-27EA-AC5C-E3B0-43CAE5A2B1F6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079" y="3379978"/>
                    <a:ext cx="2292626" cy="2988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Erect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B7398F7-247D-CDF3-146A-300B7766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079" y="3941840"/>
                    <a:ext cx="2292626" cy="2988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Stem Height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4B12031-BA2F-B55A-C502-24458A11AF5D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079" y="4459351"/>
                    <a:ext cx="2292626" cy="2988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Fruit Length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91C90F-6555-A77E-D61E-C929CB096E0E}"/>
                    </a:ext>
                  </a:extLst>
                </p:cNvPr>
                <p:cNvSpPr txBox="1"/>
                <p:nvPr/>
              </p:nvSpPr>
              <p:spPr>
                <a:xfrm rot="16200000">
                  <a:off x="2462563" y="2256412"/>
                  <a:ext cx="462694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inv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D73D2B-69CD-7BDC-B18C-27654166DDF9}"/>
                    </a:ext>
                  </a:extLst>
                </p:cNvPr>
                <p:cNvSpPr txBox="1"/>
                <p:nvPr/>
              </p:nvSpPr>
              <p:spPr>
                <a:xfrm rot="16200000">
                  <a:off x="3049878" y="2152804"/>
                  <a:ext cx="612316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D63FF-14B1-D4CA-C241-58C8489B7D6E}"/>
                    </a:ext>
                  </a:extLst>
                </p:cNvPr>
                <p:cNvSpPr txBox="1"/>
                <p:nvPr/>
              </p:nvSpPr>
              <p:spPr>
                <a:xfrm rot="16200000">
                  <a:off x="3558115" y="2147147"/>
                  <a:ext cx="612316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ect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EC9EF8F-3581-5F6A-8E8C-B3BFCF29B0FE}"/>
                    </a:ext>
                  </a:extLst>
                </p:cNvPr>
                <p:cNvSpPr txBox="1"/>
                <p:nvPr/>
              </p:nvSpPr>
              <p:spPr>
                <a:xfrm rot="16200000">
                  <a:off x="4066351" y="2147146"/>
                  <a:ext cx="612316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fish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E1643B2-10C5-B9D9-4712-2D8B01241C0B}"/>
                    </a:ext>
                  </a:extLst>
                </p:cNvPr>
                <p:cNvSpPr txBox="1"/>
                <p:nvPr/>
              </p:nvSpPr>
              <p:spPr>
                <a:xfrm rot="16200000">
                  <a:off x="4675951" y="2147145"/>
                  <a:ext cx="612316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unk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280D5B-E5B2-D921-0315-59100290706D}"/>
                    </a:ext>
                  </a:extLst>
                </p:cNvPr>
                <p:cNvSpPr txBox="1"/>
                <p:nvPr/>
              </p:nvSpPr>
              <p:spPr>
                <a:xfrm rot="16200000">
                  <a:off x="5842026" y="2158487"/>
                  <a:ext cx="612316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fruit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8B7FC0-D050-2937-EA47-EF192898163C}"/>
                    </a:ext>
                  </a:extLst>
                </p:cNvPr>
                <p:cNvSpPr txBox="1"/>
                <p:nvPr/>
              </p:nvSpPr>
              <p:spPr>
                <a:xfrm rot="16200000">
                  <a:off x="6356041" y="2083067"/>
                  <a:ext cx="740469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nectar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C0A8CC6-C962-7449-AFF6-B5BEC83F99B9}"/>
                    </a:ext>
                  </a:extLst>
                </p:cNvPr>
                <p:cNvSpPr txBox="1"/>
                <p:nvPr/>
              </p:nvSpPr>
              <p:spPr>
                <a:xfrm rot="16200000">
                  <a:off x="7574139" y="2004052"/>
                  <a:ext cx="740469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0F96B49-0697-FA66-50F4-9996A340558E}"/>
                    </a:ext>
                  </a:extLst>
                </p:cNvPr>
                <p:cNvSpPr txBox="1"/>
                <p:nvPr/>
              </p:nvSpPr>
              <p:spPr>
                <a:xfrm rot="16200000">
                  <a:off x="6926831" y="2025064"/>
                  <a:ext cx="740469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seed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1A43F9-0A4D-249E-8738-882D72C6A8E4}"/>
                    </a:ext>
                  </a:extLst>
                </p:cNvPr>
                <p:cNvSpPr txBox="1"/>
                <p:nvPr/>
              </p:nvSpPr>
              <p:spPr>
                <a:xfrm>
                  <a:off x="4973706" y="1096442"/>
                  <a:ext cx="856637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DIET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45336D4-4022-2598-1897-1C864755424D}"/>
                    </a:ext>
                  </a:extLst>
                </p:cNvPr>
                <p:cNvSpPr txBox="1"/>
                <p:nvPr/>
              </p:nvSpPr>
              <p:spPr>
                <a:xfrm>
                  <a:off x="8326643" y="1096442"/>
                  <a:ext cx="1570756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ACTIVITY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0F0E51-CF02-178E-E325-473BEC7CB27F}"/>
                    </a:ext>
                  </a:extLst>
                </p:cNvPr>
                <p:cNvSpPr txBox="1"/>
                <p:nvPr/>
              </p:nvSpPr>
              <p:spPr>
                <a:xfrm rot="16200000">
                  <a:off x="7972542" y="1979771"/>
                  <a:ext cx="1015979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nocturnal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36B73A7-02DE-57DF-D0D8-6FD2DBBCAF3F}"/>
                    </a:ext>
                  </a:extLst>
                </p:cNvPr>
                <p:cNvSpPr txBox="1"/>
                <p:nvPr/>
              </p:nvSpPr>
              <p:spPr>
                <a:xfrm rot="16200000">
                  <a:off x="8521402" y="1962541"/>
                  <a:ext cx="1015979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crepusc.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66F7470-FDF9-32C9-E1FA-257818188D7A}"/>
                    </a:ext>
                  </a:extLst>
                </p:cNvPr>
                <p:cNvSpPr txBox="1"/>
                <p:nvPr/>
              </p:nvSpPr>
              <p:spPr>
                <a:xfrm rot="16200000">
                  <a:off x="9107106" y="1973109"/>
                  <a:ext cx="1015979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diurnal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F22437-C71A-3601-6B25-66799C572603}"/>
                    </a:ext>
                  </a:extLst>
                </p:cNvPr>
                <p:cNvSpPr txBox="1"/>
                <p:nvPr/>
              </p:nvSpPr>
              <p:spPr>
                <a:xfrm rot="16200000">
                  <a:off x="9651141" y="1933540"/>
                  <a:ext cx="1015979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mass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996B1E-473F-4B83-3FAF-8478C20ACA93}"/>
                    </a:ext>
                  </a:extLst>
                </p:cNvPr>
                <p:cNvSpPr txBox="1"/>
                <p:nvPr/>
              </p:nvSpPr>
              <p:spPr>
                <a:xfrm>
                  <a:off x="9920567" y="1096442"/>
                  <a:ext cx="856637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SIZE</a:t>
                  </a:r>
                </a:p>
              </p:txBody>
            </p:sp>
            <p:sp>
              <p:nvSpPr>
                <p:cNvPr id="29" name="Left Brace 28">
                  <a:extLst>
                    <a:ext uri="{FF2B5EF4-FFF2-40B4-BE49-F238E27FC236}">
                      <a16:creationId xmlns:a16="http://schemas.microsoft.com/office/drawing/2014/main" id="{1D731706-B96C-340C-E768-1363F3CA168C}"/>
                    </a:ext>
                  </a:extLst>
                </p:cNvPr>
                <p:cNvSpPr/>
                <p:nvPr/>
              </p:nvSpPr>
              <p:spPr>
                <a:xfrm rot="5400000">
                  <a:off x="5197878" y="-1179126"/>
                  <a:ext cx="382631" cy="5633818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610A194-7D71-01C2-A3F1-C642712F013C}"/>
                    </a:ext>
                  </a:extLst>
                </p:cNvPr>
                <p:cNvSpPr txBox="1"/>
                <p:nvPr/>
              </p:nvSpPr>
              <p:spPr>
                <a:xfrm rot="16200000">
                  <a:off x="5249756" y="2124866"/>
                  <a:ext cx="612316" cy="29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scav</a:t>
                  </a:r>
                </a:p>
              </p:txBody>
            </p:sp>
            <p:sp>
              <p:nvSpPr>
                <p:cNvPr id="31" name="Left Brace 30">
                  <a:extLst>
                    <a:ext uri="{FF2B5EF4-FFF2-40B4-BE49-F238E27FC236}">
                      <a16:creationId xmlns:a16="http://schemas.microsoft.com/office/drawing/2014/main" id="{E616565E-03CC-29AC-3947-8295C2598225}"/>
                    </a:ext>
                  </a:extLst>
                </p:cNvPr>
                <p:cNvSpPr/>
                <p:nvPr/>
              </p:nvSpPr>
              <p:spPr>
                <a:xfrm rot="5400000">
                  <a:off x="8874033" y="929298"/>
                  <a:ext cx="382631" cy="1407271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Left Brace 31">
                  <a:extLst>
                    <a:ext uri="{FF2B5EF4-FFF2-40B4-BE49-F238E27FC236}">
                      <a16:creationId xmlns:a16="http://schemas.microsoft.com/office/drawing/2014/main" id="{A296800C-A84E-D6E1-128F-D4FF63663C19}"/>
                    </a:ext>
                  </a:extLst>
                </p:cNvPr>
                <p:cNvSpPr/>
                <p:nvPr/>
              </p:nvSpPr>
              <p:spPr>
                <a:xfrm rot="5400000">
                  <a:off x="9962672" y="1391739"/>
                  <a:ext cx="382631" cy="50019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79FE5A4-270B-9529-7D09-DBA76562926C}"/>
                  </a:ext>
                </a:extLst>
              </p:cNvPr>
              <p:cNvSpPr txBox="1"/>
              <p:nvPr/>
            </p:nvSpPr>
            <p:spPr>
              <a:xfrm rot="16200000">
                <a:off x="480830" y="3552105"/>
                <a:ext cx="2085064" cy="38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PALM TRAITS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220ACD-F4ED-800A-2B79-7C404B87637E}"/>
                  </a:ext>
                </a:extLst>
              </p:cNvPr>
              <p:cNvSpPr txBox="1"/>
              <p:nvPr/>
            </p:nvSpPr>
            <p:spPr>
              <a:xfrm>
                <a:off x="5997788" y="388394"/>
                <a:ext cx="3114283" cy="42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MAMMAL TRAITS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D900FF-BBDE-42BB-B3CB-0FDC2170D964}"/>
                </a:ext>
              </a:extLst>
            </p:cNvPr>
            <p:cNvSpPr txBox="1"/>
            <p:nvPr/>
          </p:nvSpPr>
          <p:spPr>
            <a:xfrm rot="5400000">
              <a:off x="10036935" y="3178030"/>
              <a:ext cx="1815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Trait correlation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9BBFB2-23AF-BCE0-DABE-9403D1CC8147}"/>
                </a:ext>
              </a:extLst>
            </p:cNvPr>
            <p:cNvSpPr/>
            <p:nvPr/>
          </p:nvSpPr>
          <p:spPr>
            <a:xfrm>
              <a:off x="2781966" y="2354039"/>
              <a:ext cx="5095516" cy="20506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677CC6-3B8C-7699-7AAD-523697DF5EF5}"/>
                </a:ext>
              </a:extLst>
            </p:cNvPr>
            <p:cNvSpPr/>
            <p:nvPr/>
          </p:nvSpPr>
          <p:spPr>
            <a:xfrm>
              <a:off x="7877482" y="2348958"/>
              <a:ext cx="1519025" cy="20506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765D997-17D0-37C9-EB8E-7FCE774C28C6}"/>
                </a:ext>
              </a:extLst>
            </p:cNvPr>
            <p:cNvSpPr/>
            <p:nvPr/>
          </p:nvSpPr>
          <p:spPr>
            <a:xfrm>
              <a:off x="9396508" y="2358923"/>
              <a:ext cx="483474" cy="20506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11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Munoz</dc:creator>
  <cp:lastModifiedBy>Gabriel Munoz</cp:lastModifiedBy>
  <cp:revision>1</cp:revision>
  <dcterms:created xsi:type="dcterms:W3CDTF">2023-11-19T05:11:03Z</dcterms:created>
  <dcterms:modified xsi:type="dcterms:W3CDTF">2023-11-19T14:48:13Z</dcterms:modified>
</cp:coreProperties>
</file>