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2" r:id="rId2"/>
    <p:sldId id="708" r:id="rId3"/>
    <p:sldId id="704" r:id="rId4"/>
    <p:sldId id="705" r:id="rId5"/>
    <p:sldId id="707" r:id="rId6"/>
    <p:sldId id="706" r:id="rId7"/>
    <p:sldId id="709" r:id="rId8"/>
    <p:sldId id="710" r:id="rId9"/>
    <p:sldId id="712" r:id="rId10"/>
    <p:sldId id="7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73" d="100"/>
          <a:sy n="73" d="100"/>
        </p:scale>
        <p:origin x="-12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14/01/2022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5941AAF-E4D7-47E8-AA21-4544F3F3FDCD}"/>
              </a:ext>
            </a:extLst>
          </p:cNvPr>
          <p:cNvSpPr txBox="1"/>
          <p:nvPr/>
        </p:nvSpPr>
        <p:spPr>
          <a:xfrm>
            <a:off x="4151662" y="2164310"/>
            <a:ext cx="3759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50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E-TRAVEL 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09C4A58-5D10-4710-A93D-6B0E92F2EFC0}"/>
              </a:ext>
            </a:extLst>
          </p:cNvPr>
          <p:cNvSpPr txBox="1"/>
          <p:nvPr/>
        </p:nvSpPr>
        <p:spPr>
          <a:xfrm>
            <a:off x="4151662" y="2899453"/>
            <a:ext cx="392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 APPLICATION  MOBILE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45">
            <a:extLst>
              <a:ext uri="{FF2B5EF4-FFF2-40B4-BE49-F238E27FC236}">
                <a16:creationId xmlns:a16="http://schemas.microsoft.com/office/drawing/2014/main" xmlns="" id="{409C4A58-5D10-4710-A93D-6B0E92F2EFC0}"/>
              </a:ext>
            </a:extLst>
          </p:cNvPr>
          <p:cNvSpPr txBox="1"/>
          <p:nvPr/>
        </p:nvSpPr>
        <p:spPr>
          <a:xfrm>
            <a:off x="840427" y="4963802"/>
            <a:ext cx="3676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Realiser</a:t>
            </a: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par :</a:t>
            </a:r>
          </a:p>
          <a:p>
            <a:pPr lvl="0">
              <a:defRPr/>
            </a:pP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nouhaila</a:t>
            </a: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lang="en-GB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hicham</a:t>
            </a:r>
            <a:endParaRPr lang="en-GB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kumimoji="0" lang="en-GB" sz="18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brahim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45">
            <a:extLst>
              <a:ext uri="{FF2B5EF4-FFF2-40B4-BE49-F238E27FC236}">
                <a16:creationId xmlns:a16="http://schemas.microsoft.com/office/drawing/2014/main" xmlns="" id="{409C4A58-5D10-4710-A93D-6B0E92F2EFC0}"/>
              </a:ext>
            </a:extLst>
          </p:cNvPr>
          <p:cNvSpPr txBox="1"/>
          <p:nvPr/>
        </p:nvSpPr>
        <p:spPr>
          <a:xfrm>
            <a:off x="7435190" y="5739654"/>
            <a:ext cx="36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ISI 5  CS 14/01/2022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4373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4">
            <a:extLst>
              <a:ext uri="{FF2B5EF4-FFF2-40B4-BE49-F238E27FC236}">
                <a16:creationId xmlns:a16="http://schemas.microsoft.com/office/drawing/2014/main" xmlns="" id="{5889C478-A7A0-480D-8E59-57DC711DA591}"/>
              </a:ext>
            </a:extLst>
          </p:cNvPr>
          <p:cNvSpPr txBox="1"/>
          <p:nvPr/>
        </p:nvSpPr>
        <p:spPr>
          <a:xfrm>
            <a:off x="2812471" y="3004162"/>
            <a:ext cx="620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36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MERCI</a:t>
            </a:r>
            <a:endParaRPr lang="en-GB" sz="3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AF6FEC55-A32C-4307-B2C6-EA092009C662}"/>
              </a:ext>
            </a:extLst>
          </p:cNvPr>
          <p:cNvSpPr/>
          <p:nvPr/>
        </p:nvSpPr>
        <p:spPr>
          <a:xfrm rot="17152435">
            <a:off x="6079312" y="-1031167"/>
            <a:ext cx="504725" cy="12264473"/>
          </a:xfrm>
          <a:custGeom>
            <a:avLst/>
            <a:gdLst>
              <a:gd name="connsiteX0" fmla="*/ 0 w 497149"/>
              <a:gd name="connsiteY0" fmla="*/ 12711530 h 12711530"/>
              <a:gd name="connsiteX1" fmla="*/ 248575 w 497149"/>
              <a:gd name="connsiteY1" fmla="*/ 0 h 12711530"/>
              <a:gd name="connsiteX2" fmla="*/ 497149 w 497149"/>
              <a:gd name="connsiteY2" fmla="*/ 12711530 h 12711530"/>
              <a:gd name="connsiteX3" fmla="*/ 0 w 497149"/>
              <a:gd name="connsiteY3" fmla="*/ 12711530 h 12711530"/>
              <a:gd name="connsiteX0" fmla="*/ 0 w 511346"/>
              <a:gd name="connsiteY0" fmla="*/ 12904160 h 12904160"/>
              <a:gd name="connsiteX1" fmla="*/ 262772 w 511346"/>
              <a:gd name="connsiteY1" fmla="*/ 0 h 12904160"/>
              <a:gd name="connsiteX2" fmla="*/ 511346 w 511346"/>
              <a:gd name="connsiteY2" fmla="*/ 12711530 h 12904160"/>
              <a:gd name="connsiteX3" fmla="*/ 0 w 511346"/>
              <a:gd name="connsiteY3" fmla="*/ 12904160 h 12904160"/>
              <a:gd name="connsiteX0" fmla="*/ 0 w 511346"/>
              <a:gd name="connsiteY0" fmla="*/ 12904160 h 12904160"/>
              <a:gd name="connsiteX1" fmla="*/ 19994 w 511346"/>
              <a:gd name="connsiteY1" fmla="*/ 12210210 h 12904160"/>
              <a:gd name="connsiteX2" fmla="*/ 262772 w 511346"/>
              <a:gd name="connsiteY2" fmla="*/ 0 h 12904160"/>
              <a:gd name="connsiteX3" fmla="*/ 511346 w 511346"/>
              <a:gd name="connsiteY3" fmla="*/ 12711530 h 12904160"/>
              <a:gd name="connsiteX4" fmla="*/ 0 w 511346"/>
              <a:gd name="connsiteY4" fmla="*/ 12904160 h 12904160"/>
              <a:gd name="connsiteX0" fmla="*/ 218817 w 491352"/>
              <a:gd name="connsiteY0" fmla="*/ 12808673 h 12808673"/>
              <a:gd name="connsiteX1" fmla="*/ 0 w 491352"/>
              <a:gd name="connsiteY1" fmla="*/ 12210210 h 12808673"/>
              <a:gd name="connsiteX2" fmla="*/ 242778 w 491352"/>
              <a:gd name="connsiteY2" fmla="*/ 0 h 12808673"/>
              <a:gd name="connsiteX3" fmla="*/ 491352 w 491352"/>
              <a:gd name="connsiteY3" fmla="*/ 12711530 h 12808673"/>
              <a:gd name="connsiteX4" fmla="*/ 218817 w 491352"/>
              <a:gd name="connsiteY4" fmla="*/ 12808673 h 12808673"/>
              <a:gd name="connsiteX0" fmla="*/ 227598 w 491352"/>
              <a:gd name="connsiteY0" fmla="*/ 12813794 h 12813794"/>
              <a:gd name="connsiteX1" fmla="*/ 0 w 491352"/>
              <a:gd name="connsiteY1" fmla="*/ 12210210 h 12813794"/>
              <a:gd name="connsiteX2" fmla="*/ 242778 w 491352"/>
              <a:gd name="connsiteY2" fmla="*/ 0 h 12813794"/>
              <a:gd name="connsiteX3" fmla="*/ 491352 w 491352"/>
              <a:gd name="connsiteY3" fmla="*/ 12711530 h 12813794"/>
              <a:gd name="connsiteX4" fmla="*/ 227598 w 491352"/>
              <a:gd name="connsiteY4" fmla="*/ 12813794 h 12813794"/>
              <a:gd name="connsiteX0" fmla="*/ 227598 w 500615"/>
              <a:gd name="connsiteY0" fmla="*/ 12813794 h 12813794"/>
              <a:gd name="connsiteX1" fmla="*/ 0 w 500615"/>
              <a:gd name="connsiteY1" fmla="*/ 12210210 h 12813794"/>
              <a:gd name="connsiteX2" fmla="*/ 242778 w 500615"/>
              <a:gd name="connsiteY2" fmla="*/ 0 h 12813794"/>
              <a:gd name="connsiteX3" fmla="*/ 500615 w 500615"/>
              <a:gd name="connsiteY3" fmla="*/ 12745676 h 12813794"/>
              <a:gd name="connsiteX4" fmla="*/ 227598 w 500615"/>
              <a:gd name="connsiteY4" fmla="*/ 12813794 h 12813794"/>
              <a:gd name="connsiteX0" fmla="*/ 163606 w 500615"/>
              <a:gd name="connsiteY0" fmla="*/ 12837482 h 12837482"/>
              <a:gd name="connsiteX1" fmla="*/ 0 w 500615"/>
              <a:gd name="connsiteY1" fmla="*/ 12210210 h 12837482"/>
              <a:gd name="connsiteX2" fmla="*/ 242778 w 500615"/>
              <a:gd name="connsiteY2" fmla="*/ 0 h 12837482"/>
              <a:gd name="connsiteX3" fmla="*/ 500615 w 500615"/>
              <a:gd name="connsiteY3" fmla="*/ 12745676 h 12837482"/>
              <a:gd name="connsiteX4" fmla="*/ 163606 w 500615"/>
              <a:gd name="connsiteY4" fmla="*/ 12837482 h 12837482"/>
              <a:gd name="connsiteX0" fmla="*/ 167716 w 504725"/>
              <a:gd name="connsiteY0" fmla="*/ 12837482 h 12837482"/>
              <a:gd name="connsiteX1" fmla="*/ 0 w 504725"/>
              <a:gd name="connsiteY1" fmla="*/ 12243730 h 12837482"/>
              <a:gd name="connsiteX2" fmla="*/ 246888 w 504725"/>
              <a:gd name="connsiteY2" fmla="*/ 0 h 12837482"/>
              <a:gd name="connsiteX3" fmla="*/ 504725 w 504725"/>
              <a:gd name="connsiteY3" fmla="*/ 12745676 h 12837482"/>
              <a:gd name="connsiteX4" fmla="*/ 167716 w 504725"/>
              <a:gd name="connsiteY4" fmla="*/ 12837482 h 12837482"/>
              <a:gd name="connsiteX0" fmla="*/ 236011 w 504725"/>
              <a:gd name="connsiteY0" fmla="*/ 12618751 h 12745676"/>
              <a:gd name="connsiteX1" fmla="*/ 0 w 504725"/>
              <a:gd name="connsiteY1" fmla="*/ 12243730 h 12745676"/>
              <a:gd name="connsiteX2" fmla="*/ 246888 w 504725"/>
              <a:gd name="connsiteY2" fmla="*/ 0 h 12745676"/>
              <a:gd name="connsiteX3" fmla="*/ 504725 w 504725"/>
              <a:gd name="connsiteY3" fmla="*/ 12745676 h 12745676"/>
              <a:gd name="connsiteX4" fmla="*/ 236011 w 504725"/>
              <a:gd name="connsiteY4" fmla="*/ 12618751 h 12745676"/>
              <a:gd name="connsiteX0" fmla="*/ 167715 w 504725"/>
              <a:gd name="connsiteY0" fmla="*/ 12837484 h 12837484"/>
              <a:gd name="connsiteX1" fmla="*/ 0 w 504725"/>
              <a:gd name="connsiteY1" fmla="*/ 12243730 h 12837484"/>
              <a:gd name="connsiteX2" fmla="*/ 246888 w 504725"/>
              <a:gd name="connsiteY2" fmla="*/ 0 h 12837484"/>
              <a:gd name="connsiteX3" fmla="*/ 504725 w 504725"/>
              <a:gd name="connsiteY3" fmla="*/ 12745676 h 12837484"/>
              <a:gd name="connsiteX4" fmla="*/ 167715 w 504725"/>
              <a:gd name="connsiteY4" fmla="*/ 12837484 h 12837484"/>
              <a:gd name="connsiteX0" fmla="*/ 168274 w 504725"/>
              <a:gd name="connsiteY0" fmla="*/ 12855771 h 12855771"/>
              <a:gd name="connsiteX1" fmla="*/ 0 w 504725"/>
              <a:gd name="connsiteY1" fmla="*/ 12243730 h 12855771"/>
              <a:gd name="connsiteX2" fmla="*/ 246888 w 504725"/>
              <a:gd name="connsiteY2" fmla="*/ 0 h 12855771"/>
              <a:gd name="connsiteX3" fmla="*/ 504725 w 504725"/>
              <a:gd name="connsiteY3" fmla="*/ 12745676 h 12855771"/>
              <a:gd name="connsiteX4" fmla="*/ 168274 w 504725"/>
              <a:gd name="connsiteY4" fmla="*/ 12855771 h 128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725" h="12855771">
                <a:moveTo>
                  <a:pt x="168274" y="12855771"/>
                </a:moveTo>
                <a:lnTo>
                  <a:pt x="0" y="12243730"/>
                </a:lnTo>
                <a:lnTo>
                  <a:pt x="246888" y="0"/>
                </a:lnTo>
                <a:lnTo>
                  <a:pt x="504725" y="12745676"/>
                </a:lnTo>
                <a:lnTo>
                  <a:pt x="168274" y="128557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8814463A-D35A-4BA9-8052-DA1586A65673}"/>
              </a:ext>
            </a:extLst>
          </p:cNvPr>
          <p:cNvSpPr/>
          <p:nvPr/>
        </p:nvSpPr>
        <p:spPr>
          <a:xfrm>
            <a:off x="7080725" y="5138845"/>
            <a:ext cx="1258010" cy="60685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15828BE-763B-4BFF-9C60-C8FDE527AE24}"/>
              </a:ext>
            </a:extLst>
          </p:cNvPr>
          <p:cNvSpPr/>
          <p:nvPr/>
        </p:nvSpPr>
        <p:spPr>
          <a:xfrm>
            <a:off x="5551226" y="4719974"/>
            <a:ext cx="1091939" cy="526739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4CEA324-95AF-4D2B-8827-80C73810DE8F}"/>
              </a:ext>
            </a:extLst>
          </p:cNvPr>
          <p:cNvSpPr/>
          <p:nvPr/>
        </p:nvSpPr>
        <p:spPr>
          <a:xfrm>
            <a:off x="4052957" y="4339894"/>
            <a:ext cx="918930" cy="44328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DF16853-BF82-4076-84A9-584936A1B8B1}"/>
              </a:ext>
            </a:extLst>
          </p:cNvPr>
          <p:cNvSpPr/>
          <p:nvPr/>
        </p:nvSpPr>
        <p:spPr>
          <a:xfrm>
            <a:off x="2555694" y="3927012"/>
            <a:ext cx="742025" cy="357944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44C2AA-5B91-4DE2-98C4-BF210CEBCFE8}"/>
              </a:ext>
            </a:extLst>
          </p:cNvPr>
          <p:cNvSpPr/>
          <p:nvPr/>
        </p:nvSpPr>
        <p:spPr>
          <a:xfrm>
            <a:off x="835457" y="3477169"/>
            <a:ext cx="603045" cy="290901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8ED6800A-FD7A-47F2-83B9-4268725530FF}"/>
              </a:ext>
            </a:extLst>
          </p:cNvPr>
          <p:cNvSpPr/>
          <p:nvPr/>
        </p:nvSpPr>
        <p:spPr>
          <a:xfrm>
            <a:off x="7701010" y="4280673"/>
            <a:ext cx="152431" cy="983634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69636F4D-31BE-4436-B1D8-96A0BA208778}"/>
              </a:ext>
            </a:extLst>
          </p:cNvPr>
          <p:cNvSpPr/>
          <p:nvPr/>
        </p:nvSpPr>
        <p:spPr>
          <a:xfrm>
            <a:off x="6119370" y="3758962"/>
            <a:ext cx="119338" cy="103448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F56A5E0-BE8C-4B40-B64F-28D4253240EF}"/>
              </a:ext>
            </a:extLst>
          </p:cNvPr>
          <p:cNvSpPr/>
          <p:nvPr/>
        </p:nvSpPr>
        <p:spPr>
          <a:xfrm>
            <a:off x="4511032" y="3207049"/>
            <a:ext cx="95824" cy="1134581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A95CB270-A74B-49E6-9E80-F18C23F3D8D1}"/>
              </a:ext>
            </a:extLst>
          </p:cNvPr>
          <p:cNvSpPr/>
          <p:nvPr/>
        </p:nvSpPr>
        <p:spPr>
          <a:xfrm>
            <a:off x="2907390" y="2901681"/>
            <a:ext cx="95824" cy="1003372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55232225-9D6C-43FA-ACB3-DC0C704C8BAA}"/>
              </a:ext>
            </a:extLst>
          </p:cNvPr>
          <p:cNvSpPr/>
          <p:nvPr/>
        </p:nvSpPr>
        <p:spPr>
          <a:xfrm>
            <a:off x="1117100" y="2588009"/>
            <a:ext cx="95824" cy="86342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0F60EF9-D04B-4D45-B6CC-6230FB64F054}"/>
              </a:ext>
            </a:extLst>
          </p:cNvPr>
          <p:cNvSpPr/>
          <p:nvPr/>
        </p:nvSpPr>
        <p:spPr>
          <a:xfrm>
            <a:off x="237502" y="1826189"/>
            <a:ext cx="1537461" cy="701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889C478-A7A0-480D-8E59-57DC711DA591}"/>
              </a:ext>
            </a:extLst>
          </p:cNvPr>
          <p:cNvSpPr txBox="1"/>
          <p:nvPr/>
        </p:nvSpPr>
        <p:spPr>
          <a:xfrm>
            <a:off x="0" y="1978925"/>
            <a:ext cx="2250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PAGE D’AUTHENTIFICATION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58199A3-8787-4B04-ABE2-7377D8EB0E1C}"/>
              </a:ext>
            </a:extLst>
          </p:cNvPr>
          <p:cNvSpPr txBox="1"/>
          <p:nvPr/>
        </p:nvSpPr>
        <p:spPr>
          <a:xfrm>
            <a:off x="220216" y="938984"/>
            <a:ext cx="16119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A7E7BDC-0FE8-4FBC-BFB2-886DA2ECCD16}"/>
              </a:ext>
            </a:extLst>
          </p:cNvPr>
          <p:cNvSpPr/>
          <p:nvPr/>
        </p:nvSpPr>
        <p:spPr>
          <a:xfrm>
            <a:off x="305741" y="2565897"/>
            <a:ext cx="1537461" cy="701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9D279D1-58E0-4FA5-AC78-9B45B7956430}"/>
              </a:ext>
            </a:extLst>
          </p:cNvPr>
          <p:cNvSpPr/>
          <p:nvPr/>
        </p:nvSpPr>
        <p:spPr>
          <a:xfrm>
            <a:off x="6908532" y="3325784"/>
            <a:ext cx="1537461" cy="70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6DEF1CD-CFFB-4BA4-A688-0ECE97AF0906}"/>
              </a:ext>
            </a:extLst>
          </p:cNvPr>
          <p:cNvSpPr txBox="1"/>
          <p:nvPr/>
        </p:nvSpPr>
        <p:spPr>
          <a:xfrm>
            <a:off x="6823006" y="3407716"/>
            <a:ext cx="16812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PAGE</a:t>
            </a:r>
          </a:p>
          <a:p>
            <a:pPr lvl="0" algn="ctr">
              <a:defRPr/>
            </a:pPr>
            <a:r>
              <a:rPr lang="en-US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CHOISIR UNE DESTINATION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D6CEA0D-4A05-4954-907C-EA61B06BB0BC}"/>
              </a:ext>
            </a:extLst>
          </p:cNvPr>
          <p:cNvSpPr txBox="1"/>
          <p:nvPr/>
        </p:nvSpPr>
        <p:spPr>
          <a:xfrm>
            <a:off x="6823006" y="2428114"/>
            <a:ext cx="16119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5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1361391-0CBD-4CF8-834E-3B0A825D1CFF}"/>
              </a:ext>
            </a:extLst>
          </p:cNvPr>
          <p:cNvSpPr/>
          <p:nvPr/>
        </p:nvSpPr>
        <p:spPr>
          <a:xfrm>
            <a:off x="6908532" y="4270199"/>
            <a:ext cx="1537461" cy="701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A5041F9-6CEF-4A5E-A6DF-7C5CD0ED4263}"/>
              </a:ext>
            </a:extLst>
          </p:cNvPr>
          <p:cNvSpPr/>
          <p:nvPr/>
        </p:nvSpPr>
        <p:spPr>
          <a:xfrm>
            <a:off x="5295232" y="2915871"/>
            <a:ext cx="1537461" cy="70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8E9B94E-4850-4659-8E27-3BC2FFAE24DD}"/>
              </a:ext>
            </a:extLst>
          </p:cNvPr>
          <p:cNvSpPr txBox="1"/>
          <p:nvPr/>
        </p:nvSpPr>
        <p:spPr>
          <a:xfrm>
            <a:off x="5209706" y="3093338"/>
            <a:ext cx="1681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PAGE D’ACCEUIL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1017F37-573F-44BB-B218-FB07C10B4665}"/>
              </a:ext>
            </a:extLst>
          </p:cNvPr>
          <p:cNvSpPr txBox="1"/>
          <p:nvPr/>
        </p:nvSpPr>
        <p:spPr>
          <a:xfrm>
            <a:off x="5209706" y="2018201"/>
            <a:ext cx="16119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A26F89D-F038-4EB2-9378-A7A45A572EFB}"/>
              </a:ext>
            </a:extLst>
          </p:cNvPr>
          <p:cNvSpPr/>
          <p:nvPr/>
        </p:nvSpPr>
        <p:spPr>
          <a:xfrm>
            <a:off x="5295232" y="3723806"/>
            <a:ext cx="1537461" cy="70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50EBAE6-1DF9-485B-9020-DF3BD1609834}"/>
              </a:ext>
            </a:extLst>
          </p:cNvPr>
          <p:cNvSpPr/>
          <p:nvPr/>
        </p:nvSpPr>
        <p:spPr>
          <a:xfrm>
            <a:off x="3675325" y="2450812"/>
            <a:ext cx="1537461" cy="701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15F3967-E1CA-490D-B08C-D7A05E120741}"/>
              </a:ext>
            </a:extLst>
          </p:cNvPr>
          <p:cNvSpPr txBox="1"/>
          <p:nvPr/>
        </p:nvSpPr>
        <p:spPr>
          <a:xfrm>
            <a:off x="3644391" y="2614631"/>
            <a:ext cx="1681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PAGE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S’IDENTIFIER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A4B4E00-D72B-45DB-9FC0-C14F8E586B3B}"/>
              </a:ext>
            </a:extLst>
          </p:cNvPr>
          <p:cNvSpPr txBox="1"/>
          <p:nvPr/>
        </p:nvSpPr>
        <p:spPr>
          <a:xfrm>
            <a:off x="3589799" y="1539494"/>
            <a:ext cx="16119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2FBA1A1-12B0-44EF-9821-ECC6AC55077A}"/>
              </a:ext>
            </a:extLst>
          </p:cNvPr>
          <p:cNvSpPr/>
          <p:nvPr/>
        </p:nvSpPr>
        <p:spPr>
          <a:xfrm>
            <a:off x="3675325" y="3204155"/>
            <a:ext cx="1537461" cy="701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11112B9-4A31-4347-8469-FDF9915458A3}"/>
              </a:ext>
            </a:extLst>
          </p:cNvPr>
          <p:cNvSpPr/>
          <p:nvPr/>
        </p:nvSpPr>
        <p:spPr>
          <a:xfrm>
            <a:off x="2075571" y="2148339"/>
            <a:ext cx="1537461" cy="701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AC8765F-89B7-4019-8534-50B61C6CD2E1}"/>
              </a:ext>
            </a:extLst>
          </p:cNvPr>
          <p:cNvSpPr txBox="1"/>
          <p:nvPr/>
        </p:nvSpPr>
        <p:spPr>
          <a:xfrm>
            <a:off x="1990045" y="2271202"/>
            <a:ext cx="1681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PAGE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5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S’INSCRIRE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963C418-3F6F-449B-B8E4-B842C76E9063}"/>
              </a:ext>
            </a:extLst>
          </p:cNvPr>
          <p:cNvSpPr txBox="1"/>
          <p:nvPr/>
        </p:nvSpPr>
        <p:spPr>
          <a:xfrm>
            <a:off x="1990045" y="1237611"/>
            <a:ext cx="16119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A8295272-B5DC-4F04-8E7D-A08793F897F0}"/>
              </a:ext>
            </a:extLst>
          </p:cNvPr>
          <p:cNvSpPr/>
          <p:nvPr/>
        </p:nvSpPr>
        <p:spPr>
          <a:xfrm>
            <a:off x="2075571" y="2901682"/>
            <a:ext cx="1537461" cy="701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5941AAF-E4D7-47E8-AA21-4544F3F3FDCD}"/>
              </a:ext>
            </a:extLst>
          </p:cNvPr>
          <p:cNvSpPr txBox="1"/>
          <p:nvPr/>
        </p:nvSpPr>
        <p:spPr>
          <a:xfrm>
            <a:off x="674135" y="5614101"/>
            <a:ext cx="647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E-TRAVEL 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09C4A58-5D10-4710-A93D-6B0E92F2EFC0}"/>
              </a:ext>
            </a:extLst>
          </p:cNvPr>
          <p:cNvSpPr txBox="1"/>
          <p:nvPr/>
        </p:nvSpPr>
        <p:spPr>
          <a:xfrm>
            <a:off x="674135" y="6349244"/>
            <a:ext cx="970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APPLICATION  MOBILE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Oval 2">
            <a:extLst>
              <a:ext uri="{FF2B5EF4-FFF2-40B4-BE49-F238E27FC236}">
                <a16:creationId xmlns:a16="http://schemas.microsoft.com/office/drawing/2014/main" xmlns="" id="{8814463A-D35A-4BA9-8052-DA1586A65673}"/>
              </a:ext>
            </a:extLst>
          </p:cNvPr>
          <p:cNvSpPr/>
          <p:nvPr/>
        </p:nvSpPr>
        <p:spPr>
          <a:xfrm>
            <a:off x="8707670" y="5609694"/>
            <a:ext cx="1258010" cy="60685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: Rounded Corners 4">
            <a:extLst>
              <a:ext uri="{FF2B5EF4-FFF2-40B4-BE49-F238E27FC236}">
                <a16:creationId xmlns:a16="http://schemas.microsoft.com/office/drawing/2014/main" xmlns="" id="{8ED6800A-FD7A-47F2-83B9-4268725530FF}"/>
              </a:ext>
            </a:extLst>
          </p:cNvPr>
          <p:cNvSpPr/>
          <p:nvPr/>
        </p:nvSpPr>
        <p:spPr>
          <a:xfrm>
            <a:off x="9327955" y="4751522"/>
            <a:ext cx="152431" cy="983634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xmlns="" id="{79D279D1-58E0-4FA5-AC78-9B45B7956430}"/>
              </a:ext>
            </a:extLst>
          </p:cNvPr>
          <p:cNvSpPr/>
          <p:nvPr/>
        </p:nvSpPr>
        <p:spPr>
          <a:xfrm>
            <a:off x="8535477" y="3974057"/>
            <a:ext cx="1537461" cy="701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29">
            <a:extLst>
              <a:ext uri="{FF2B5EF4-FFF2-40B4-BE49-F238E27FC236}">
                <a16:creationId xmlns:a16="http://schemas.microsoft.com/office/drawing/2014/main" xmlns="" id="{76DEF1CD-CFFB-4BA4-A688-0ECE97AF0906}"/>
              </a:ext>
            </a:extLst>
          </p:cNvPr>
          <p:cNvSpPr txBox="1"/>
          <p:nvPr/>
        </p:nvSpPr>
        <p:spPr>
          <a:xfrm>
            <a:off x="8449951" y="4110580"/>
            <a:ext cx="1681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PAGE </a:t>
            </a:r>
          </a:p>
          <a:p>
            <a:pPr lvl="0"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DESTINATION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30">
            <a:extLst>
              <a:ext uri="{FF2B5EF4-FFF2-40B4-BE49-F238E27FC236}">
                <a16:creationId xmlns:a16="http://schemas.microsoft.com/office/drawing/2014/main" xmlns="" id="{DD6CEA0D-4A05-4954-907C-EA61B06BB0BC}"/>
              </a:ext>
            </a:extLst>
          </p:cNvPr>
          <p:cNvSpPr txBox="1"/>
          <p:nvPr/>
        </p:nvSpPr>
        <p:spPr>
          <a:xfrm>
            <a:off x="8449951" y="3062739"/>
            <a:ext cx="16119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6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xmlns="" id="{C1361391-0CBD-4CF8-834E-3B0A825D1CFF}"/>
              </a:ext>
            </a:extLst>
          </p:cNvPr>
          <p:cNvSpPr/>
          <p:nvPr/>
        </p:nvSpPr>
        <p:spPr>
          <a:xfrm>
            <a:off x="8535477" y="4741048"/>
            <a:ext cx="1537461" cy="701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xmlns="" id="{8814463A-D35A-4BA9-8052-DA1586A65673}"/>
              </a:ext>
            </a:extLst>
          </p:cNvPr>
          <p:cNvSpPr/>
          <p:nvPr/>
        </p:nvSpPr>
        <p:spPr>
          <a:xfrm>
            <a:off x="10429561" y="6130585"/>
            <a:ext cx="1258010" cy="6068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: Rounded Corners 4">
            <a:extLst>
              <a:ext uri="{FF2B5EF4-FFF2-40B4-BE49-F238E27FC236}">
                <a16:creationId xmlns:a16="http://schemas.microsoft.com/office/drawing/2014/main" xmlns="" id="{8ED6800A-FD7A-47F2-83B9-4268725530FF}"/>
              </a:ext>
            </a:extLst>
          </p:cNvPr>
          <p:cNvSpPr/>
          <p:nvPr/>
        </p:nvSpPr>
        <p:spPr>
          <a:xfrm>
            <a:off x="11049846" y="5272413"/>
            <a:ext cx="152431" cy="98363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xmlns="" id="{79D279D1-58E0-4FA5-AC78-9B45B7956430}"/>
              </a:ext>
            </a:extLst>
          </p:cNvPr>
          <p:cNvSpPr/>
          <p:nvPr/>
        </p:nvSpPr>
        <p:spPr>
          <a:xfrm>
            <a:off x="10257368" y="4331172"/>
            <a:ext cx="1537461" cy="701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29">
            <a:extLst>
              <a:ext uri="{FF2B5EF4-FFF2-40B4-BE49-F238E27FC236}">
                <a16:creationId xmlns:a16="http://schemas.microsoft.com/office/drawing/2014/main" xmlns="" id="{76DEF1CD-CFFB-4BA4-A688-0ECE97AF0906}"/>
              </a:ext>
            </a:extLst>
          </p:cNvPr>
          <p:cNvSpPr txBox="1"/>
          <p:nvPr/>
        </p:nvSpPr>
        <p:spPr>
          <a:xfrm>
            <a:off x="10171842" y="4467695"/>
            <a:ext cx="16812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PAGE </a:t>
            </a:r>
          </a:p>
          <a:p>
            <a:pPr lvl="0"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DETAIL DESTINATION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8" name="TextBox 30">
            <a:extLst>
              <a:ext uri="{FF2B5EF4-FFF2-40B4-BE49-F238E27FC236}">
                <a16:creationId xmlns:a16="http://schemas.microsoft.com/office/drawing/2014/main" xmlns="" id="{DD6CEA0D-4A05-4954-907C-EA61B06BB0BC}"/>
              </a:ext>
            </a:extLst>
          </p:cNvPr>
          <p:cNvSpPr txBox="1"/>
          <p:nvPr/>
        </p:nvSpPr>
        <p:spPr>
          <a:xfrm>
            <a:off x="10171842" y="3419854"/>
            <a:ext cx="16119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7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Rectangle 31">
            <a:extLst>
              <a:ext uri="{FF2B5EF4-FFF2-40B4-BE49-F238E27FC236}">
                <a16:creationId xmlns:a16="http://schemas.microsoft.com/office/drawing/2014/main" xmlns="" id="{C1361391-0CBD-4CF8-834E-3B0A825D1CFF}"/>
              </a:ext>
            </a:extLst>
          </p:cNvPr>
          <p:cNvSpPr/>
          <p:nvPr/>
        </p:nvSpPr>
        <p:spPr>
          <a:xfrm>
            <a:off x="10257368" y="5261939"/>
            <a:ext cx="1537461" cy="701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73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5941AAF-E4D7-47E8-AA21-4544F3F3FDCD}"/>
              </a:ext>
            </a:extLst>
          </p:cNvPr>
          <p:cNvSpPr txBox="1"/>
          <p:nvPr/>
        </p:nvSpPr>
        <p:spPr>
          <a:xfrm>
            <a:off x="674135" y="5614101"/>
            <a:ext cx="647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E-TRAVEL 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09C4A58-5D10-4710-A93D-6B0E92F2EFC0}"/>
              </a:ext>
            </a:extLst>
          </p:cNvPr>
          <p:cNvSpPr txBox="1"/>
          <p:nvPr/>
        </p:nvSpPr>
        <p:spPr>
          <a:xfrm>
            <a:off x="674135" y="6349244"/>
            <a:ext cx="314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APPLICATION  MOBILE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xmlns="" id="{5889C478-A7A0-480D-8E59-57DC711DA591}"/>
              </a:ext>
            </a:extLst>
          </p:cNvPr>
          <p:cNvSpPr txBox="1"/>
          <p:nvPr/>
        </p:nvSpPr>
        <p:spPr>
          <a:xfrm>
            <a:off x="692727" y="316380"/>
            <a:ext cx="1043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1 - PAGE D’AUTHENTIFICATION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49" y="1366974"/>
            <a:ext cx="261974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5941AAF-E4D7-47E8-AA21-4544F3F3FDCD}"/>
              </a:ext>
            </a:extLst>
          </p:cNvPr>
          <p:cNvSpPr txBox="1"/>
          <p:nvPr/>
        </p:nvSpPr>
        <p:spPr>
          <a:xfrm>
            <a:off x="674135" y="5614101"/>
            <a:ext cx="647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E-TRAVEL 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09C4A58-5D10-4710-A93D-6B0E92F2EFC0}"/>
              </a:ext>
            </a:extLst>
          </p:cNvPr>
          <p:cNvSpPr txBox="1"/>
          <p:nvPr/>
        </p:nvSpPr>
        <p:spPr>
          <a:xfrm>
            <a:off x="674135" y="6349244"/>
            <a:ext cx="314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APPLICATION  MOBILE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xmlns="" id="{5889C478-A7A0-480D-8E59-57DC711DA591}"/>
              </a:ext>
            </a:extLst>
          </p:cNvPr>
          <p:cNvSpPr txBox="1"/>
          <p:nvPr/>
        </p:nvSpPr>
        <p:spPr>
          <a:xfrm>
            <a:off x="692727" y="316380"/>
            <a:ext cx="1043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2 -  PAGE </a:t>
            </a:r>
            <a:r>
              <a:rPr lang="fr-FR" sz="36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S’INSCRIRE</a:t>
            </a:r>
            <a:endParaRPr lang="en-GB" sz="3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61" y="1499800"/>
            <a:ext cx="270547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32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5941AAF-E4D7-47E8-AA21-4544F3F3FDCD}"/>
              </a:ext>
            </a:extLst>
          </p:cNvPr>
          <p:cNvSpPr txBox="1"/>
          <p:nvPr/>
        </p:nvSpPr>
        <p:spPr>
          <a:xfrm>
            <a:off x="674135" y="5614101"/>
            <a:ext cx="647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E-TRAVEL 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09C4A58-5D10-4710-A93D-6B0E92F2EFC0}"/>
              </a:ext>
            </a:extLst>
          </p:cNvPr>
          <p:cNvSpPr txBox="1"/>
          <p:nvPr/>
        </p:nvSpPr>
        <p:spPr>
          <a:xfrm>
            <a:off x="674135" y="6349244"/>
            <a:ext cx="314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APPLICATION  MOBILE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xmlns="" id="{5889C478-A7A0-480D-8E59-57DC711DA591}"/>
              </a:ext>
            </a:extLst>
          </p:cNvPr>
          <p:cNvSpPr txBox="1"/>
          <p:nvPr/>
        </p:nvSpPr>
        <p:spPr>
          <a:xfrm>
            <a:off x="692727" y="316380"/>
            <a:ext cx="1043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3 - PAGE </a:t>
            </a:r>
            <a:r>
              <a:rPr lang="fr-FR" sz="36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S’IDENTIFIER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35" y="1366974"/>
            <a:ext cx="261974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32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5941AAF-E4D7-47E8-AA21-4544F3F3FDCD}"/>
              </a:ext>
            </a:extLst>
          </p:cNvPr>
          <p:cNvSpPr txBox="1"/>
          <p:nvPr/>
        </p:nvSpPr>
        <p:spPr>
          <a:xfrm>
            <a:off x="674135" y="5614101"/>
            <a:ext cx="647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E-TRAVEL 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09C4A58-5D10-4710-A93D-6B0E92F2EFC0}"/>
              </a:ext>
            </a:extLst>
          </p:cNvPr>
          <p:cNvSpPr txBox="1"/>
          <p:nvPr/>
        </p:nvSpPr>
        <p:spPr>
          <a:xfrm>
            <a:off x="674135" y="6349244"/>
            <a:ext cx="314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APPLICATION  MOBILE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xmlns="" id="{5889C478-A7A0-480D-8E59-57DC711DA591}"/>
              </a:ext>
            </a:extLst>
          </p:cNvPr>
          <p:cNvSpPr txBox="1"/>
          <p:nvPr/>
        </p:nvSpPr>
        <p:spPr>
          <a:xfrm>
            <a:off x="692727" y="316380"/>
            <a:ext cx="1043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4 - PAGE D’ACCEUIL</a:t>
            </a:r>
            <a:endParaRPr lang="en-GB" sz="36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86" y="1462237"/>
            <a:ext cx="2619741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32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5941AAF-E4D7-47E8-AA21-4544F3F3FDCD}"/>
              </a:ext>
            </a:extLst>
          </p:cNvPr>
          <p:cNvSpPr txBox="1"/>
          <p:nvPr/>
        </p:nvSpPr>
        <p:spPr>
          <a:xfrm>
            <a:off x="674135" y="5614101"/>
            <a:ext cx="647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E-TRAVEL 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09C4A58-5D10-4710-A93D-6B0E92F2EFC0}"/>
              </a:ext>
            </a:extLst>
          </p:cNvPr>
          <p:cNvSpPr txBox="1"/>
          <p:nvPr/>
        </p:nvSpPr>
        <p:spPr>
          <a:xfrm>
            <a:off x="674135" y="6349244"/>
            <a:ext cx="314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APPLICATION  MOBILE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xmlns="" id="{5889C478-A7A0-480D-8E59-57DC711DA591}"/>
              </a:ext>
            </a:extLst>
          </p:cNvPr>
          <p:cNvSpPr txBox="1"/>
          <p:nvPr/>
        </p:nvSpPr>
        <p:spPr>
          <a:xfrm>
            <a:off x="692727" y="316380"/>
            <a:ext cx="1043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5 - PAGE CHOISIR UNE DESTINATION</a:t>
            </a:r>
            <a:endParaRPr lang="en-GB" sz="3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19" y="1395553"/>
            <a:ext cx="2591162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32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5941AAF-E4D7-47E8-AA21-4544F3F3FDCD}"/>
              </a:ext>
            </a:extLst>
          </p:cNvPr>
          <p:cNvSpPr txBox="1"/>
          <p:nvPr/>
        </p:nvSpPr>
        <p:spPr>
          <a:xfrm>
            <a:off x="674135" y="5614101"/>
            <a:ext cx="647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E-TRAVEL 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09C4A58-5D10-4710-A93D-6B0E92F2EFC0}"/>
              </a:ext>
            </a:extLst>
          </p:cNvPr>
          <p:cNvSpPr txBox="1"/>
          <p:nvPr/>
        </p:nvSpPr>
        <p:spPr>
          <a:xfrm>
            <a:off x="674135" y="6349244"/>
            <a:ext cx="314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APPLICATION  MOBILE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xmlns="" id="{5889C478-A7A0-480D-8E59-57DC711DA591}"/>
              </a:ext>
            </a:extLst>
          </p:cNvPr>
          <p:cNvSpPr txBox="1"/>
          <p:nvPr/>
        </p:nvSpPr>
        <p:spPr>
          <a:xfrm>
            <a:off x="692727" y="316380"/>
            <a:ext cx="1043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7 - PAGE </a:t>
            </a:r>
            <a:r>
              <a:rPr lang="en-GB" sz="3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DESTINATION</a:t>
            </a:r>
            <a:endParaRPr lang="en-GB" sz="3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31" y="1376500"/>
            <a:ext cx="2619741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32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5941AAF-E4D7-47E8-AA21-4544F3F3FDCD}"/>
              </a:ext>
            </a:extLst>
          </p:cNvPr>
          <p:cNvSpPr txBox="1"/>
          <p:nvPr/>
        </p:nvSpPr>
        <p:spPr>
          <a:xfrm>
            <a:off x="674135" y="5614101"/>
            <a:ext cx="647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E-TRAVEL 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09C4A58-5D10-4710-A93D-6B0E92F2EFC0}"/>
              </a:ext>
            </a:extLst>
          </p:cNvPr>
          <p:cNvSpPr txBox="1"/>
          <p:nvPr/>
        </p:nvSpPr>
        <p:spPr>
          <a:xfrm>
            <a:off x="674135" y="6349244"/>
            <a:ext cx="314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APPLICATION  MOBILE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24">
            <a:extLst>
              <a:ext uri="{FF2B5EF4-FFF2-40B4-BE49-F238E27FC236}">
                <a16:creationId xmlns:a16="http://schemas.microsoft.com/office/drawing/2014/main" xmlns="" id="{5889C478-A7A0-480D-8E59-57DC711DA591}"/>
              </a:ext>
            </a:extLst>
          </p:cNvPr>
          <p:cNvSpPr txBox="1"/>
          <p:nvPr/>
        </p:nvSpPr>
        <p:spPr>
          <a:xfrm>
            <a:off x="692727" y="316380"/>
            <a:ext cx="1043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7 - PAGE </a:t>
            </a:r>
            <a:r>
              <a:rPr lang="en-GB" sz="3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DETAIL DESTINATION</a:t>
            </a:r>
            <a:endParaRPr lang="en-GB" sz="3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40" y="1462236"/>
            <a:ext cx="264832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419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13943</TotalTime>
  <Words>102</Words>
  <Application>Microsoft Office PowerPoint</Application>
  <PresentationFormat>Personnalisé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Utilisateur Windows</cp:lastModifiedBy>
  <cp:revision>1024</cp:revision>
  <dcterms:created xsi:type="dcterms:W3CDTF">2017-12-05T16:25:52Z</dcterms:created>
  <dcterms:modified xsi:type="dcterms:W3CDTF">2022-01-14T16:05:59Z</dcterms:modified>
</cp:coreProperties>
</file>