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F29E-ABCF-F64F-91ED-5B1CD6FD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24FE7-F91F-3149-84CB-ECDC529C7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00FB-A7CD-BB45-ACAA-3B9EA046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F207-E9D7-D245-8DED-2DE2C03D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81B1-1DD0-9740-B5D0-F242F1DC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5DBE-365C-BB46-86F6-10F5D3EC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A32E1-F641-7743-A866-70EE2207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3254-089D-1141-89D4-7E3DCC0C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06F0-AFE1-124D-B915-1C3045D3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644A-C899-0147-8E68-4164F0EC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2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57DBD-81B0-9848-814D-4C27D5447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927A1-30B3-104A-B5E6-058B05AB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9F77-A330-6D4C-83D7-4AA68C10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E708-DB58-4440-A50E-EDD246F0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084CA-0EC7-7247-9038-DDCC418C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90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F1D2-24E7-F34E-B838-75BC576E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7CAA-3067-1E49-A446-043E7CD6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D292-C6F6-604C-A047-B3057771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4E8B-F128-1940-886D-5ABA8B7E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7802-0B26-5346-93FC-39D298CB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3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6E7A-2F41-6140-82A1-13645CEC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A19C-8E66-BD46-968D-F9B596DF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D2C7-E213-2240-9FBB-B466CD3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CB96-1BBC-4E4F-AAE7-F7A9EAB5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87D8-58ED-B248-AA96-1EA1DC9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42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D2D2-BD6D-9542-A9BF-47FA6EA7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DE4C-1508-6647-8B6C-6DF67CDF2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9532-A83F-334A-93DC-A04CA7AF9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A74B5-97AF-8A46-BA08-C07E9221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F0D8-6FC4-AA4E-8CAA-39C70BBF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BEA5-CBBD-7549-B9E0-EA24A5FA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2171-93FE-AE48-96CF-F007420C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ADFB-D3CA-B44C-A8D9-4145C3D6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774F9-4715-0A4F-9DE1-0EA027DA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0C36C-9C52-8D4F-8A65-32763AE4D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E39F2-68C9-C841-BDDC-DFE8F68E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3E605-D1CE-9544-97DF-47B60F51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33A4A-16BA-B640-8324-0342F820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6FD34-8623-624A-A95A-F5A20290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AD4E-A33B-4A46-A34B-79D9D6B6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F5E84-FFA0-5641-9807-90835EEF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14B6-1011-3049-9704-B406DB9D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959C5-6950-4A43-8E27-CBC79506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6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E0D88-35F9-A941-90CA-A9696DAE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FDDA4-3F3F-7C43-BF3E-27ACE9FB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B5B80-AF86-4C45-9C7D-6C3CFCD8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9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9E3E-16AB-FC4C-ADA2-4A9ADAB9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6359-C562-904D-9C20-685588CE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DD8DE-5425-A046-8823-AAA625CC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02FF3-6326-3F46-BE69-76C01590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7B45-4431-C349-A9AD-225DD9C0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19BE-86D7-BF45-8878-F33FED29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54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7D9E-116E-894B-9D5D-F9F430F8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0D7E1-0CAF-7341-A888-B9F87157E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5BB29-97EE-5E4A-81E2-7AE58ACC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7437-F69D-AE4E-92BD-2CE90B3C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F1F2C-5B1E-3344-84B7-CDB294B2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E16E-584A-9645-8040-1F9BC939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3755-A13E-7245-ABBA-E070993C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52E2C-D0A8-804B-B701-BD05A132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CF66-92C4-2348-822F-E52B3AFA5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B589-0F13-FE4A-BF5D-B8CAB5B85382}" type="datetimeFigureOut">
              <a:rPr lang="en-AU" smtClean="0"/>
              <a:t>5/3/21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2F2D-1876-6C49-A79B-98FE3E8A3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2548-5BF4-5845-8BE7-5D285298D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A71A-B45D-DD45-B598-2ED73E1A9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98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6BB2BE4-72AB-EB46-855C-DA817401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74" y="0"/>
            <a:ext cx="706605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25EEC8-E25C-4B40-ACB2-19BC3FD3D6DC}"/>
              </a:ext>
            </a:extLst>
          </p:cNvPr>
          <p:cNvSpPr txBox="1"/>
          <p:nvPr/>
        </p:nvSpPr>
        <p:spPr>
          <a:xfrm>
            <a:off x="283029" y="892629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Filter threshold = .6</a:t>
            </a:r>
          </a:p>
        </p:txBody>
      </p:sp>
    </p:spTree>
    <p:extLst>
      <p:ext uri="{BB962C8B-B14F-4D97-AF65-F5344CB8AC3E}">
        <p14:creationId xmlns:p14="http://schemas.microsoft.com/office/powerpoint/2010/main" val="157663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024E17E-49D7-1042-A937-B3637C6C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59" y="0"/>
            <a:ext cx="726548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C0B94-7273-824E-807E-415A8B893F90}"/>
              </a:ext>
            </a:extLst>
          </p:cNvPr>
          <p:cNvSpPr txBox="1"/>
          <p:nvPr/>
        </p:nvSpPr>
        <p:spPr>
          <a:xfrm>
            <a:off x="370114" y="1055914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Filter threshold = .7</a:t>
            </a:r>
          </a:p>
        </p:txBody>
      </p:sp>
    </p:spTree>
    <p:extLst>
      <p:ext uri="{BB962C8B-B14F-4D97-AF65-F5344CB8AC3E}">
        <p14:creationId xmlns:p14="http://schemas.microsoft.com/office/powerpoint/2010/main" val="256031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DBC8A66-3BDD-904E-8D1D-66288F49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93" y="0"/>
            <a:ext cx="725841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609C5-29C0-0145-B841-C5491E828E36}"/>
              </a:ext>
            </a:extLst>
          </p:cNvPr>
          <p:cNvSpPr txBox="1"/>
          <p:nvPr/>
        </p:nvSpPr>
        <p:spPr>
          <a:xfrm>
            <a:off x="244549" y="988828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Filter threshold =.8</a:t>
            </a:r>
          </a:p>
        </p:txBody>
      </p:sp>
    </p:spTree>
    <p:extLst>
      <p:ext uri="{BB962C8B-B14F-4D97-AF65-F5344CB8AC3E}">
        <p14:creationId xmlns:p14="http://schemas.microsoft.com/office/powerpoint/2010/main" val="211696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0A25AA0-341D-F542-93EF-75D226DE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02" y="0"/>
            <a:ext cx="70925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4A650-E681-C04E-BE99-3528B6715C96}"/>
              </a:ext>
            </a:extLst>
          </p:cNvPr>
          <p:cNvSpPr txBox="1"/>
          <p:nvPr/>
        </p:nvSpPr>
        <p:spPr>
          <a:xfrm>
            <a:off x="233917" y="669851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Filter threshold = .9</a:t>
            </a:r>
          </a:p>
        </p:txBody>
      </p:sp>
    </p:spTree>
    <p:extLst>
      <p:ext uri="{BB962C8B-B14F-4D97-AF65-F5344CB8AC3E}">
        <p14:creationId xmlns:p14="http://schemas.microsoft.com/office/powerpoint/2010/main" val="30553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Bickerstaff</dc:creator>
  <cp:lastModifiedBy>James Bickerstaff</cp:lastModifiedBy>
  <cp:revision>4</cp:revision>
  <dcterms:created xsi:type="dcterms:W3CDTF">2021-03-05T05:01:06Z</dcterms:created>
  <dcterms:modified xsi:type="dcterms:W3CDTF">2021-03-05T05:57:03Z</dcterms:modified>
</cp:coreProperties>
</file>