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4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7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D3B5-9CCA-405F-BD55-873F91E82205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935A-38B5-4060-ADFC-9D7B68CF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7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6">
                <a:lumMod val="60000"/>
                <a:lumOff val="40000"/>
              </a:schemeClr>
            </a:gs>
            <a:gs pos="66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mericanfishes.com/shop/393-thickbox_default/westslope-cutthroat-trou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t="15942" r="7785" b="11560"/>
          <a:stretch/>
        </p:blipFill>
        <p:spPr bwMode="auto">
          <a:xfrm>
            <a:off x="84669" y="2827865"/>
            <a:ext cx="3961054" cy="19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tream metaboli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83" y="2489202"/>
            <a:ext cx="3826484" cy="30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167467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Does Fish Biomass Relate to Ecosystem Metabolism in Headwater Streams of Kittitas County?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81218"/>
            <a:ext cx="12192000" cy="4676782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A Thesis Defense by</a:t>
            </a:r>
          </a:p>
          <a:p>
            <a:pPr marL="0" indent="0" algn="ctr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Zach Lessig</a:t>
            </a:r>
          </a:p>
          <a:p>
            <a:pPr marL="0" indent="0" algn="ctr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Bookman Old Style" panose="02050604050505020204" pitchFamily="18" charset="0"/>
              </a:rPr>
              <a:t>Tuesday, July 23 </a:t>
            </a:r>
          </a:p>
          <a:p>
            <a:pPr marL="0" indent="0" algn="ctr">
              <a:buNone/>
            </a:pPr>
            <a:r>
              <a:rPr lang="en-US" sz="3600" dirty="0" smtClean="0">
                <a:latin typeface="Bookman Old Style" panose="02050604050505020204" pitchFamily="18" charset="0"/>
              </a:rPr>
              <a:t>3:00 PM </a:t>
            </a:r>
          </a:p>
          <a:p>
            <a:pPr marL="0" indent="0" algn="ctr">
              <a:buNone/>
            </a:pPr>
            <a:r>
              <a:rPr lang="en-US" sz="3600" dirty="0" smtClean="0">
                <a:latin typeface="Bookman Old Style" panose="02050604050505020204" pitchFamily="18" charset="0"/>
              </a:rPr>
              <a:t>Science Room 240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4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Does Fish Biomass Relate to Ecosystem Metabolism in Headwater Streams of Kittitas County?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Lessig</dc:creator>
  <cp:lastModifiedBy>Zach Lessig</cp:lastModifiedBy>
  <cp:revision>5</cp:revision>
  <dcterms:created xsi:type="dcterms:W3CDTF">2019-07-16T20:06:10Z</dcterms:created>
  <dcterms:modified xsi:type="dcterms:W3CDTF">2019-07-16T20:31:28Z</dcterms:modified>
</cp:coreProperties>
</file>