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35" Target="slides/slide18.xml" Type="http://schemas.openxmlformats.org/officeDocument/2006/relationships/slide"/><Relationship Id="rId36" Target="slides/slide19.xml" Type="http://schemas.openxmlformats.org/officeDocument/2006/relationships/slide"/><Relationship Id="rId37" Target="slides/slide2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8.jpeg" Type="http://schemas.openxmlformats.org/officeDocument/2006/relationships/image"/><Relationship Id="rId7" Target="../media/image9.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81200" y="-940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305630" y="3361052"/>
            <a:ext cx="10620170" cy="3241676"/>
          </a:xfrm>
          <a:prstGeom prst="rect">
            <a:avLst/>
          </a:prstGeom>
        </p:spPr>
        <p:txBody>
          <a:bodyPr anchor="t" rtlCol="false" tIns="0" lIns="0" bIns="0" rIns="0">
            <a:spAutoFit/>
          </a:bodyPr>
          <a:lstStyle/>
          <a:p>
            <a:pPr algn="r">
              <a:lnSpc>
                <a:spcPts val="12500"/>
              </a:lnSpc>
            </a:pPr>
            <a:r>
              <a:rPr lang="en-US" sz="12500">
                <a:solidFill>
                  <a:srgbClr val="FFFFFF"/>
                </a:solidFill>
                <a:latin typeface="DM Sans Bold"/>
              </a:rPr>
              <a:t>MINIMALIST</a:t>
            </a:r>
          </a:p>
          <a:p>
            <a:pPr algn="r">
              <a:lnSpc>
                <a:spcPts val="12500"/>
              </a:lnSpc>
            </a:pPr>
            <a:r>
              <a:rPr lang="en-US" sz="12500">
                <a:solidFill>
                  <a:srgbClr val="FFFFFF"/>
                </a:solidFill>
                <a:latin typeface="DM Sans Bold"/>
              </a:rPr>
              <a:t>PITCH DECK</a:t>
            </a:r>
          </a:p>
        </p:txBody>
      </p:sp>
      <p:sp>
        <p:nvSpPr>
          <p:cNvPr name="TextBox 7" id="7"/>
          <p:cNvSpPr txBox="true"/>
          <p:nvPr/>
        </p:nvSpPr>
        <p:spPr>
          <a:xfrm rot="0">
            <a:off x="10203684" y="6640827"/>
            <a:ext cx="5722116" cy="523246"/>
          </a:xfrm>
          <a:prstGeom prst="rect">
            <a:avLst/>
          </a:prstGeom>
        </p:spPr>
        <p:txBody>
          <a:bodyPr anchor="t" rtlCol="false" tIns="0" lIns="0" bIns="0" rIns="0">
            <a:spAutoFit/>
          </a:bodyPr>
          <a:lstStyle/>
          <a:p>
            <a:pPr algn="r">
              <a:lnSpc>
                <a:spcPts val="4070"/>
              </a:lnSpc>
            </a:pPr>
            <a:r>
              <a:rPr lang="en-US" sz="3700">
                <a:solidFill>
                  <a:srgbClr val="FFFFFF"/>
                </a:solidFill>
                <a:latin typeface="DM Sans Italics"/>
              </a:rPr>
              <a:t>Liceria &amp; Co.</a:t>
            </a:r>
          </a:p>
        </p:txBody>
      </p:sp>
      <p:sp>
        <p:nvSpPr>
          <p:cNvPr name="Freeform 8" id="8"/>
          <p:cNvSpPr/>
          <p:nvPr/>
        </p:nvSpPr>
        <p:spPr>
          <a:xfrm flipH="false" flipV="false" rot="0">
            <a:off x="1981200" y="626745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0800000">
            <a:off x="5623560" y="7673106"/>
            <a:ext cx="3422956" cy="2613894"/>
          </a:xfrm>
          <a:custGeom>
            <a:avLst/>
            <a:gdLst/>
            <a:ahLst/>
            <a:cxnLst/>
            <a:rect r="r" b="b" t="t" l="l"/>
            <a:pathLst>
              <a:path h="2613894" w="3422956">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39400" y="1028700"/>
            <a:ext cx="10972800" cy="8229600"/>
          </a:xfrm>
          <a:custGeom>
            <a:avLst/>
            <a:gdLst/>
            <a:ahLst/>
            <a:cxnLst/>
            <a:rect r="r" b="b" t="t" l="l"/>
            <a:pathLst>
              <a:path h="8229600" w="10972800">
                <a:moveTo>
                  <a:pt x="0" y="0"/>
                </a:moveTo>
                <a:lnTo>
                  <a:pt x="10972800" y="0"/>
                </a:lnTo>
                <a:lnTo>
                  <a:pt x="10972800" y="8229600"/>
                </a:lnTo>
                <a:lnTo>
                  <a:pt x="0" y="8229600"/>
                </a:lnTo>
                <a:lnTo>
                  <a:pt x="0" y="0"/>
                </a:lnTo>
                <a:close/>
              </a:path>
            </a:pathLst>
          </a:custGeom>
          <a:blipFill>
            <a:blip r:embed="rId4"/>
            <a:stretch>
              <a:fillRect l="0" t="0" r="0" b="0"/>
            </a:stretch>
          </a:blipFill>
        </p:spPr>
      </p:sp>
      <p:sp>
        <p:nvSpPr>
          <p:cNvPr name="TextBox 4" id="4"/>
          <p:cNvSpPr txBox="true"/>
          <p:nvPr/>
        </p:nvSpPr>
        <p:spPr>
          <a:xfrm rot="0">
            <a:off x="2417556" y="2337274"/>
            <a:ext cx="6726444" cy="647706"/>
          </a:xfrm>
          <a:prstGeom prst="rect">
            <a:avLst/>
          </a:prstGeom>
        </p:spPr>
        <p:txBody>
          <a:bodyPr anchor="t" rtlCol="false" tIns="0" lIns="0" bIns="0" rIns="0">
            <a:spAutoFit/>
          </a:bodyPr>
          <a:lstStyle/>
          <a:p>
            <a:pPr>
              <a:lnSpc>
                <a:spcPts val="4950"/>
              </a:lnSpc>
            </a:pPr>
            <a:r>
              <a:rPr lang="en-US" sz="4500">
                <a:solidFill>
                  <a:srgbClr val="8CA9AD"/>
                </a:solidFill>
                <a:latin typeface="DM Sans Bold"/>
              </a:rPr>
              <a:t>Our Product </a:t>
            </a:r>
          </a:p>
        </p:txBody>
      </p:sp>
      <p:sp>
        <p:nvSpPr>
          <p:cNvPr name="TextBox 5" id="5"/>
          <p:cNvSpPr txBox="true"/>
          <p:nvPr/>
        </p:nvSpPr>
        <p:spPr>
          <a:xfrm rot="0">
            <a:off x="2417556" y="3667308"/>
            <a:ext cx="5953371" cy="4387856"/>
          </a:xfrm>
          <a:prstGeom prst="rect">
            <a:avLst/>
          </a:prstGeom>
        </p:spPr>
        <p:txBody>
          <a:bodyPr anchor="t" rtlCol="false" tIns="0" lIns="0" bIns="0" rIns="0">
            <a:spAutoFit/>
          </a:bodyPr>
          <a:lstStyle/>
          <a:p>
            <a:pPr>
              <a:lnSpc>
                <a:spcPts val="3850"/>
              </a:lnSpc>
            </a:pPr>
            <a:r>
              <a:rPr lang="en-US" sz="3500">
                <a:solidFill>
                  <a:srgbClr val="737373"/>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160719"/>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156322" y="2434622"/>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2230355" y="1717436"/>
            <a:ext cx="3059805" cy="3059805"/>
            <a:chOff x="0" y="0"/>
            <a:chExt cx="13716000" cy="13716000"/>
          </a:xfrm>
        </p:grpSpPr>
        <p:sp>
          <p:nvSpPr>
            <p:cNvPr name="Freeform 5" id="5"/>
            <p:cNvSpPr/>
            <p:nvPr/>
          </p:nvSpPr>
          <p:spPr>
            <a:xfrm flipH="false" flipV="false" rot="0">
              <a:off x="0" y="0"/>
              <a:ext cx="13716000" cy="13716000"/>
            </a:xfrm>
            <a:custGeom>
              <a:avLst/>
              <a:gdLst/>
              <a:ahLst/>
              <a:cxnLst/>
              <a:rect r="r" b="b" t="t" l="l"/>
              <a:pathLst>
                <a:path h="13716000" w="13716000">
                  <a:moveTo>
                    <a:pt x="6858000" y="0"/>
                  </a:moveTo>
                  <a:cubicBezTo>
                    <a:pt x="3070431" y="0"/>
                    <a:pt x="0" y="3070431"/>
                    <a:pt x="0" y="6858000"/>
                  </a:cubicBezTo>
                  <a:cubicBezTo>
                    <a:pt x="0" y="10645569"/>
                    <a:pt x="3070431" y="13716000"/>
                    <a:pt x="6858000" y="13716000"/>
                  </a:cubicBezTo>
                  <a:cubicBezTo>
                    <a:pt x="10645569" y="13716000"/>
                    <a:pt x="13716000" y="10645569"/>
                    <a:pt x="13716000" y="6858000"/>
                  </a:cubicBezTo>
                  <a:cubicBezTo>
                    <a:pt x="13716000" y="3070431"/>
                    <a:pt x="10645569" y="0"/>
                    <a:pt x="6858000" y="0"/>
                  </a:cubicBezTo>
                  <a:close/>
                </a:path>
              </a:pathLst>
            </a:custGeom>
            <a:blipFill>
              <a:blip r:embed="rId6"/>
              <a:stretch>
                <a:fillRect l="-40297" t="0" r="-37480" b="0"/>
              </a:stretch>
            </a:blipFill>
          </p:spPr>
        </p:sp>
      </p:grpSp>
      <p:grpSp>
        <p:nvGrpSpPr>
          <p:cNvPr name="Group 6" id="6"/>
          <p:cNvGrpSpPr/>
          <p:nvPr/>
        </p:nvGrpSpPr>
        <p:grpSpPr>
          <a:xfrm rot="0">
            <a:off x="2230355" y="5509760"/>
            <a:ext cx="3059805" cy="3059805"/>
            <a:chOff x="0" y="0"/>
            <a:chExt cx="13716000" cy="13716000"/>
          </a:xfrm>
        </p:grpSpPr>
        <p:sp>
          <p:nvSpPr>
            <p:cNvPr name="Freeform 7" id="7"/>
            <p:cNvSpPr/>
            <p:nvPr/>
          </p:nvSpPr>
          <p:spPr>
            <a:xfrm flipH="false" flipV="false" rot="0">
              <a:off x="0" y="0"/>
              <a:ext cx="13716000" cy="13716000"/>
            </a:xfrm>
            <a:custGeom>
              <a:avLst/>
              <a:gdLst/>
              <a:ahLst/>
              <a:cxnLst/>
              <a:rect r="r" b="b" t="t" l="l"/>
              <a:pathLst>
                <a:path h="13716000" w="13716000">
                  <a:moveTo>
                    <a:pt x="6858000" y="0"/>
                  </a:moveTo>
                  <a:cubicBezTo>
                    <a:pt x="3070431" y="0"/>
                    <a:pt x="0" y="3070431"/>
                    <a:pt x="0" y="6858000"/>
                  </a:cubicBezTo>
                  <a:cubicBezTo>
                    <a:pt x="0" y="10645569"/>
                    <a:pt x="3070431" y="13716000"/>
                    <a:pt x="6858000" y="13716000"/>
                  </a:cubicBezTo>
                  <a:cubicBezTo>
                    <a:pt x="10645569" y="13716000"/>
                    <a:pt x="13716000" y="10645569"/>
                    <a:pt x="13716000" y="6858000"/>
                  </a:cubicBezTo>
                  <a:cubicBezTo>
                    <a:pt x="13716000" y="3070431"/>
                    <a:pt x="10645569" y="0"/>
                    <a:pt x="6858000" y="0"/>
                  </a:cubicBezTo>
                  <a:close/>
                </a:path>
              </a:pathLst>
            </a:custGeom>
            <a:blipFill>
              <a:blip r:embed="rId7"/>
              <a:stretch>
                <a:fillRect l="-16666" t="0" r="-16666" b="0"/>
              </a:stretch>
            </a:blipFill>
          </p:spPr>
        </p:sp>
      </p:grpSp>
      <p:sp>
        <p:nvSpPr>
          <p:cNvPr name="TextBox 8" id="8"/>
          <p:cNvSpPr txBox="true"/>
          <p:nvPr/>
        </p:nvSpPr>
        <p:spPr>
          <a:xfrm rot="0">
            <a:off x="11759210" y="7143750"/>
            <a:ext cx="5500090" cy="2114550"/>
          </a:xfrm>
          <a:prstGeom prst="rect">
            <a:avLst/>
          </a:prstGeom>
        </p:spPr>
        <p:txBody>
          <a:bodyPr anchor="t" rtlCol="false" tIns="0" lIns="0" bIns="0" rIns="0">
            <a:spAutoFit/>
          </a:bodyPr>
          <a:lstStyle/>
          <a:p>
            <a:pPr algn="r">
              <a:lnSpc>
                <a:spcPts val="8250"/>
              </a:lnSpc>
            </a:pPr>
            <a:r>
              <a:rPr lang="en-US" sz="7500">
                <a:solidFill>
                  <a:srgbClr val="8CA9AD"/>
                </a:solidFill>
                <a:latin typeface="DM Sans Bold"/>
              </a:rPr>
              <a:t>OUR PRODUCT</a:t>
            </a:r>
          </a:p>
        </p:txBody>
      </p:sp>
      <p:sp>
        <p:nvSpPr>
          <p:cNvPr name="TextBox 9" id="9"/>
          <p:cNvSpPr txBox="true"/>
          <p:nvPr/>
        </p:nvSpPr>
        <p:spPr>
          <a:xfrm rot="0">
            <a:off x="5805839" y="2502794"/>
            <a:ext cx="5953371" cy="501656"/>
          </a:xfrm>
          <a:prstGeom prst="rect">
            <a:avLst/>
          </a:prstGeom>
        </p:spPr>
        <p:txBody>
          <a:bodyPr anchor="t" rtlCol="false" tIns="0" lIns="0" bIns="0" rIns="0">
            <a:spAutoFit/>
          </a:bodyPr>
          <a:lstStyle/>
          <a:p>
            <a:pPr>
              <a:lnSpc>
                <a:spcPts val="3850"/>
              </a:lnSpc>
            </a:pPr>
            <a:r>
              <a:rPr lang="en-US" sz="3500">
                <a:solidFill>
                  <a:srgbClr val="8CA9AD"/>
                </a:solidFill>
                <a:latin typeface="DM Sans Bold"/>
              </a:rPr>
              <a:t>Product A</a:t>
            </a:r>
          </a:p>
        </p:txBody>
      </p:sp>
      <p:sp>
        <p:nvSpPr>
          <p:cNvPr name="TextBox 10" id="10"/>
          <p:cNvSpPr txBox="true"/>
          <p:nvPr/>
        </p:nvSpPr>
        <p:spPr>
          <a:xfrm rot="0">
            <a:off x="5805839" y="6295119"/>
            <a:ext cx="5953371" cy="501656"/>
          </a:xfrm>
          <a:prstGeom prst="rect">
            <a:avLst/>
          </a:prstGeom>
        </p:spPr>
        <p:txBody>
          <a:bodyPr anchor="t" rtlCol="false" tIns="0" lIns="0" bIns="0" rIns="0">
            <a:spAutoFit/>
          </a:bodyPr>
          <a:lstStyle/>
          <a:p>
            <a:pPr>
              <a:lnSpc>
                <a:spcPts val="3850"/>
              </a:lnSpc>
            </a:pPr>
            <a:r>
              <a:rPr lang="en-US" sz="3500">
                <a:solidFill>
                  <a:srgbClr val="8CA9AD"/>
                </a:solidFill>
                <a:latin typeface="DM Sans Bold"/>
              </a:rPr>
              <a:t>Product B</a:t>
            </a:r>
          </a:p>
        </p:txBody>
      </p:sp>
      <p:sp>
        <p:nvSpPr>
          <p:cNvPr name="TextBox 11" id="11"/>
          <p:cNvSpPr txBox="true"/>
          <p:nvPr/>
        </p:nvSpPr>
        <p:spPr>
          <a:xfrm rot="0">
            <a:off x="5805839" y="3033025"/>
            <a:ext cx="5953371" cy="987431"/>
          </a:xfrm>
          <a:prstGeom prst="rect">
            <a:avLst/>
          </a:prstGeom>
        </p:spPr>
        <p:txBody>
          <a:bodyPr anchor="t" rtlCol="false" tIns="0" lIns="0" bIns="0" rIns="0">
            <a:spAutoFit/>
          </a:bodyPr>
          <a:lstStyle/>
          <a:p>
            <a:pPr>
              <a:lnSpc>
                <a:spcPts val="3850"/>
              </a:lnSpc>
            </a:pPr>
            <a:r>
              <a:rPr lang="en-US" sz="3500">
                <a:solidFill>
                  <a:srgbClr val="737373"/>
                </a:solidFill>
                <a:latin typeface="DM Sans"/>
              </a:rPr>
              <a:t>Lorem ipsum dolor sit amet, consectetur adipiscing elit.</a:t>
            </a:r>
          </a:p>
        </p:txBody>
      </p:sp>
      <p:sp>
        <p:nvSpPr>
          <p:cNvPr name="TextBox 12" id="12"/>
          <p:cNvSpPr txBox="true"/>
          <p:nvPr/>
        </p:nvSpPr>
        <p:spPr>
          <a:xfrm rot="0">
            <a:off x="5805839" y="6825350"/>
            <a:ext cx="5953371" cy="987431"/>
          </a:xfrm>
          <a:prstGeom prst="rect">
            <a:avLst/>
          </a:prstGeom>
        </p:spPr>
        <p:txBody>
          <a:bodyPr anchor="t" rtlCol="false" tIns="0" lIns="0" bIns="0" rIns="0">
            <a:spAutoFit/>
          </a:bodyPr>
          <a:lstStyle/>
          <a:p>
            <a:pPr>
              <a:lnSpc>
                <a:spcPts val="3850"/>
              </a:lnSpc>
            </a:pPr>
            <a:r>
              <a:rPr lang="en-US" sz="3500">
                <a:solidFill>
                  <a:srgbClr val="737373"/>
                </a:solidFill>
                <a:latin typeface="DM Sans"/>
              </a:rPr>
              <a:t>Lorem ipsum dolor sit amet, consectetur adipiscing elit.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TextBox 2" id="2"/>
          <p:cNvSpPr txBox="true"/>
          <p:nvPr/>
        </p:nvSpPr>
        <p:spPr>
          <a:xfrm rot="0">
            <a:off x="1822482" y="2349500"/>
            <a:ext cx="14643036" cy="5264150"/>
          </a:xfrm>
          <a:prstGeom prst="rect">
            <a:avLst/>
          </a:prstGeom>
        </p:spPr>
        <p:txBody>
          <a:bodyPr anchor="t" rtlCol="false" tIns="0" lIns="0" bIns="0" rIns="0">
            <a:spAutoFit/>
          </a:bodyPr>
          <a:lstStyle/>
          <a:p>
            <a:pPr algn="ctr">
              <a:lnSpc>
                <a:spcPts val="13750"/>
              </a:lnSpc>
            </a:pPr>
            <a:r>
              <a:rPr lang="en-US" sz="12500">
                <a:solidFill>
                  <a:srgbClr val="FFFFFF"/>
                </a:solidFill>
                <a:latin typeface="DM Sans Bold"/>
              </a:rPr>
              <a:t>“JUST KEEP MOVING FORWARD.”</a:t>
            </a:r>
          </a:p>
        </p:txBody>
      </p:sp>
      <p:sp>
        <p:nvSpPr>
          <p:cNvPr name="Freeform 3" id="3"/>
          <p:cNvSpPr/>
          <p:nvPr/>
        </p:nvSpPr>
        <p:spPr>
          <a:xfrm flipH="false" flipV="false" rot="0">
            <a:off x="1028700" y="-11227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3156322" y="7153817"/>
            <a:ext cx="4102978" cy="3133183"/>
          </a:xfrm>
          <a:custGeom>
            <a:avLst/>
            <a:gdLst/>
            <a:ahLst/>
            <a:cxnLst/>
            <a:rect r="r" b="b" t="t" l="l"/>
            <a:pathLst>
              <a:path h="3133183" w="4102978">
                <a:moveTo>
                  <a:pt x="0" y="3133183"/>
                </a:moveTo>
                <a:lnTo>
                  <a:pt x="4102978" y="3133183"/>
                </a:lnTo>
                <a:lnTo>
                  <a:pt x="4102978" y="0"/>
                </a:lnTo>
                <a:lnTo>
                  <a:pt x="0" y="0"/>
                </a:lnTo>
                <a:lnTo>
                  <a:pt x="0" y="3133183"/>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901312" y="4124325"/>
            <a:ext cx="7571992" cy="2114550"/>
          </a:xfrm>
          <a:prstGeom prst="rect">
            <a:avLst/>
          </a:prstGeom>
        </p:spPr>
        <p:txBody>
          <a:bodyPr anchor="t" rtlCol="false" tIns="0" lIns="0" bIns="0" rIns="0">
            <a:spAutoFit/>
          </a:bodyPr>
          <a:lstStyle/>
          <a:p>
            <a:pPr algn="r">
              <a:lnSpc>
                <a:spcPts val="8250"/>
              </a:lnSpc>
            </a:pPr>
            <a:r>
              <a:rPr lang="en-US" sz="7500">
                <a:solidFill>
                  <a:srgbClr val="FFFFFF"/>
                </a:solidFill>
                <a:latin typeface="DM Sans Bold"/>
              </a:rPr>
              <a:t>MARKET &amp; TREND</a:t>
            </a:r>
          </a:p>
        </p:txBody>
      </p:sp>
      <p:sp>
        <p:nvSpPr>
          <p:cNvPr name="TextBox 6" id="6"/>
          <p:cNvSpPr txBox="true"/>
          <p:nvPr/>
        </p:nvSpPr>
        <p:spPr>
          <a:xfrm rot="0">
            <a:off x="7302507" y="6257925"/>
            <a:ext cx="6170798" cy="438156"/>
          </a:xfrm>
          <a:prstGeom prst="rect">
            <a:avLst/>
          </a:prstGeom>
        </p:spPr>
        <p:txBody>
          <a:bodyPr anchor="t" rtlCol="false" tIns="0" lIns="0" bIns="0" rIns="0">
            <a:spAutoFit/>
          </a:bodyPr>
          <a:lstStyle/>
          <a:p>
            <a:pPr algn="r">
              <a:lnSpc>
                <a:spcPts val="3300"/>
              </a:lnSpc>
            </a:pPr>
            <a:r>
              <a:rPr lang="en-US" sz="3000">
                <a:solidFill>
                  <a:srgbClr val="FFFFFF"/>
                </a:solidFill>
                <a:latin typeface="DM Sans Italics"/>
              </a:rPr>
              <a:t>Liceria &amp; Co.</a:t>
            </a:r>
          </a:p>
        </p:txBody>
      </p:sp>
      <p:sp>
        <p:nvSpPr>
          <p:cNvPr name="TextBox 7" id="7"/>
          <p:cNvSpPr txBox="true"/>
          <p:nvPr/>
        </p:nvSpPr>
        <p:spPr>
          <a:xfrm rot="0">
            <a:off x="1790700" y="1847850"/>
            <a:ext cx="1938412" cy="1003308"/>
          </a:xfrm>
          <a:prstGeom prst="rect">
            <a:avLst/>
          </a:prstGeom>
        </p:spPr>
        <p:txBody>
          <a:bodyPr anchor="t" rtlCol="false" tIns="0" lIns="0" bIns="0" rIns="0">
            <a:spAutoFit/>
          </a:bodyPr>
          <a:lstStyle/>
          <a:p>
            <a:pPr>
              <a:lnSpc>
                <a:spcPts val="7700"/>
              </a:lnSpc>
            </a:pPr>
            <a:r>
              <a:rPr lang="en-US" sz="7000">
                <a:solidFill>
                  <a:srgbClr val="FFFFFF"/>
                </a:solidFill>
                <a:latin typeface="DM Sans Bold"/>
              </a:rPr>
              <a:t>03.</a:t>
            </a:r>
          </a:p>
        </p:txBody>
      </p:sp>
      <p:sp>
        <p:nvSpPr>
          <p:cNvPr name="Freeform 8" id="8"/>
          <p:cNvSpPr/>
          <p:nvPr/>
        </p:nvSpPr>
        <p:spPr>
          <a:xfrm flipH="false" flipV="false" rot="0">
            <a:off x="5893678" y="813557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028700" y="8135576"/>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0"/>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15999" y="3270971"/>
            <a:ext cx="9256002" cy="5987329"/>
          </a:xfrm>
          <a:custGeom>
            <a:avLst/>
            <a:gdLst/>
            <a:ahLst/>
            <a:cxnLst/>
            <a:rect r="r" b="b" t="t" l="l"/>
            <a:pathLst>
              <a:path h="5987329" w="9256002">
                <a:moveTo>
                  <a:pt x="0" y="0"/>
                </a:moveTo>
                <a:lnTo>
                  <a:pt x="9256002" y="0"/>
                </a:lnTo>
                <a:lnTo>
                  <a:pt x="9256002" y="5987329"/>
                </a:lnTo>
                <a:lnTo>
                  <a:pt x="0" y="59873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3608431"/>
            <a:ext cx="2147524" cy="565150"/>
          </a:xfrm>
          <a:prstGeom prst="rect">
            <a:avLst/>
          </a:prstGeom>
        </p:spPr>
        <p:txBody>
          <a:bodyPr anchor="t" rtlCol="false" tIns="0" lIns="0" bIns="0" rIns="0">
            <a:spAutoFit/>
          </a:bodyPr>
          <a:lstStyle/>
          <a:p>
            <a:pPr>
              <a:lnSpc>
                <a:spcPts val="4399"/>
              </a:lnSpc>
            </a:pPr>
            <a:r>
              <a:rPr lang="en-US" sz="3999">
                <a:solidFill>
                  <a:srgbClr val="8CA9AD"/>
                </a:solidFill>
                <a:latin typeface="DM Sans Bold"/>
              </a:rPr>
              <a:t>35%</a:t>
            </a:r>
          </a:p>
        </p:txBody>
      </p:sp>
      <p:sp>
        <p:nvSpPr>
          <p:cNvPr name="TextBox 5" id="5"/>
          <p:cNvSpPr txBox="true"/>
          <p:nvPr/>
        </p:nvSpPr>
        <p:spPr>
          <a:xfrm rot="0">
            <a:off x="15111776" y="3608431"/>
            <a:ext cx="2147524" cy="565150"/>
          </a:xfrm>
          <a:prstGeom prst="rect">
            <a:avLst/>
          </a:prstGeom>
        </p:spPr>
        <p:txBody>
          <a:bodyPr anchor="t" rtlCol="false" tIns="0" lIns="0" bIns="0" rIns="0">
            <a:spAutoFit/>
          </a:bodyPr>
          <a:lstStyle/>
          <a:p>
            <a:pPr algn="r">
              <a:lnSpc>
                <a:spcPts val="4399"/>
              </a:lnSpc>
            </a:pPr>
            <a:r>
              <a:rPr lang="en-US" sz="3999">
                <a:solidFill>
                  <a:srgbClr val="8CA9AD"/>
                </a:solidFill>
                <a:latin typeface="DM Sans Bold"/>
              </a:rPr>
              <a:t>30%</a:t>
            </a:r>
          </a:p>
        </p:txBody>
      </p:sp>
      <p:sp>
        <p:nvSpPr>
          <p:cNvPr name="TextBox 6" id="6"/>
          <p:cNvSpPr txBox="true"/>
          <p:nvPr/>
        </p:nvSpPr>
        <p:spPr>
          <a:xfrm rot="0">
            <a:off x="1028700" y="7006316"/>
            <a:ext cx="2147524" cy="565150"/>
          </a:xfrm>
          <a:prstGeom prst="rect">
            <a:avLst/>
          </a:prstGeom>
        </p:spPr>
        <p:txBody>
          <a:bodyPr anchor="t" rtlCol="false" tIns="0" lIns="0" bIns="0" rIns="0">
            <a:spAutoFit/>
          </a:bodyPr>
          <a:lstStyle/>
          <a:p>
            <a:pPr>
              <a:lnSpc>
                <a:spcPts val="4399"/>
              </a:lnSpc>
            </a:pPr>
            <a:r>
              <a:rPr lang="en-US" sz="3999">
                <a:solidFill>
                  <a:srgbClr val="8CA9AD"/>
                </a:solidFill>
                <a:latin typeface="DM Sans Bold"/>
              </a:rPr>
              <a:t>15%</a:t>
            </a:r>
          </a:p>
        </p:txBody>
      </p:sp>
      <p:sp>
        <p:nvSpPr>
          <p:cNvPr name="TextBox 7" id="7"/>
          <p:cNvSpPr txBox="true"/>
          <p:nvPr/>
        </p:nvSpPr>
        <p:spPr>
          <a:xfrm rot="0">
            <a:off x="15111776" y="7006316"/>
            <a:ext cx="2147524" cy="565150"/>
          </a:xfrm>
          <a:prstGeom prst="rect">
            <a:avLst/>
          </a:prstGeom>
        </p:spPr>
        <p:txBody>
          <a:bodyPr anchor="t" rtlCol="false" tIns="0" lIns="0" bIns="0" rIns="0">
            <a:spAutoFit/>
          </a:bodyPr>
          <a:lstStyle/>
          <a:p>
            <a:pPr algn="r">
              <a:lnSpc>
                <a:spcPts val="4399"/>
              </a:lnSpc>
            </a:pPr>
            <a:r>
              <a:rPr lang="en-US" sz="3999">
                <a:solidFill>
                  <a:srgbClr val="8CA9AD"/>
                </a:solidFill>
                <a:latin typeface="DM Sans Bold"/>
              </a:rPr>
              <a:t>20%</a:t>
            </a:r>
          </a:p>
        </p:txBody>
      </p:sp>
      <p:sp>
        <p:nvSpPr>
          <p:cNvPr name="TextBox 8" id="8"/>
          <p:cNvSpPr txBox="true"/>
          <p:nvPr/>
        </p:nvSpPr>
        <p:spPr>
          <a:xfrm rot="0">
            <a:off x="1028700" y="4202156"/>
            <a:ext cx="2356520" cy="501650"/>
          </a:xfrm>
          <a:prstGeom prst="rect">
            <a:avLst/>
          </a:prstGeom>
        </p:spPr>
        <p:txBody>
          <a:bodyPr anchor="t" rtlCol="false" tIns="0" lIns="0" bIns="0" rIns="0">
            <a:spAutoFit/>
          </a:bodyPr>
          <a:lstStyle/>
          <a:p>
            <a:pPr>
              <a:lnSpc>
                <a:spcPts val="3849"/>
              </a:lnSpc>
            </a:pPr>
            <a:r>
              <a:rPr lang="en-US" sz="3499">
                <a:solidFill>
                  <a:srgbClr val="8CA9AD"/>
                </a:solidFill>
                <a:latin typeface="DM Sans Bold"/>
              </a:rPr>
              <a:t>AMERICA</a:t>
            </a:r>
          </a:p>
        </p:txBody>
      </p:sp>
      <p:sp>
        <p:nvSpPr>
          <p:cNvPr name="TextBox 9" id="9"/>
          <p:cNvSpPr txBox="true"/>
          <p:nvPr/>
        </p:nvSpPr>
        <p:spPr>
          <a:xfrm rot="0">
            <a:off x="14902780" y="4202156"/>
            <a:ext cx="2356520" cy="501650"/>
          </a:xfrm>
          <a:prstGeom prst="rect">
            <a:avLst/>
          </a:prstGeom>
        </p:spPr>
        <p:txBody>
          <a:bodyPr anchor="t" rtlCol="false" tIns="0" lIns="0" bIns="0" rIns="0">
            <a:spAutoFit/>
          </a:bodyPr>
          <a:lstStyle/>
          <a:p>
            <a:pPr algn="r">
              <a:lnSpc>
                <a:spcPts val="3849"/>
              </a:lnSpc>
            </a:pPr>
            <a:r>
              <a:rPr lang="en-US" sz="3499">
                <a:solidFill>
                  <a:srgbClr val="8CA9AD"/>
                </a:solidFill>
                <a:latin typeface="DM Sans Bold"/>
              </a:rPr>
              <a:t>EUROPE</a:t>
            </a:r>
          </a:p>
        </p:txBody>
      </p:sp>
      <p:sp>
        <p:nvSpPr>
          <p:cNvPr name="TextBox 10" id="10"/>
          <p:cNvSpPr txBox="true"/>
          <p:nvPr/>
        </p:nvSpPr>
        <p:spPr>
          <a:xfrm rot="0">
            <a:off x="1028700" y="7600040"/>
            <a:ext cx="2356520" cy="501650"/>
          </a:xfrm>
          <a:prstGeom prst="rect">
            <a:avLst/>
          </a:prstGeom>
        </p:spPr>
        <p:txBody>
          <a:bodyPr anchor="t" rtlCol="false" tIns="0" lIns="0" bIns="0" rIns="0">
            <a:spAutoFit/>
          </a:bodyPr>
          <a:lstStyle/>
          <a:p>
            <a:pPr>
              <a:lnSpc>
                <a:spcPts val="3849"/>
              </a:lnSpc>
            </a:pPr>
            <a:r>
              <a:rPr lang="en-US" sz="3499">
                <a:solidFill>
                  <a:srgbClr val="8CA9AD"/>
                </a:solidFill>
                <a:latin typeface="DM Sans Bold"/>
              </a:rPr>
              <a:t>AFRICA</a:t>
            </a:r>
          </a:p>
        </p:txBody>
      </p:sp>
      <p:sp>
        <p:nvSpPr>
          <p:cNvPr name="TextBox 11" id="11"/>
          <p:cNvSpPr txBox="true"/>
          <p:nvPr/>
        </p:nvSpPr>
        <p:spPr>
          <a:xfrm rot="0">
            <a:off x="14902780" y="7600040"/>
            <a:ext cx="2356520" cy="501650"/>
          </a:xfrm>
          <a:prstGeom prst="rect">
            <a:avLst/>
          </a:prstGeom>
        </p:spPr>
        <p:txBody>
          <a:bodyPr anchor="t" rtlCol="false" tIns="0" lIns="0" bIns="0" rIns="0">
            <a:spAutoFit/>
          </a:bodyPr>
          <a:lstStyle/>
          <a:p>
            <a:pPr algn="r">
              <a:lnSpc>
                <a:spcPts val="3849"/>
              </a:lnSpc>
            </a:pPr>
            <a:r>
              <a:rPr lang="en-US" sz="3499">
                <a:solidFill>
                  <a:srgbClr val="8CA9AD"/>
                </a:solidFill>
                <a:latin typeface="DM Sans Bold"/>
              </a:rPr>
              <a:t>ASIA</a:t>
            </a:r>
          </a:p>
        </p:txBody>
      </p:sp>
      <p:sp>
        <p:nvSpPr>
          <p:cNvPr name="TextBox 12" id="12"/>
          <p:cNvSpPr txBox="true"/>
          <p:nvPr/>
        </p:nvSpPr>
        <p:spPr>
          <a:xfrm rot="0">
            <a:off x="1028700" y="4722856"/>
            <a:ext cx="3501091" cy="1041400"/>
          </a:xfrm>
          <a:prstGeom prst="rect">
            <a:avLst/>
          </a:prstGeom>
        </p:spPr>
        <p:txBody>
          <a:bodyPr anchor="t" rtlCol="false" tIns="0" lIns="0" bIns="0" rIns="0">
            <a:spAutoFit/>
          </a:bodyPr>
          <a:lstStyle/>
          <a:p>
            <a:pPr>
              <a:lnSpc>
                <a:spcPts val="2749"/>
              </a:lnSpc>
            </a:pPr>
            <a:r>
              <a:rPr lang="en-US" sz="2499">
                <a:solidFill>
                  <a:srgbClr val="737373"/>
                </a:solidFill>
                <a:latin typeface="DM Sans"/>
              </a:rPr>
              <a:t>Lorem ipsum dolor sit amet, consectetur adipiscing elit.</a:t>
            </a:r>
          </a:p>
        </p:txBody>
      </p:sp>
      <p:sp>
        <p:nvSpPr>
          <p:cNvPr name="TextBox 13" id="13"/>
          <p:cNvSpPr txBox="true"/>
          <p:nvPr/>
        </p:nvSpPr>
        <p:spPr>
          <a:xfrm rot="0">
            <a:off x="13772001" y="4722856"/>
            <a:ext cx="3487299" cy="1041400"/>
          </a:xfrm>
          <a:prstGeom prst="rect">
            <a:avLst/>
          </a:prstGeom>
        </p:spPr>
        <p:txBody>
          <a:bodyPr anchor="t" rtlCol="false" tIns="0" lIns="0" bIns="0" rIns="0">
            <a:spAutoFit/>
          </a:bodyPr>
          <a:lstStyle/>
          <a:p>
            <a:pPr algn="r">
              <a:lnSpc>
                <a:spcPts val="2749"/>
              </a:lnSpc>
            </a:pPr>
            <a:r>
              <a:rPr lang="en-US" sz="2499">
                <a:solidFill>
                  <a:srgbClr val="737373"/>
                </a:solidFill>
                <a:latin typeface="DM Sans"/>
              </a:rPr>
              <a:t>Lorem ipsum dolor sit amet, consectetur adipiscing elit.</a:t>
            </a:r>
          </a:p>
        </p:txBody>
      </p:sp>
      <p:sp>
        <p:nvSpPr>
          <p:cNvPr name="TextBox 14" id="14"/>
          <p:cNvSpPr txBox="true"/>
          <p:nvPr/>
        </p:nvSpPr>
        <p:spPr>
          <a:xfrm rot="0">
            <a:off x="1028700" y="8120740"/>
            <a:ext cx="3501091" cy="1041400"/>
          </a:xfrm>
          <a:prstGeom prst="rect">
            <a:avLst/>
          </a:prstGeom>
        </p:spPr>
        <p:txBody>
          <a:bodyPr anchor="t" rtlCol="false" tIns="0" lIns="0" bIns="0" rIns="0">
            <a:spAutoFit/>
          </a:bodyPr>
          <a:lstStyle/>
          <a:p>
            <a:pPr>
              <a:lnSpc>
                <a:spcPts val="2749"/>
              </a:lnSpc>
            </a:pPr>
            <a:r>
              <a:rPr lang="en-US" sz="2499">
                <a:solidFill>
                  <a:srgbClr val="737373"/>
                </a:solidFill>
                <a:latin typeface="DM Sans"/>
              </a:rPr>
              <a:t>Lorem ipsum dolor sit amet, consectetur adipiscing elit.</a:t>
            </a:r>
          </a:p>
        </p:txBody>
      </p:sp>
      <p:sp>
        <p:nvSpPr>
          <p:cNvPr name="TextBox 15" id="15"/>
          <p:cNvSpPr txBox="true"/>
          <p:nvPr/>
        </p:nvSpPr>
        <p:spPr>
          <a:xfrm rot="0">
            <a:off x="13772001" y="8120740"/>
            <a:ext cx="3487299" cy="1041400"/>
          </a:xfrm>
          <a:prstGeom prst="rect">
            <a:avLst/>
          </a:prstGeom>
        </p:spPr>
        <p:txBody>
          <a:bodyPr anchor="t" rtlCol="false" tIns="0" lIns="0" bIns="0" rIns="0">
            <a:spAutoFit/>
          </a:bodyPr>
          <a:lstStyle/>
          <a:p>
            <a:pPr algn="r">
              <a:lnSpc>
                <a:spcPts val="2749"/>
              </a:lnSpc>
            </a:pPr>
            <a:r>
              <a:rPr lang="en-US" sz="2499">
                <a:solidFill>
                  <a:srgbClr val="737373"/>
                </a:solidFill>
                <a:latin typeface="DM Sans"/>
              </a:rPr>
              <a:t>Lorem ipsum dolor sit amet, consectetur adipiscing elit.</a:t>
            </a:r>
          </a:p>
        </p:txBody>
      </p:sp>
      <p:sp>
        <p:nvSpPr>
          <p:cNvPr name="AutoShape 16" id="16"/>
          <p:cNvSpPr/>
          <p:nvPr/>
        </p:nvSpPr>
        <p:spPr>
          <a:xfrm rot="0">
            <a:off x="2431961" y="3852906"/>
            <a:ext cx="3723013" cy="0"/>
          </a:xfrm>
          <a:prstGeom prst="line">
            <a:avLst/>
          </a:prstGeom>
          <a:ln cap="flat" w="38100">
            <a:solidFill>
              <a:srgbClr val="8CA9AD"/>
            </a:solidFill>
            <a:prstDash val="solid"/>
            <a:headEnd type="none" len="sm" w="sm"/>
            <a:tailEnd type="oval" len="lg" w="lg"/>
          </a:ln>
        </p:spPr>
      </p:sp>
      <p:sp>
        <p:nvSpPr>
          <p:cNvPr name="AutoShape 17" id="17"/>
          <p:cNvSpPr/>
          <p:nvPr/>
        </p:nvSpPr>
        <p:spPr>
          <a:xfrm rot="-10800000">
            <a:off x="11285286" y="3852906"/>
            <a:ext cx="4570753" cy="0"/>
          </a:xfrm>
          <a:prstGeom prst="line">
            <a:avLst/>
          </a:prstGeom>
          <a:ln cap="flat" w="38100">
            <a:solidFill>
              <a:srgbClr val="8CA9AD"/>
            </a:solidFill>
            <a:prstDash val="solid"/>
            <a:headEnd type="none" len="sm" w="sm"/>
            <a:tailEnd type="oval" len="lg" w="lg"/>
          </a:ln>
        </p:spPr>
      </p:sp>
      <p:sp>
        <p:nvSpPr>
          <p:cNvPr name="AutoShape 18" id="18"/>
          <p:cNvSpPr/>
          <p:nvPr/>
        </p:nvSpPr>
        <p:spPr>
          <a:xfrm rot="-10800000">
            <a:off x="12731927" y="7250790"/>
            <a:ext cx="3124112" cy="0"/>
          </a:xfrm>
          <a:prstGeom prst="line">
            <a:avLst/>
          </a:prstGeom>
          <a:ln cap="flat" w="38100">
            <a:solidFill>
              <a:srgbClr val="8CA9AD"/>
            </a:solidFill>
            <a:prstDash val="solid"/>
            <a:headEnd type="none" len="sm" w="sm"/>
            <a:tailEnd type="oval" len="lg" w="lg"/>
          </a:ln>
        </p:spPr>
      </p:sp>
      <p:sp>
        <p:nvSpPr>
          <p:cNvPr name="AutoShape 19" id="19"/>
          <p:cNvSpPr/>
          <p:nvPr/>
        </p:nvSpPr>
        <p:spPr>
          <a:xfrm rot="0">
            <a:off x="2431961" y="7250790"/>
            <a:ext cx="4195660" cy="0"/>
          </a:xfrm>
          <a:prstGeom prst="line">
            <a:avLst/>
          </a:prstGeom>
          <a:ln cap="flat" w="38100">
            <a:solidFill>
              <a:srgbClr val="8CA9AD"/>
            </a:solidFill>
            <a:prstDash val="solid"/>
            <a:headEnd type="none" len="sm" w="sm"/>
            <a:tailEnd type="oval" len="lg" w="lg"/>
          </a:ln>
        </p:spPr>
      </p:sp>
      <p:sp>
        <p:nvSpPr>
          <p:cNvPr name="TextBox 20" id="20"/>
          <p:cNvSpPr txBox="true"/>
          <p:nvPr/>
        </p:nvSpPr>
        <p:spPr>
          <a:xfrm rot="0">
            <a:off x="1028700" y="1104900"/>
            <a:ext cx="9166757" cy="1066800"/>
          </a:xfrm>
          <a:prstGeom prst="rect">
            <a:avLst/>
          </a:prstGeom>
        </p:spPr>
        <p:txBody>
          <a:bodyPr anchor="t" rtlCol="false" tIns="0" lIns="0" bIns="0" rIns="0">
            <a:spAutoFit/>
          </a:bodyPr>
          <a:lstStyle/>
          <a:p>
            <a:pPr>
              <a:lnSpc>
                <a:spcPts val="8250"/>
              </a:lnSpc>
            </a:pPr>
            <a:r>
              <a:rPr lang="en-US" sz="7500">
                <a:solidFill>
                  <a:srgbClr val="8CA9AD"/>
                </a:solidFill>
                <a:latin typeface="DM Sans Bold"/>
              </a:rPr>
              <a:t>OUR MARKET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19080" y="0"/>
                  </a:moveTo>
                  <a:lnTo>
                    <a:pt x="4255646" y="0"/>
                  </a:lnTo>
                  <a:cubicBezTo>
                    <a:pt x="4266183" y="0"/>
                    <a:pt x="4274726" y="8542"/>
                    <a:pt x="4274726" y="19080"/>
                  </a:cubicBezTo>
                  <a:lnTo>
                    <a:pt x="4274726" y="2148387"/>
                  </a:lnTo>
                  <a:cubicBezTo>
                    <a:pt x="4274726" y="2158924"/>
                    <a:pt x="4266183" y="2167467"/>
                    <a:pt x="4255646" y="2167467"/>
                  </a:cubicBezTo>
                  <a:lnTo>
                    <a:pt x="19080" y="2167467"/>
                  </a:lnTo>
                  <a:cubicBezTo>
                    <a:pt x="8542" y="2167467"/>
                    <a:pt x="0" y="2158924"/>
                    <a:pt x="0" y="2148387"/>
                  </a:cubicBezTo>
                  <a:lnTo>
                    <a:pt x="0" y="19080"/>
                  </a:lnTo>
                  <a:cubicBezTo>
                    <a:pt x="0" y="8542"/>
                    <a:pt x="8542" y="0"/>
                    <a:pt x="19080" y="0"/>
                  </a:cubicBezTo>
                  <a:close/>
                </a:path>
              </a:pathLst>
            </a:custGeom>
            <a:solidFill>
              <a:srgbClr val="000000">
                <a:alpha val="0"/>
              </a:srgbClr>
            </a:solidFill>
            <a:ln w="38100" cap="rnd">
              <a:solidFill>
                <a:srgbClr val="8CA9AD"/>
              </a:solidFill>
              <a:prstDash val="solid"/>
              <a:round/>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91478" y="2382662"/>
            <a:ext cx="2618968" cy="616879"/>
            <a:chOff x="0" y="0"/>
            <a:chExt cx="985454" cy="232117"/>
          </a:xfrm>
        </p:grpSpPr>
        <p:sp>
          <p:nvSpPr>
            <p:cNvPr name="Freeform 6" id="6"/>
            <p:cNvSpPr/>
            <p:nvPr/>
          </p:nvSpPr>
          <p:spPr>
            <a:xfrm flipH="false" flipV="false" rot="0">
              <a:off x="0" y="0"/>
              <a:ext cx="985454" cy="232117"/>
            </a:xfrm>
            <a:custGeom>
              <a:avLst/>
              <a:gdLst/>
              <a:ahLst/>
              <a:cxnLst/>
              <a:rect r="r" b="b" t="t" l="l"/>
              <a:pathLst>
                <a:path h="232117" w="985454">
                  <a:moveTo>
                    <a:pt x="116058" y="0"/>
                  </a:moveTo>
                  <a:lnTo>
                    <a:pt x="869396" y="0"/>
                  </a:lnTo>
                  <a:cubicBezTo>
                    <a:pt x="900176" y="0"/>
                    <a:pt x="929696" y="12228"/>
                    <a:pt x="951461" y="33993"/>
                  </a:cubicBezTo>
                  <a:cubicBezTo>
                    <a:pt x="973227" y="55758"/>
                    <a:pt x="985454" y="85278"/>
                    <a:pt x="985454" y="116058"/>
                  </a:cubicBezTo>
                  <a:lnTo>
                    <a:pt x="985454" y="116058"/>
                  </a:lnTo>
                  <a:cubicBezTo>
                    <a:pt x="985454" y="146839"/>
                    <a:pt x="973227" y="176359"/>
                    <a:pt x="951461" y="198124"/>
                  </a:cubicBezTo>
                  <a:cubicBezTo>
                    <a:pt x="929696" y="219889"/>
                    <a:pt x="900176" y="232117"/>
                    <a:pt x="869396" y="232117"/>
                  </a:cubicBezTo>
                  <a:lnTo>
                    <a:pt x="116058" y="232117"/>
                  </a:lnTo>
                  <a:cubicBezTo>
                    <a:pt x="85278" y="232117"/>
                    <a:pt x="55758" y="219889"/>
                    <a:pt x="33993" y="198124"/>
                  </a:cubicBezTo>
                  <a:cubicBezTo>
                    <a:pt x="12228" y="176359"/>
                    <a:pt x="0" y="146839"/>
                    <a:pt x="0" y="116058"/>
                  </a:cubicBezTo>
                  <a:lnTo>
                    <a:pt x="0" y="116058"/>
                  </a:lnTo>
                  <a:cubicBezTo>
                    <a:pt x="0" y="85278"/>
                    <a:pt x="12228" y="55758"/>
                    <a:pt x="33993" y="33993"/>
                  </a:cubicBezTo>
                  <a:cubicBezTo>
                    <a:pt x="55758" y="12228"/>
                    <a:pt x="85278" y="0"/>
                    <a:pt x="116058" y="0"/>
                  </a:cubicBezTo>
                  <a:close/>
                </a:path>
              </a:pathLst>
            </a:custGeom>
            <a:solidFill>
              <a:srgbClr val="8CA9AD"/>
            </a:solidFill>
          </p:spPr>
        </p:sp>
        <p:sp>
          <p:nvSpPr>
            <p:cNvPr name="TextBox 7" id="7"/>
            <p:cNvSpPr txBox="true"/>
            <p:nvPr/>
          </p:nvSpPr>
          <p:spPr>
            <a:xfrm>
              <a:off x="0" y="-57150"/>
              <a:ext cx="985454" cy="28926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3438725" y="2468387"/>
            <a:ext cx="3058575" cy="1614746"/>
            <a:chOff x="0" y="0"/>
            <a:chExt cx="1302599" cy="687695"/>
          </a:xfrm>
        </p:grpSpPr>
        <p:sp>
          <p:nvSpPr>
            <p:cNvPr name="Freeform 9" id="9"/>
            <p:cNvSpPr/>
            <p:nvPr/>
          </p:nvSpPr>
          <p:spPr>
            <a:xfrm flipH="false" flipV="false" rot="0">
              <a:off x="0" y="0"/>
              <a:ext cx="1302599" cy="687695"/>
            </a:xfrm>
            <a:custGeom>
              <a:avLst/>
              <a:gdLst/>
              <a:ahLst/>
              <a:cxnLst/>
              <a:rect r="r" b="b" t="t" l="l"/>
              <a:pathLst>
                <a:path h="687695" w="1302599">
                  <a:moveTo>
                    <a:pt x="129092" y="0"/>
                  </a:moveTo>
                  <a:lnTo>
                    <a:pt x="1173507" y="0"/>
                  </a:lnTo>
                  <a:cubicBezTo>
                    <a:pt x="1244803" y="0"/>
                    <a:pt x="1302599" y="57797"/>
                    <a:pt x="1302599" y="129092"/>
                  </a:cubicBezTo>
                  <a:lnTo>
                    <a:pt x="1302599" y="558603"/>
                  </a:lnTo>
                  <a:cubicBezTo>
                    <a:pt x="1302599" y="629899"/>
                    <a:pt x="1244803" y="687695"/>
                    <a:pt x="1173507" y="687695"/>
                  </a:cubicBezTo>
                  <a:lnTo>
                    <a:pt x="129092" y="687695"/>
                  </a:lnTo>
                  <a:cubicBezTo>
                    <a:pt x="57797" y="687695"/>
                    <a:pt x="0" y="629899"/>
                    <a:pt x="0" y="558603"/>
                  </a:cubicBezTo>
                  <a:lnTo>
                    <a:pt x="0" y="129092"/>
                  </a:lnTo>
                  <a:cubicBezTo>
                    <a:pt x="0" y="57797"/>
                    <a:pt x="57797" y="0"/>
                    <a:pt x="129092" y="0"/>
                  </a:cubicBezTo>
                  <a:close/>
                </a:path>
              </a:pathLst>
            </a:custGeom>
            <a:solidFill>
              <a:srgbClr val="8CA9AD"/>
            </a:solidFill>
          </p:spPr>
        </p:sp>
        <p:sp>
          <p:nvSpPr>
            <p:cNvPr name="TextBox 10" id="10"/>
            <p:cNvSpPr txBox="true"/>
            <p:nvPr/>
          </p:nvSpPr>
          <p:spPr>
            <a:xfrm>
              <a:off x="0" y="-57150"/>
              <a:ext cx="1302599" cy="744845"/>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3438725" y="4659271"/>
            <a:ext cx="3058575" cy="1614746"/>
            <a:chOff x="0" y="0"/>
            <a:chExt cx="1302599" cy="687695"/>
          </a:xfrm>
        </p:grpSpPr>
        <p:sp>
          <p:nvSpPr>
            <p:cNvPr name="Freeform 12" id="12"/>
            <p:cNvSpPr/>
            <p:nvPr/>
          </p:nvSpPr>
          <p:spPr>
            <a:xfrm flipH="false" flipV="false" rot="0">
              <a:off x="0" y="0"/>
              <a:ext cx="1302599" cy="687695"/>
            </a:xfrm>
            <a:custGeom>
              <a:avLst/>
              <a:gdLst/>
              <a:ahLst/>
              <a:cxnLst/>
              <a:rect r="r" b="b" t="t" l="l"/>
              <a:pathLst>
                <a:path h="687695" w="1302599">
                  <a:moveTo>
                    <a:pt x="129092" y="0"/>
                  </a:moveTo>
                  <a:lnTo>
                    <a:pt x="1173507" y="0"/>
                  </a:lnTo>
                  <a:cubicBezTo>
                    <a:pt x="1244803" y="0"/>
                    <a:pt x="1302599" y="57797"/>
                    <a:pt x="1302599" y="129092"/>
                  </a:cubicBezTo>
                  <a:lnTo>
                    <a:pt x="1302599" y="558603"/>
                  </a:lnTo>
                  <a:cubicBezTo>
                    <a:pt x="1302599" y="629899"/>
                    <a:pt x="1244803" y="687695"/>
                    <a:pt x="1173507" y="687695"/>
                  </a:cubicBezTo>
                  <a:lnTo>
                    <a:pt x="129092" y="687695"/>
                  </a:lnTo>
                  <a:cubicBezTo>
                    <a:pt x="57797" y="687695"/>
                    <a:pt x="0" y="629899"/>
                    <a:pt x="0" y="558603"/>
                  </a:cubicBezTo>
                  <a:lnTo>
                    <a:pt x="0" y="129092"/>
                  </a:lnTo>
                  <a:cubicBezTo>
                    <a:pt x="0" y="57797"/>
                    <a:pt x="57797" y="0"/>
                    <a:pt x="129092" y="0"/>
                  </a:cubicBezTo>
                  <a:close/>
                </a:path>
              </a:pathLst>
            </a:custGeom>
            <a:solidFill>
              <a:srgbClr val="8CA9AD"/>
            </a:solidFill>
          </p:spPr>
        </p:sp>
        <p:sp>
          <p:nvSpPr>
            <p:cNvPr name="TextBox 13" id="13"/>
            <p:cNvSpPr txBox="true"/>
            <p:nvPr/>
          </p:nvSpPr>
          <p:spPr>
            <a:xfrm>
              <a:off x="0" y="-57150"/>
              <a:ext cx="1302599" cy="744845"/>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3438725" y="6850156"/>
            <a:ext cx="3058575" cy="1614746"/>
            <a:chOff x="0" y="0"/>
            <a:chExt cx="1302599" cy="687695"/>
          </a:xfrm>
        </p:grpSpPr>
        <p:sp>
          <p:nvSpPr>
            <p:cNvPr name="Freeform 15" id="15"/>
            <p:cNvSpPr/>
            <p:nvPr/>
          </p:nvSpPr>
          <p:spPr>
            <a:xfrm flipH="false" flipV="false" rot="0">
              <a:off x="0" y="0"/>
              <a:ext cx="1302599" cy="687695"/>
            </a:xfrm>
            <a:custGeom>
              <a:avLst/>
              <a:gdLst/>
              <a:ahLst/>
              <a:cxnLst/>
              <a:rect r="r" b="b" t="t" l="l"/>
              <a:pathLst>
                <a:path h="687695" w="1302599">
                  <a:moveTo>
                    <a:pt x="129092" y="0"/>
                  </a:moveTo>
                  <a:lnTo>
                    <a:pt x="1173507" y="0"/>
                  </a:lnTo>
                  <a:cubicBezTo>
                    <a:pt x="1244803" y="0"/>
                    <a:pt x="1302599" y="57797"/>
                    <a:pt x="1302599" y="129092"/>
                  </a:cubicBezTo>
                  <a:lnTo>
                    <a:pt x="1302599" y="558603"/>
                  </a:lnTo>
                  <a:cubicBezTo>
                    <a:pt x="1302599" y="629899"/>
                    <a:pt x="1244803" y="687695"/>
                    <a:pt x="1173507" y="687695"/>
                  </a:cubicBezTo>
                  <a:lnTo>
                    <a:pt x="129092" y="687695"/>
                  </a:lnTo>
                  <a:cubicBezTo>
                    <a:pt x="57797" y="687695"/>
                    <a:pt x="0" y="629899"/>
                    <a:pt x="0" y="558603"/>
                  </a:cubicBezTo>
                  <a:lnTo>
                    <a:pt x="0" y="129092"/>
                  </a:lnTo>
                  <a:cubicBezTo>
                    <a:pt x="0" y="57797"/>
                    <a:pt x="57797" y="0"/>
                    <a:pt x="129092" y="0"/>
                  </a:cubicBezTo>
                  <a:close/>
                </a:path>
              </a:pathLst>
            </a:custGeom>
            <a:solidFill>
              <a:srgbClr val="8CA9AD"/>
            </a:solidFill>
          </p:spPr>
        </p:sp>
        <p:sp>
          <p:nvSpPr>
            <p:cNvPr name="TextBox 16" id="16"/>
            <p:cNvSpPr txBox="true"/>
            <p:nvPr/>
          </p:nvSpPr>
          <p:spPr>
            <a:xfrm>
              <a:off x="0" y="-57150"/>
              <a:ext cx="1302599" cy="744845"/>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791478" y="4505325"/>
            <a:ext cx="2618968" cy="616879"/>
            <a:chOff x="0" y="0"/>
            <a:chExt cx="985454" cy="232117"/>
          </a:xfrm>
        </p:grpSpPr>
        <p:sp>
          <p:nvSpPr>
            <p:cNvPr name="Freeform 18" id="18"/>
            <p:cNvSpPr/>
            <p:nvPr/>
          </p:nvSpPr>
          <p:spPr>
            <a:xfrm flipH="false" flipV="false" rot="0">
              <a:off x="0" y="0"/>
              <a:ext cx="985454" cy="232117"/>
            </a:xfrm>
            <a:custGeom>
              <a:avLst/>
              <a:gdLst/>
              <a:ahLst/>
              <a:cxnLst/>
              <a:rect r="r" b="b" t="t" l="l"/>
              <a:pathLst>
                <a:path h="232117" w="985454">
                  <a:moveTo>
                    <a:pt x="116058" y="0"/>
                  </a:moveTo>
                  <a:lnTo>
                    <a:pt x="869396" y="0"/>
                  </a:lnTo>
                  <a:cubicBezTo>
                    <a:pt x="900176" y="0"/>
                    <a:pt x="929696" y="12228"/>
                    <a:pt x="951461" y="33993"/>
                  </a:cubicBezTo>
                  <a:cubicBezTo>
                    <a:pt x="973227" y="55758"/>
                    <a:pt x="985454" y="85278"/>
                    <a:pt x="985454" y="116058"/>
                  </a:cubicBezTo>
                  <a:lnTo>
                    <a:pt x="985454" y="116058"/>
                  </a:lnTo>
                  <a:cubicBezTo>
                    <a:pt x="985454" y="146839"/>
                    <a:pt x="973227" y="176359"/>
                    <a:pt x="951461" y="198124"/>
                  </a:cubicBezTo>
                  <a:cubicBezTo>
                    <a:pt x="929696" y="219889"/>
                    <a:pt x="900176" y="232117"/>
                    <a:pt x="869396" y="232117"/>
                  </a:cubicBezTo>
                  <a:lnTo>
                    <a:pt x="116058" y="232117"/>
                  </a:lnTo>
                  <a:cubicBezTo>
                    <a:pt x="85278" y="232117"/>
                    <a:pt x="55758" y="219889"/>
                    <a:pt x="33993" y="198124"/>
                  </a:cubicBezTo>
                  <a:cubicBezTo>
                    <a:pt x="12228" y="176359"/>
                    <a:pt x="0" y="146839"/>
                    <a:pt x="0" y="116058"/>
                  </a:cubicBezTo>
                  <a:lnTo>
                    <a:pt x="0" y="116058"/>
                  </a:lnTo>
                  <a:cubicBezTo>
                    <a:pt x="0" y="85278"/>
                    <a:pt x="12228" y="55758"/>
                    <a:pt x="33993" y="33993"/>
                  </a:cubicBezTo>
                  <a:cubicBezTo>
                    <a:pt x="55758" y="12228"/>
                    <a:pt x="85278" y="0"/>
                    <a:pt x="116058" y="0"/>
                  </a:cubicBezTo>
                  <a:close/>
                </a:path>
              </a:pathLst>
            </a:custGeom>
            <a:solidFill>
              <a:srgbClr val="8CA9AD"/>
            </a:solidFill>
          </p:spPr>
        </p:sp>
        <p:sp>
          <p:nvSpPr>
            <p:cNvPr name="TextBox 19" id="19"/>
            <p:cNvSpPr txBox="true"/>
            <p:nvPr/>
          </p:nvSpPr>
          <p:spPr>
            <a:xfrm>
              <a:off x="0" y="-57150"/>
              <a:ext cx="985454" cy="289267"/>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1791478" y="6627988"/>
            <a:ext cx="2618968" cy="616879"/>
            <a:chOff x="0" y="0"/>
            <a:chExt cx="985454" cy="232117"/>
          </a:xfrm>
        </p:grpSpPr>
        <p:sp>
          <p:nvSpPr>
            <p:cNvPr name="Freeform 21" id="21"/>
            <p:cNvSpPr/>
            <p:nvPr/>
          </p:nvSpPr>
          <p:spPr>
            <a:xfrm flipH="false" flipV="false" rot="0">
              <a:off x="0" y="0"/>
              <a:ext cx="985454" cy="232117"/>
            </a:xfrm>
            <a:custGeom>
              <a:avLst/>
              <a:gdLst/>
              <a:ahLst/>
              <a:cxnLst/>
              <a:rect r="r" b="b" t="t" l="l"/>
              <a:pathLst>
                <a:path h="232117" w="985454">
                  <a:moveTo>
                    <a:pt x="116058" y="0"/>
                  </a:moveTo>
                  <a:lnTo>
                    <a:pt x="869396" y="0"/>
                  </a:lnTo>
                  <a:cubicBezTo>
                    <a:pt x="900176" y="0"/>
                    <a:pt x="929696" y="12228"/>
                    <a:pt x="951461" y="33993"/>
                  </a:cubicBezTo>
                  <a:cubicBezTo>
                    <a:pt x="973227" y="55758"/>
                    <a:pt x="985454" y="85278"/>
                    <a:pt x="985454" y="116058"/>
                  </a:cubicBezTo>
                  <a:lnTo>
                    <a:pt x="985454" y="116058"/>
                  </a:lnTo>
                  <a:cubicBezTo>
                    <a:pt x="985454" y="146839"/>
                    <a:pt x="973227" y="176359"/>
                    <a:pt x="951461" y="198124"/>
                  </a:cubicBezTo>
                  <a:cubicBezTo>
                    <a:pt x="929696" y="219889"/>
                    <a:pt x="900176" y="232117"/>
                    <a:pt x="869396" y="232117"/>
                  </a:cubicBezTo>
                  <a:lnTo>
                    <a:pt x="116058" y="232117"/>
                  </a:lnTo>
                  <a:cubicBezTo>
                    <a:pt x="85278" y="232117"/>
                    <a:pt x="55758" y="219889"/>
                    <a:pt x="33993" y="198124"/>
                  </a:cubicBezTo>
                  <a:cubicBezTo>
                    <a:pt x="12228" y="176359"/>
                    <a:pt x="0" y="146839"/>
                    <a:pt x="0" y="116058"/>
                  </a:cubicBezTo>
                  <a:lnTo>
                    <a:pt x="0" y="116058"/>
                  </a:lnTo>
                  <a:cubicBezTo>
                    <a:pt x="0" y="85278"/>
                    <a:pt x="12228" y="55758"/>
                    <a:pt x="33993" y="33993"/>
                  </a:cubicBezTo>
                  <a:cubicBezTo>
                    <a:pt x="55758" y="12228"/>
                    <a:pt x="85278" y="0"/>
                    <a:pt x="116058" y="0"/>
                  </a:cubicBezTo>
                  <a:close/>
                </a:path>
              </a:pathLst>
            </a:custGeom>
            <a:solidFill>
              <a:srgbClr val="8CA9AD"/>
            </a:solidFill>
          </p:spPr>
        </p:sp>
        <p:sp>
          <p:nvSpPr>
            <p:cNvPr name="TextBox 22" id="22"/>
            <p:cNvSpPr txBox="true"/>
            <p:nvPr/>
          </p:nvSpPr>
          <p:spPr>
            <a:xfrm>
              <a:off x="0" y="-57150"/>
              <a:ext cx="985454" cy="289267"/>
            </a:xfrm>
            <a:prstGeom prst="rect">
              <a:avLst/>
            </a:prstGeom>
          </p:spPr>
          <p:txBody>
            <a:bodyPr anchor="ctr" rtlCol="false" tIns="50800" lIns="50800" bIns="50800" rIns="50800"/>
            <a:lstStyle/>
            <a:p>
              <a:pPr algn="ctr">
                <a:lnSpc>
                  <a:spcPts val="2659"/>
                </a:lnSpc>
                <a:spcBef>
                  <a:spcPct val="0"/>
                </a:spcBef>
              </a:pPr>
            </a:p>
          </p:txBody>
        </p:sp>
      </p:grpSp>
      <p:sp>
        <p:nvSpPr>
          <p:cNvPr name="TextBox 23" id="23"/>
          <p:cNvSpPr txBox="true"/>
          <p:nvPr/>
        </p:nvSpPr>
        <p:spPr>
          <a:xfrm rot="0">
            <a:off x="2074373" y="2516794"/>
            <a:ext cx="3061073" cy="377190"/>
          </a:xfrm>
          <a:prstGeom prst="rect">
            <a:avLst/>
          </a:prstGeom>
        </p:spPr>
        <p:txBody>
          <a:bodyPr anchor="t" rtlCol="false" tIns="0" lIns="0" bIns="0" rIns="0">
            <a:spAutoFit/>
          </a:bodyPr>
          <a:lstStyle/>
          <a:p>
            <a:pPr>
              <a:lnSpc>
                <a:spcPts val="2970"/>
              </a:lnSpc>
            </a:pPr>
            <a:r>
              <a:rPr lang="en-US" sz="2700">
                <a:solidFill>
                  <a:srgbClr val="FFFFFF"/>
                </a:solidFill>
                <a:latin typeface="DM Sans Bold"/>
              </a:rPr>
              <a:t>PEOPLE</a:t>
            </a:r>
          </a:p>
        </p:txBody>
      </p:sp>
      <p:sp>
        <p:nvSpPr>
          <p:cNvPr name="TextBox 24" id="24"/>
          <p:cNvSpPr txBox="true"/>
          <p:nvPr/>
        </p:nvSpPr>
        <p:spPr>
          <a:xfrm rot="0">
            <a:off x="13894251" y="2723011"/>
            <a:ext cx="2147524" cy="419100"/>
          </a:xfrm>
          <a:prstGeom prst="rect">
            <a:avLst/>
          </a:prstGeom>
        </p:spPr>
        <p:txBody>
          <a:bodyPr anchor="t" rtlCol="false" tIns="0" lIns="0" bIns="0" rIns="0">
            <a:spAutoFit/>
          </a:bodyPr>
          <a:lstStyle/>
          <a:p>
            <a:pPr algn="ctr">
              <a:lnSpc>
                <a:spcPts val="3299"/>
              </a:lnSpc>
            </a:pPr>
            <a:r>
              <a:rPr lang="en-US" sz="2999">
                <a:solidFill>
                  <a:srgbClr val="FFFFFF"/>
                </a:solidFill>
                <a:latin typeface="DM Sans Bold"/>
              </a:rPr>
              <a:t>458K</a:t>
            </a:r>
          </a:p>
        </p:txBody>
      </p:sp>
      <p:sp>
        <p:nvSpPr>
          <p:cNvPr name="TextBox 25" id="25"/>
          <p:cNvSpPr txBox="true"/>
          <p:nvPr/>
        </p:nvSpPr>
        <p:spPr>
          <a:xfrm rot="0">
            <a:off x="13894251" y="4912607"/>
            <a:ext cx="2147524" cy="419100"/>
          </a:xfrm>
          <a:prstGeom prst="rect">
            <a:avLst/>
          </a:prstGeom>
        </p:spPr>
        <p:txBody>
          <a:bodyPr anchor="t" rtlCol="false" tIns="0" lIns="0" bIns="0" rIns="0">
            <a:spAutoFit/>
          </a:bodyPr>
          <a:lstStyle/>
          <a:p>
            <a:pPr algn="ctr">
              <a:lnSpc>
                <a:spcPts val="3299"/>
              </a:lnSpc>
            </a:pPr>
            <a:r>
              <a:rPr lang="en-US" sz="2999">
                <a:solidFill>
                  <a:srgbClr val="FFFFFF"/>
                </a:solidFill>
                <a:latin typeface="DM Sans Bold"/>
              </a:rPr>
              <a:t>$752,000</a:t>
            </a:r>
          </a:p>
        </p:txBody>
      </p:sp>
      <p:sp>
        <p:nvSpPr>
          <p:cNvPr name="TextBox 26" id="26"/>
          <p:cNvSpPr txBox="true"/>
          <p:nvPr/>
        </p:nvSpPr>
        <p:spPr>
          <a:xfrm rot="0">
            <a:off x="13894251" y="7119865"/>
            <a:ext cx="2147524" cy="419100"/>
          </a:xfrm>
          <a:prstGeom prst="rect">
            <a:avLst/>
          </a:prstGeom>
        </p:spPr>
        <p:txBody>
          <a:bodyPr anchor="t" rtlCol="false" tIns="0" lIns="0" bIns="0" rIns="0">
            <a:spAutoFit/>
          </a:bodyPr>
          <a:lstStyle/>
          <a:p>
            <a:pPr algn="ctr">
              <a:lnSpc>
                <a:spcPts val="3299"/>
              </a:lnSpc>
            </a:pPr>
            <a:r>
              <a:rPr lang="en-US" sz="2999">
                <a:solidFill>
                  <a:srgbClr val="FFFFFF"/>
                </a:solidFill>
                <a:latin typeface="DM Sans Bold"/>
              </a:rPr>
              <a:t>86%</a:t>
            </a:r>
          </a:p>
        </p:txBody>
      </p:sp>
      <p:sp>
        <p:nvSpPr>
          <p:cNvPr name="TextBox 27" id="27"/>
          <p:cNvSpPr txBox="true"/>
          <p:nvPr/>
        </p:nvSpPr>
        <p:spPr>
          <a:xfrm rot="0">
            <a:off x="2074373" y="4639457"/>
            <a:ext cx="3061073" cy="377190"/>
          </a:xfrm>
          <a:prstGeom prst="rect">
            <a:avLst/>
          </a:prstGeom>
        </p:spPr>
        <p:txBody>
          <a:bodyPr anchor="t" rtlCol="false" tIns="0" lIns="0" bIns="0" rIns="0">
            <a:spAutoFit/>
          </a:bodyPr>
          <a:lstStyle/>
          <a:p>
            <a:pPr>
              <a:lnSpc>
                <a:spcPts val="2970"/>
              </a:lnSpc>
            </a:pPr>
            <a:r>
              <a:rPr lang="en-US" sz="2700">
                <a:solidFill>
                  <a:srgbClr val="FFFFFF"/>
                </a:solidFill>
                <a:latin typeface="DM Sans Bold"/>
              </a:rPr>
              <a:t>SALES</a:t>
            </a:r>
          </a:p>
        </p:txBody>
      </p:sp>
      <p:sp>
        <p:nvSpPr>
          <p:cNvPr name="TextBox 28" id="28"/>
          <p:cNvSpPr txBox="true"/>
          <p:nvPr/>
        </p:nvSpPr>
        <p:spPr>
          <a:xfrm rot="0">
            <a:off x="2074373" y="6762121"/>
            <a:ext cx="3061073" cy="377190"/>
          </a:xfrm>
          <a:prstGeom prst="rect">
            <a:avLst/>
          </a:prstGeom>
        </p:spPr>
        <p:txBody>
          <a:bodyPr anchor="t" rtlCol="false" tIns="0" lIns="0" bIns="0" rIns="0">
            <a:spAutoFit/>
          </a:bodyPr>
          <a:lstStyle/>
          <a:p>
            <a:pPr>
              <a:lnSpc>
                <a:spcPts val="2970"/>
              </a:lnSpc>
            </a:pPr>
            <a:r>
              <a:rPr lang="en-US" sz="2700">
                <a:solidFill>
                  <a:srgbClr val="FFFFFF"/>
                </a:solidFill>
                <a:latin typeface="DM Sans Bold"/>
              </a:rPr>
              <a:t>MARKET</a:t>
            </a:r>
          </a:p>
        </p:txBody>
      </p:sp>
      <p:sp>
        <p:nvSpPr>
          <p:cNvPr name="TextBox 29" id="29"/>
          <p:cNvSpPr txBox="true"/>
          <p:nvPr/>
        </p:nvSpPr>
        <p:spPr>
          <a:xfrm rot="0">
            <a:off x="2074373" y="3178175"/>
            <a:ext cx="3536224" cy="1041400"/>
          </a:xfrm>
          <a:prstGeom prst="rect">
            <a:avLst/>
          </a:prstGeom>
        </p:spPr>
        <p:txBody>
          <a:bodyPr anchor="t" rtlCol="false" tIns="0" lIns="0" bIns="0" rIns="0">
            <a:spAutoFit/>
          </a:bodyPr>
          <a:lstStyle/>
          <a:p>
            <a:pPr>
              <a:lnSpc>
                <a:spcPts val="2749"/>
              </a:lnSpc>
            </a:pPr>
            <a:r>
              <a:rPr lang="en-US" sz="2499">
                <a:solidFill>
                  <a:srgbClr val="A6A6A6"/>
                </a:solidFill>
                <a:latin typeface="DM Sans"/>
              </a:rPr>
              <a:t>Lorem ipsum dolor sit amet, consectetur adipiscing elit.</a:t>
            </a:r>
          </a:p>
        </p:txBody>
      </p:sp>
      <p:sp>
        <p:nvSpPr>
          <p:cNvPr name="TextBox 30" id="30"/>
          <p:cNvSpPr txBox="true"/>
          <p:nvPr/>
        </p:nvSpPr>
        <p:spPr>
          <a:xfrm rot="0">
            <a:off x="13789753" y="3161161"/>
            <a:ext cx="2356520" cy="698500"/>
          </a:xfrm>
          <a:prstGeom prst="rect">
            <a:avLst/>
          </a:prstGeom>
        </p:spPr>
        <p:txBody>
          <a:bodyPr anchor="t" rtlCol="false" tIns="0" lIns="0" bIns="0" rIns="0">
            <a:spAutoFit/>
          </a:bodyPr>
          <a:lstStyle/>
          <a:p>
            <a:pPr algn="ctr">
              <a:lnSpc>
                <a:spcPts val="2749"/>
              </a:lnSpc>
            </a:pPr>
            <a:r>
              <a:rPr lang="en-US" sz="2499">
                <a:solidFill>
                  <a:srgbClr val="FFFFFF"/>
                </a:solidFill>
                <a:latin typeface="DM Sans"/>
              </a:rPr>
              <a:t>People use this product</a:t>
            </a:r>
          </a:p>
        </p:txBody>
      </p:sp>
      <p:sp>
        <p:nvSpPr>
          <p:cNvPr name="TextBox 31" id="31"/>
          <p:cNvSpPr txBox="true"/>
          <p:nvPr/>
        </p:nvSpPr>
        <p:spPr>
          <a:xfrm rot="0">
            <a:off x="13789753" y="5350757"/>
            <a:ext cx="2356520" cy="698500"/>
          </a:xfrm>
          <a:prstGeom prst="rect">
            <a:avLst/>
          </a:prstGeom>
        </p:spPr>
        <p:txBody>
          <a:bodyPr anchor="t" rtlCol="false" tIns="0" lIns="0" bIns="0" rIns="0">
            <a:spAutoFit/>
          </a:bodyPr>
          <a:lstStyle/>
          <a:p>
            <a:pPr algn="ctr">
              <a:lnSpc>
                <a:spcPts val="2749"/>
              </a:lnSpc>
            </a:pPr>
            <a:r>
              <a:rPr lang="en-US" sz="2499">
                <a:solidFill>
                  <a:srgbClr val="FFFFFF"/>
                </a:solidFill>
                <a:latin typeface="DM Sans"/>
              </a:rPr>
              <a:t>Total revenue in 2022</a:t>
            </a:r>
          </a:p>
        </p:txBody>
      </p:sp>
      <p:sp>
        <p:nvSpPr>
          <p:cNvPr name="TextBox 32" id="32"/>
          <p:cNvSpPr txBox="true"/>
          <p:nvPr/>
        </p:nvSpPr>
        <p:spPr>
          <a:xfrm rot="0">
            <a:off x="13789753" y="7558015"/>
            <a:ext cx="2356520" cy="698500"/>
          </a:xfrm>
          <a:prstGeom prst="rect">
            <a:avLst/>
          </a:prstGeom>
        </p:spPr>
        <p:txBody>
          <a:bodyPr anchor="t" rtlCol="false" tIns="0" lIns="0" bIns="0" rIns="0">
            <a:spAutoFit/>
          </a:bodyPr>
          <a:lstStyle/>
          <a:p>
            <a:pPr algn="ctr">
              <a:lnSpc>
                <a:spcPts val="2749"/>
              </a:lnSpc>
            </a:pPr>
            <a:r>
              <a:rPr lang="en-US" sz="2499">
                <a:solidFill>
                  <a:srgbClr val="FFFFFF"/>
                </a:solidFill>
                <a:latin typeface="DM Sans"/>
              </a:rPr>
              <a:t>Market share in global</a:t>
            </a:r>
          </a:p>
        </p:txBody>
      </p:sp>
      <p:sp>
        <p:nvSpPr>
          <p:cNvPr name="TextBox 33" id="33"/>
          <p:cNvSpPr txBox="true"/>
          <p:nvPr/>
        </p:nvSpPr>
        <p:spPr>
          <a:xfrm rot="0">
            <a:off x="2074373" y="5300838"/>
            <a:ext cx="3536224" cy="1041400"/>
          </a:xfrm>
          <a:prstGeom prst="rect">
            <a:avLst/>
          </a:prstGeom>
        </p:spPr>
        <p:txBody>
          <a:bodyPr anchor="t" rtlCol="false" tIns="0" lIns="0" bIns="0" rIns="0">
            <a:spAutoFit/>
          </a:bodyPr>
          <a:lstStyle/>
          <a:p>
            <a:pPr>
              <a:lnSpc>
                <a:spcPts val="2749"/>
              </a:lnSpc>
            </a:pPr>
            <a:r>
              <a:rPr lang="en-US" sz="2499">
                <a:solidFill>
                  <a:srgbClr val="A6A6A6"/>
                </a:solidFill>
                <a:latin typeface="DM Sans"/>
              </a:rPr>
              <a:t>Lorem ipsum dolor sit amet, consectetur adipiscing elit.</a:t>
            </a:r>
          </a:p>
        </p:txBody>
      </p:sp>
      <p:sp>
        <p:nvSpPr>
          <p:cNvPr name="TextBox 34" id="34"/>
          <p:cNvSpPr txBox="true"/>
          <p:nvPr/>
        </p:nvSpPr>
        <p:spPr>
          <a:xfrm rot="0">
            <a:off x="2074373" y="7423502"/>
            <a:ext cx="3536224" cy="1041400"/>
          </a:xfrm>
          <a:prstGeom prst="rect">
            <a:avLst/>
          </a:prstGeom>
        </p:spPr>
        <p:txBody>
          <a:bodyPr anchor="t" rtlCol="false" tIns="0" lIns="0" bIns="0" rIns="0">
            <a:spAutoFit/>
          </a:bodyPr>
          <a:lstStyle/>
          <a:p>
            <a:pPr>
              <a:lnSpc>
                <a:spcPts val="2749"/>
              </a:lnSpc>
            </a:pPr>
            <a:r>
              <a:rPr lang="en-US" sz="2499">
                <a:solidFill>
                  <a:srgbClr val="A6A6A6"/>
                </a:solidFill>
                <a:latin typeface="DM Sans"/>
              </a:rPr>
              <a:t>Lorem ipsum dolor sit amet, consectetur adipiscing elit.</a:t>
            </a:r>
          </a:p>
        </p:txBody>
      </p:sp>
      <p:sp>
        <p:nvSpPr>
          <p:cNvPr name="TextBox 35" id="35"/>
          <p:cNvSpPr txBox="true"/>
          <p:nvPr/>
        </p:nvSpPr>
        <p:spPr>
          <a:xfrm rot="0">
            <a:off x="5515347" y="1771994"/>
            <a:ext cx="7257307" cy="982985"/>
          </a:xfrm>
          <a:prstGeom prst="rect">
            <a:avLst/>
          </a:prstGeom>
        </p:spPr>
        <p:txBody>
          <a:bodyPr anchor="t" rtlCol="false" tIns="0" lIns="0" bIns="0" rIns="0">
            <a:spAutoFit/>
          </a:bodyPr>
          <a:lstStyle/>
          <a:p>
            <a:pPr algn="ctr">
              <a:lnSpc>
                <a:spcPts val="7590"/>
              </a:lnSpc>
            </a:pPr>
            <a:r>
              <a:rPr lang="en-US" sz="6900">
                <a:solidFill>
                  <a:srgbClr val="8CA9AD"/>
                </a:solidFill>
                <a:latin typeface="DM Sans Bold"/>
              </a:rPr>
              <a:t>TREND</a:t>
            </a:r>
          </a:p>
        </p:txBody>
      </p:sp>
      <p:pic>
        <p:nvPicPr>
          <p:cNvPr name="Picture 36" id="36"/>
          <p:cNvPicPr>
            <a:picLocks noChangeAspect="true"/>
          </p:cNvPicPr>
          <p:nvPr/>
        </p:nvPicPr>
        <p:blipFill>
          <a:blip r:embed="rId2"/>
          <a:stretch>
            <a:fillRect/>
          </a:stretch>
        </p:blipFill>
        <p:spPr>
          <a:xfrm rot="-5400000">
            <a:off x="5915996" y="1969474"/>
            <a:ext cx="6456007" cy="7841816"/>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901312" y="4124325"/>
            <a:ext cx="7571992" cy="2114550"/>
          </a:xfrm>
          <a:prstGeom prst="rect">
            <a:avLst/>
          </a:prstGeom>
        </p:spPr>
        <p:txBody>
          <a:bodyPr anchor="t" rtlCol="false" tIns="0" lIns="0" bIns="0" rIns="0">
            <a:spAutoFit/>
          </a:bodyPr>
          <a:lstStyle/>
          <a:p>
            <a:pPr algn="r">
              <a:lnSpc>
                <a:spcPts val="8250"/>
              </a:lnSpc>
            </a:pPr>
            <a:r>
              <a:rPr lang="en-US" sz="7500">
                <a:solidFill>
                  <a:srgbClr val="FFFFFF"/>
                </a:solidFill>
                <a:latin typeface="DM Sans Bold"/>
              </a:rPr>
              <a:t>BUSINESS MODEL</a:t>
            </a:r>
          </a:p>
        </p:txBody>
      </p:sp>
      <p:sp>
        <p:nvSpPr>
          <p:cNvPr name="TextBox 6" id="6"/>
          <p:cNvSpPr txBox="true"/>
          <p:nvPr/>
        </p:nvSpPr>
        <p:spPr>
          <a:xfrm rot="0">
            <a:off x="7302507" y="6257925"/>
            <a:ext cx="6170798" cy="438156"/>
          </a:xfrm>
          <a:prstGeom prst="rect">
            <a:avLst/>
          </a:prstGeom>
        </p:spPr>
        <p:txBody>
          <a:bodyPr anchor="t" rtlCol="false" tIns="0" lIns="0" bIns="0" rIns="0">
            <a:spAutoFit/>
          </a:bodyPr>
          <a:lstStyle/>
          <a:p>
            <a:pPr algn="r">
              <a:lnSpc>
                <a:spcPts val="3300"/>
              </a:lnSpc>
            </a:pPr>
            <a:r>
              <a:rPr lang="en-US" sz="3000">
                <a:solidFill>
                  <a:srgbClr val="FFFFFF"/>
                </a:solidFill>
                <a:latin typeface="DM Sans Italics"/>
              </a:rPr>
              <a:t>Liceria &amp; Co.</a:t>
            </a:r>
          </a:p>
        </p:txBody>
      </p:sp>
      <p:sp>
        <p:nvSpPr>
          <p:cNvPr name="TextBox 7" id="7"/>
          <p:cNvSpPr txBox="true"/>
          <p:nvPr/>
        </p:nvSpPr>
        <p:spPr>
          <a:xfrm rot="0">
            <a:off x="1790700" y="1847850"/>
            <a:ext cx="1938412" cy="1003308"/>
          </a:xfrm>
          <a:prstGeom prst="rect">
            <a:avLst/>
          </a:prstGeom>
        </p:spPr>
        <p:txBody>
          <a:bodyPr anchor="t" rtlCol="false" tIns="0" lIns="0" bIns="0" rIns="0">
            <a:spAutoFit/>
          </a:bodyPr>
          <a:lstStyle/>
          <a:p>
            <a:pPr>
              <a:lnSpc>
                <a:spcPts val="7700"/>
              </a:lnSpc>
            </a:pPr>
            <a:r>
              <a:rPr lang="en-US" sz="7000">
                <a:solidFill>
                  <a:srgbClr val="FFFFFF"/>
                </a:solidFill>
                <a:latin typeface="DM Sans Bold"/>
              </a:rPr>
              <a:t>03.</a:t>
            </a:r>
          </a:p>
        </p:txBody>
      </p:sp>
      <p:sp>
        <p:nvSpPr>
          <p:cNvPr name="Freeform 8" id="8"/>
          <p:cNvSpPr/>
          <p:nvPr/>
        </p:nvSpPr>
        <p:spPr>
          <a:xfrm flipH="false" flipV="false" rot="0">
            <a:off x="5893678" y="813557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028700" y="8135576"/>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560622" y="1104900"/>
            <a:ext cx="9166757" cy="1066800"/>
          </a:xfrm>
          <a:prstGeom prst="rect">
            <a:avLst/>
          </a:prstGeom>
        </p:spPr>
        <p:txBody>
          <a:bodyPr anchor="t" rtlCol="false" tIns="0" lIns="0" bIns="0" rIns="0">
            <a:spAutoFit/>
          </a:bodyPr>
          <a:lstStyle/>
          <a:p>
            <a:pPr algn="ctr">
              <a:lnSpc>
                <a:spcPts val="8250"/>
              </a:lnSpc>
            </a:pPr>
            <a:r>
              <a:rPr lang="en-US" sz="7500">
                <a:solidFill>
                  <a:srgbClr val="8CA9AD"/>
                </a:solidFill>
                <a:latin typeface="DM Sans Bold"/>
              </a:rPr>
              <a:t>OUR STRATEGY</a:t>
            </a:r>
          </a:p>
        </p:txBody>
      </p:sp>
      <p:sp>
        <p:nvSpPr>
          <p:cNvPr name="AutoShape 3" id="3"/>
          <p:cNvSpPr/>
          <p:nvPr/>
        </p:nvSpPr>
        <p:spPr>
          <a:xfrm>
            <a:off x="3358321" y="6193196"/>
            <a:ext cx="452879" cy="38100"/>
          </a:xfrm>
          <a:prstGeom prst="line">
            <a:avLst/>
          </a:prstGeom>
          <a:ln cap="flat" w="38100">
            <a:solidFill>
              <a:srgbClr val="737373"/>
            </a:solidFill>
            <a:prstDash val="solid"/>
            <a:headEnd type="none" len="sm" w="sm"/>
            <a:tailEnd type="none" len="sm" w="sm"/>
          </a:ln>
        </p:spPr>
      </p:sp>
      <p:sp>
        <p:nvSpPr>
          <p:cNvPr name="TextBox 4" id="4"/>
          <p:cNvSpPr txBox="true"/>
          <p:nvPr/>
        </p:nvSpPr>
        <p:spPr>
          <a:xfrm rot="0">
            <a:off x="5780778" y="2902159"/>
            <a:ext cx="6726444" cy="647706"/>
          </a:xfrm>
          <a:prstGeom prst="rect">
            <a:avLst/>
          </a:prstGeom>
        </p:spPr>
        <p:txBody>
          <a:bodyPr anchor="t" rtlCol="false" tIns="0" lIns="0" bIns="0" rIns="0">
            <a:spAutoFit/>
          </a:bodyPr>
          <a:lstStyle/>
          <a:p>
            <a:pPr algn="ctr">
              <a:lnSpc>
                <a:spcPts val="4950"/>
              </a:lnSpc>
            </a:pPr>
            <a:r>
              <a:rPr lang="en-US" sz="4500">
                <a:solidFill>
                  <a:srgbClr val="8CA9AD"/>
                </a:solidFill>
                <a:latin typeface="DM Sans Bold"/>
              </a:rPr>
              <a:t>Goal</a:t>
            </a:r>
          </a:p>
        </p:txBody>
      </p:sp>
      <p:sp>
        <p:nvSpPr>
          <p:cNvPr name="TextBox 5" id="5"/>
          <p:cNvSpPr txBox="true"/>
          <p:nvPr/>
        </p:nvSpPr>
        <p:spPr>
          <a:xfrm rot="0">
            <a:off x="2075981" y="4257449"/>
            <a:ext cx="6726444" cy="647706"/>
          </a:xfrm>
          <a:prstGeom prst="rect">
            <a:avLst/>
          </a:prstGeom>
        </p:spPr>
        <p:txBody>
          <a:bodyPr anchor="t" rtlCol="false" tIns="0" lIns="0" bIns="0" rIns="0">
            <a:spAutoFit/>
          </a:bodyPr>
          <a:lstStyle/>
          <a:p>
            <a:pPr algn="ctr">
              <a:lnSpc>
                <a:spcPts val="4950"/>
              </a:lnSpc>
            </a:pPr>
            <a:r>
              <a:rPr lang="en-US" sz="4500">
                <a:solidFill>
                  <a:srgbClr val="8CA9AD"/>
                </a:solidFill>
                <a:latin typeface="DM Sans Bold"/>
              </a:rPr>
              <a:t>Key Activity 1 </a:t>
            </a:r>
          </a:p>
        </p:txBody>
      </p:sp>
      <p:sp>
        <p:nvSpPr>
          <p:cNvPr name="TextBox 6" id="6"/>
          <p:cNvSpPr txBox="true"/>
          <p:nvPr/>
        </p:nvSpPr>
        <p:spPr>
          <a:xfrm rot="0">
            <a:off x="1720793" y="6476786"/>
            <a:ext cx="3727935" cy="647706"/>
          </a:xfrm>
          <a:prstGeom prst="rect">
            <a:avLst/>
          </a:prstGeom>
        </p:spPr>
        <p:txBody>
          <a:bodyPr anchor="t" rtlCol="false" tIns="0" lIns="0" bIns="0" rIns="0">
            <a:spAutoFit/>
          </a:bodyPr>
          <a:lstStyle/>
          <a:p>
            <a:pPr algn="ctr">
              <a:lnSpc>
                <a:spcPts val="4950"/>
              </a:lnSpc>
            </a:pPr>
            <a:r>
              <a:rPr lang="en-US" sz="4500">
                <a:solidFill>
                  <a:srgbClr val="8CA9AD"/>
                </a:solidFill>
                <a:latin typeface="DM Sans Bold"/>
              </a:rPr>
              <a:t>Action 1</a:t>
            </a:r>
          </a:p>
        </p:txBody>
      </p:sp>
      <p:sp>
        <p:nvSpPr>
          <p:cNvPr name="TextBox 7" id="7"/>
          <p:cNvSpPr txBox="true"/>
          <p:nvPr/>
        </p:nvSpPr>
        <p:spPr>
          <a:xfrm rot="0">
            <a:off x="9130387" y="6476786"/>
            <a:ext cx="3727935" cy="647706"/>
          </a:xfrm>
          <a:prstGeom prst="rect">
            <a:avLst/>
          </a:prstGeom>
        </p:spPr>
        <p:txBody>
          <a:bodyPr anchor="t" rtlCol="false" tIns="0" lIns="0" bIns="0" rIns="0">
            <a:spAutoFit/>
          </a:bodyPr>
          <a:lstStyle/>
          <a:p>
            <a:pPr algn="ctr">
              <a:lnSpc>
                <a:spcPts val="4950"/>
              </a:lnSpc>
            </a:pPr>
            <a:r>
              <a:rPr lang="en-US" sz="4500">
                <a:solidFill>
                  <a:srgbClr val="8CA9AD"/>
                </a:solidFill>
                <a:latin typeface="DM Sans Bold"/>
              </a:rPr>
              <a:t>Action 1</a:t>
            </a:r>
          </a:p>
        </p:txBody>
      </p:sp>
      <p:sp>
        <p:nvSpPr>
          <p:cNvPr name="TextBox 8" id="8"/>
          <p:cNvSpPr txBox="true"/>
          <p:nvPr/>
        </p:nvSpPr>
        <p:spPr>
          <a:xfrm rot="0">
            <a:off x="5429678" y="6476786"/>
            <a:ext cx="3727935" cy="647706"/>
          </a:xfrm>
          <a:prstGeom prst="rect">
            <a:avLst/>
          </a:prstGeom>
        </p:spPr>
        <p:txBody>
          <a:bodyPr anchor="t" rtlCol="false" tIns="0" lIns="0" bIns="0" rIns="0">
            <a:spAutoFit/>
          </a:bodyPr>
          <a:lstStyle/>
          <a:p>
            <a:pPr algn="ctr">
              <a:lnSpc>
                <a:spcPts val="4950"/>
              </a:lnSpc>
            </a:pPr>
            <a:r>
              <a:rPr lang="en-US" sz="4500">
                <a:solidFill>
                  <a:srgbClr val="8CA9AD"/>
                </a:solidFill>
                <a:latin typeface="DM Sans Bold"/>
              </a:rPr>
              <a:t>Action 2</a:t>
            </a:r>
          </a:p>
        </p:txBody>
      </p:sp>
      <p:sp>
        <p:nvSpPr>
          <p:cNvPr name="TextBox 9" id="9"/>
          <p:cNvSpPr txBox="true"/>
          <p:nvPr/>
        </p:nvSpPr>
        <p:spPr>
          <a:xfrm rot="0">
            <a:off x="12839272" y="6476786"/>
            <a:ext cx="3727935" cy="647706"/>
          </a:xfrm>
          <a:prstGeom prst="rect">
            <a:avLst/>
          </a:prstGeom>
        </p:spPr>
        <p:txBody>
          <a:bodyPr anchor="t" rtlCol="false" tIns="0" lIns="0" bIns="0" rIns="0">
            <a:spAutoFit/>
          </a:bodyPr>
          <a:lstStyle/>
          <a:p>
            <a:pPr algn="ctr">
              <a:lnSpc>
                <a:spcPts val="4950"/>
              </a:lnSpc>
            </a:pPr>
            <a:r>
              <a:rPr lang="en-US" sz="4500">
                <a:solidFill>
                  <a:srgbClr val="8CA9AD"/>
                </a:solidFill>
                <a:latin typeface="DM Sans Bold"/>
              </a:rPr>
              <a:t>Action2 </a:t>
            </a:r>
          </a:p>
        </p:txBody>
      </p:sp>
      <p:sp>
        <p:nvSpPr>
          <p:cNvPr name="TextBox 10" id="10"/>
          <p:cNvSpPr txBox="true"/>
          <p:nvPr/>
        </p:nvSpPr>
        <p:spPr>
          <a:xfrm rot="0">
            <a:off x="2677986" y="4924204"/>
            <a:ext cx="5522433" cy="698500"/>
          </a:xfrm>
          <a:prstGeom prst="rect">
            <a:avLst/>
          </a:prstGeom>
        </p:spPr>
        <p:txBody>
          <a:bodyPr anchor="t" rtlCol="false" tIns="0" lIns="0" bIns="0" rIns="0">
            <a:spAutoFit/>
          </a:bodyPr>
          <a:lstStyle/>
          <a:p>
            <a:pPr algn="ctr">
              <a:lnSpc>
                <a:spcPts val="2749"/>
              </a:lnSpc>
            </a:pPr>
            <a:r>
              <a:rPr lang="en-US" sz="2499">
                <a:solidFill>
                  <a:srgbClr val="737373"/>
                </a:solidFill>
                <a:latin typeface="DM Sans"/>
              </a:rPr>
              <a:t>Lorem ipsum dolor sit amet, consectetur adipiscing elit.</a:t>
            </a:r>
          </a:p>
        </p:txBody>
      </p:sp>
      <p:sp>
        <p:nvSpPr>
          <p:cNvPr name="TextBox 11" id="11"/>
          <p:cNvSpPr txBox="true"/>
          <p:nvPr/>
        </p:nvSpPr>
        <p:spPr>
          <a:xfrm rot="0">
            <a:off x="9485575" y="4257449"/>
            <a:ext cx="6726444" cy="647706"/>
          </a:xfrm>
          <a:prstGeom prst="rect">
            <a:avLst/>
          </a:prstGeom>
        </p:spPr>
        <p:txBody>
          <a:bodyPr anchor="t" rtlCol="false" tIns="0" lIns="0" bIns="0" rIns="0">
            <a:spAutoFit/>
          </a:bodyPr>
          <a:lstStyle/>
          <a:p>
            <a:pPr algn="ctr">
              <a:lnSpc>
                <a:spcPts val="4950"/>
              </a:lnSpc>
            </a:pPr>
            <a:r>
              <a:rPr lang="en-US" sz="4500">
                <a:solidFill>
                  <a:srgbClr val="8CA9AD"/>
                </a:solidFill>
                <a:latin typeface="DM Sans Bold"/>
              </a:rPr>
              <a:t>Key Activity 2 </a:t>
            </a:r>
          </a:p>
        </p:txBody>
      </p:sp>
      <p:sp>
        <p:nvSpPr>
          <p:cNvPr name="AutoShape 12" id="12"/>
          <p:cNvSpPr/>
          <p:nvPr/>
        </p:nvSpPr>
        <p:spPr>
          <a:xfrm rot="0">
            <a:off x="3575235" y="5985807"/>
            <a:ext cx="3727935" cy="0"/>
          </a:xfrm>
          <a:prstGeom prst="line">
            <a:avLst/>
          </a:prstGeom>
          <a:ln cap="flat" w="38100">
            <a:solidFill>
              <a:srgbClr val="737373"/>
            </a:solidFill>
            <a:prstDash val="solid"/>
            <a:headEnd type="none" len="sm" w="sm"/>
            <a:tailEnd type="none" len="sm" w="sm"/>
          </a:ln>
        </p:spPr>
      </p:sp>
      <p:sp>
        <p:nvSpPr>
          <p:cNvPr name="AutoShape 13" id="13"/>
          <p:cNvSpPr/>
          <p:nvPr/>
        </p:nvSpPr>
        <p:spPr>
          <a:xfrm rot="0">
            <a:off x="10984830" y="5985807"/>
            <a:ext cx="3727935" cy="0"/>
          </a:xfrm>
          <a:prstGeom prst="line">
            <a:avLst/>
          </a:prstGeom>
          <a:ln cap="flat" w="38100">
            <a:solidFill>
              <a:srgbClr val="737373"/>
            </a:solidFill>
            <a:prstDash val="solid"/>
            <a:headEnd type="none" len="sm" w="sm"/>
            <a:tailEnd type="none" len="sm" w="sm"/>
          </a:ln>
        </p:spPr>
      </p:sp>
      <p:sp>
        <p:nvSpPr>
          <p:cNvPr name="AutoShape 14" id="14"/>
          <p:cNvSpPr/>
          <p:nvPr/>
        </p:nvSpPr>
        <p:spPr>
          <a:xfrm rot="-5400000">
            <a:off x="10767915" y="6193196"/>
            <a:ext cx="452879" cy="0"/>
          </a:xfrm>
          <a:prstGeom prst="line">
            <a:avLst/>
          </a:prstGeom>
          <a:ln cap="flat" w="38100">
            <a:solidFill>
              <a:srgbClr val="737373"/>
            </a:solidFill>
            <a:prstDash val="solid"/>
            <a:headEnd type="none" len="sm" w="sm"/>
            <a:tailEnd type="none" len="sm" w="sm"/>
          </a:ln>
        </p:spPr>
      </p:sp>
      <p:sp>
        <p:nvSpPr>
          <p:cNvPr name="AutoShape 15" id="15"/>
          <p:cNvSpPr/>
          <p:nvPr/>
        </p:nvSpPr>
        <p:spPr>
          <a:xfrm rot="0">
            <a:off x="5420153" y="3728370"/>
            <a:ext cx="7447694" cy="0"/>
          </a:xfrm>
          <a:prstGeom prst="line">
            <a:avLst/>
          </a:prstGeom>
          <a:ln cap="flat" w="38100">
            <a:solidFill>
              <a:srgbClr val="737373"/>
            </a:solidFill>
            <a:prstDash val="solid"/>
            <a:headEnd type="none" len="sm" w="sm"/>
            <a:tailEnd type="none" len="sm" w="sm"/>
          </a:ln>
        </p:spPr>
      </p:sp>
      <p:sp>
        <p:nvSpPr>
          <p:cNvPr name="AutoShape 16" id="16"/>
          <p:cNvSpPr/>
          <p:nvPr/>
        </p:nvSpPr>
        <p:spPr>
          <a:xfrm rot="-5400000">
            <a:off x="5222288" y="3945284"/>
            <a:ext cx="433829" cy="0"/>
          </a:xfrm>
          <a:prstGeom prst="line">
            <a:avLst/>
          </a:prstGeom>
          <a:ln cap="flat" w="38100">
            <a:solidFill>
              <a:srgbClr val="737373"/>
            </a:solidFill>
            <a:prstDash val="solid"/>
            <a:headEnd type="none" len="sm" w="sm"/>
            <a:tailEnd type="none" len="sm" w="sm"/>
          </a:ln>
        </p:spPr>
      </p:sp>
      <p:sp>
        <p:nvSpPr>
          <p:cNvPr name="AutoShape 17" id="17"/>
          <p:cNvSpPr/>
          <p:nvPr/>
        </p:nvSpPr>
        <p:spPr>
          <a:xfrm rot="-5400000">
            <a:off x="12631883" y="3945284"/>
            <a:ext cx="433829" cy="0"/>
          </a:xfrm>
          <a:prstGeom prst="line">
            <a:avLst/>
          </a:prstGeom>
          <a:ln cap="flat" w="38100">
            <a:solidFill>
              <a:srgbClr val="737373"/>
            </a:solidFill>
            <a:prstDash val="solid"/>
            <a:headEnd type="none" len="sm" w="sm"/>
            <a:tailEnd type="none" len="sm" w="sm"/>
          </a:ln>
        </p:spPr>
      </p:sp>
      <p:sp>
        <p:nvSpPr>
          <p:cNvPr name="AutoShape 18" id="18"/>
          <p:cNvSpPr/>
          <p:nvPr/>
        </p:nvSpPr>
        <p:spPr>
          <a:xfrm>
            <a:off x="5248127" y="5794730"/>
            <a:ext cx="382152" cy="38100"/>
          </a:xfrm>
          <a:prstGeom prst="line">
            <a:avLst/>
          </a:prstGeom>
          <a:ln cap="flat" w="38100">
            <a:solidFill>
              <a:srgbClr val="737373"/>
            </a:solidFill>
            <a:prstDash val="solid"/>
            <a:headEnd type="none" len="sm" w="sm"/>
            <a:tailEnd type="none" len="sm" w="sm"/>
          </a:ln>
        </p:spPr>
      </p:sp>
      <p:sp>
        <p:nvSpPr>
          <p:cNvPr name="AutoShape 19" id="19"/>
          <p:cNvSpPr/>
          <p:nvPr/>
        </p:nvSpPr>
        <p:spPr>
          <a:xfrm>
            <a:off x="12657721" y="5794730"/>
            <a:ext cx="382152" cy="38100"/>
          </a:xfrm>
          <a:prstGeom prst="line">
            <a:avLst/>
          </a:prstGeom>
          <a:ln cap="flat" w="38100">
            <a:solidFill>
              <a:srgbClr val="737373"/>
            </a:solidFill>
            <a:prstDash val="solid"/>
            <a:headEnd type="none" len="sm" w="sm"/>
            <a:tailEnd type="none" len="sm" w="sm"/>
          </a:ln>
        </p:spPr>
      </p:sp>
      <p:sp>
        <p:nvSpPr>
          <p:cNvPr name="AutoShape 20" id="20"/>
          <p:cNvSpPr/>
          <p:nvPr/>
        </p:nvSpPr>
        <p:spPr>
          <a:xfrm>
            <a:off x="7067206" y="6193196"/>
            <a:ext cx="452879" cy="38100"/>
          </a:xfrm>
          <a:prstGeom prst="line">
            <a:avLst/>
          </a:prstGeom>
          <a:ln cap="flat" w="38100">
            <a:solidFill>
              <a:srgbClr val="737373"/>
            </a:solidFill>
            <a:prstDash val="solid"/>
            <a:headEnd type="none" len="sm" w="sm"/>
            <a:tailEnd type="none" len="sm" w="sm"/>
          </a:ln>
        </p:spPr>
      </p:sp>
      <p:sp>
        <p:nvSpPr>
          <p:cNvPr name="AutoShape 21" id="21"/>
          <p:cNvSpPr/>
          <p:nvPr/>
        </p:nvSpPr>
        <p:spPr>
          <a:xfrm>
            <a:off x="14476800" y="6193196"/>
            <a:ext cx="452879" cy="38100"/>
          </a:xfrm>
          <a:prstGeom prst="line">
            <a:avLst/>
          </a:prstGeom>
          <a:ln cap="flat" w="38100">
            <a:solidFill>
              <a:srgbClr val="737373"/>
            </a:solidFill>
            <a:prstDash val="solid"/>
            <a:headEnd type="none" len="sm" w="sm"/>
            <a:tailEnd type="none" len="sm" w="sm"/>
          </a:ln>
        </p:spPr>
      </p:sp>
      <p:sp>
        <p:nvSpPr>
          <p:cNvPr name="TextBox 22" id="22"/>
          <p:cNvSpPr txBox="true"/>
          <p:nvPr/>
        </p:nvSpPr>
        <p:spPr>
          <a:xfrm rot="0">
            <a:off x="10087581" y="4924204"/>
            <a:ext cx="5522433" cy="698500"/>
          </a:xfrm>
          <a:prstGeom prst="rect">
            <a:avLst/>
          </a:prstGeom>
        </p:spPr>
        <p:txBody>
          <a:bodyPr anchor="t" rtlCol="false" tIns="0" lIns="0" bIns="0" rIns="0">
            <a:spAutoFit/>
          </a:bodyPr>
          <a:lstStyle/>
          <a:p>
            <a:pPr algn="ctr">
              <a:lnSpc>
                <a:spcPts val="2749"/>
              </a:lnSpc>
            </a:pPr>
            <a:r>
              <a:rPr lang="en-US" sz="2499">
                <a:solidFill>
                  <a:srgbClr val="737373"/>
                </a:solidFill>
                <a:latin typeface="DM Sans"/>
              </a:rPr>
              <a:t>Lorem ipsum dolor sit amet, consectetur adipiscing elit.</a:t>
            </a:r>
          </a:p>
        </p:txBody>
      </p:sp>
      <p:sp>
        <p:nvSpPr>
          <p:cNvPr name="TextBox 23" id="23"/>
          <p:cNvSpPr txBox="true"/>
          <p:nvPr/>
        </p:nvSpPr>
        <p:spPr>
          <a:xfrm rot="0">
            <a:off x="1614568" y="7143541"/>
            <a:ext cx="3940385" cy="1041400"/>
          </a:xfrm>
          <a:prstGeom prst="rect">
            <a:avLst/>
          </a:prstGeom>
        </p:spPr>
        <p:txBody>
          <a:bodyPr anchor="t" rtlCol="false" tIns="0" lIns="0" bIns="0" rIns="0">
            <a:spAutoFit/>
          </a:bodyPr>
          <a:lstStyle/>
          <a:p>
            <a:pPr algn="ctr">
              <a:lnSpc>
                <a:spcPts val="2749"/>
              </a:lnSpc>
            </a:pPr>
            <a:r>
              <a:rPr lang="en-US" sz="2499">
                <a:solidFill>
                  <a:srgbClr val="737373"/>
                </a:solidFill>
                <a:latin typeface="DM Sans"/>
              </a:rPr>
              <a:t>Lorem ipsum dolor sit amet, consectetur adipiscing elit.</a:t>
            </a:r>
          </a:p>
        </p:txBody>
      </p:sp>
      <p:sp>
        <p:nvSpPr>
          <p:cNvPr name="TextBox 24" id="24"/>
          <p:cNvSpPr txBox="true"/>
          <p:nvPr/>
        </p:nvSpPr>
        <p:spPr>
          <a:xfrm rot="0">
            <a:off x="5323453" y="7143541"/>
            <a:ext cx="3940385" cy="1041400"/>
          </a:xfrm>
          <a:prstGeom prst="rect">
            <a:avLst/>
          </a:prstGeom>
        </p:spPr>
        <p:txBody>
          <a:bodyPr anchor="t" rtlCol="false" tIns="0" lIns="0" bIns="0" rIns="0">
            <a:spAutoFit/>
          </a:bodyPr>
          <a:lstStyle/>
          <a:p>
            <a:pPr algn="ctr">
              <a:lnSpc>
                <a:spcPts val="2749"/>
              </a:lnSpc>
            </a:pPr>
            <a:r>
              <a:rPr lang="en-US" sz="2499">
                <a:solidFill>
                  <a:srgbClr val="737373"/>
                </a:solidFill>
                <a:latin typeface="DM Sans"/>
              </a:rPr>
              <a:t>Lorem ipsum dolor sit amet, consectetur adipiscing elit.</a:t>
            </a:r>
          </a:p>
        </p:txBody>
      </p:sp>
      <p:sp>
        <p:nvSpPr>
          <p:cNvPr name="TextBox 25" id="25"/>
          <p:cNvSpPr txBox="true"/>
          <p:nvPr/>
        </p:nvSpPr>
        <p:spPr>
          <a:xfrm rot="0">
            <a:off x="9024162" y="7143541"/>
            <a:ext cx="3940385" cy="1041400"/>
          </a:xfrm>
          <a:prstGeom prst="rect">
            <a:avLst/>
          </a:prstGeom>
        </p:spPr>
        <p:txBody>
          <a:bodyPr anchor="t" rtlCol="false" tIns="0" lIns="0" bIns="0" rIns="0">
            <a:spAutoFit/>
          </a:bodyPr>
          <a:lstStyle/>
          <a:p>
            <a:pPr algn="ctr">
              <a:lnSpc>
                <a:spcPts val="2749"/>
              </a:lnSpc>
            </a:pPr>
            <a:r>
              <a:rPr lang="en-US" sz="2499">
                <a:solidFill>
                  <a:srgbClr val="737373"/>
                </a:solidFill>
                <a:latin typeface="DM Sans"/>
              </a:rPr>
              <a:t>Lorem ipsum dolor sit amet, consectetur adipiscing elit.</a:t>
            </a:r>
          </a:p>
        </p:txBody>
      </p:sp>
      <p:sp>
        <p:nvSpPr>
          <p:cNvPr name="TextBox 26" id="26"/>
          <p:cNvSpPr txBox="true"/>
          <p:nvPr/>
        </p:nvSpPr>
        <p:spPr>
          <a:xfrm rot="0">
            <a:off x="12733047" y="7143541"/>
            <a:ext cx="3940385" cy="1041400"/>
          </a:xfrm>
          <a:prstGeom prst="rect">
            <a:avLst/>
          </a:prstGeom>
        </p:spPr>
        <p:txBody>
          <a:bodyPr anchor="t" rtlCol="false" tIns="0" lIns="0" bIns="0" rIns="0">
            <a:spAutoFit/>
          </a:bodyPr>
          <a:lstStyle/>
          <a:p>
            <a:pPr algn="ctr">
              <a:lnSpc>
                <a:spcPts val="2749"/>
              </a:lnSpc>
            </a:pPr>
            <a:r>
              <a:rPr lang="en-US" sz="2499">
                <a:solidFill>
                  <a:srgbClr val="737373"/>
                </a:solidFill>
                <a:latin typeface="DM Sans"/>
              </a:rPr>
              <a:t>Lorem ipsum dolor sit amet, consectetur adipiscing elit.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3963481" y="-952500"/>
            <a:ext cx="2177901" cy="3111287"/>
          </a:xfrm>
          <a:custGeom>
            <a:avLst/>
            <a:gdLst/>
            <a:ahLst/>
            <a:cxnLst/>
            <a:rect r="r" b="b" t="t" l="l"/>
            <a:pathLst>
              <a:path h="3111287" w="2177901">
                <a:moveTo>
                  <a:pt x="0" y="0"/>
                </a:moveTo>
                <a:lnTo>
                  <a:pt x="2177900" y="0"/>
                </a:lnTo>
                <a:lnTo>
                  <a:pt x="2177900" y="3111287"/>
                </a:lnTo>
                <a:lnTo>
                  <a:pt x="0" y="31112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146619" y="8128213"/>
            <a:ext cx="2177901" cy="3111287"/>
          </a:xfrm>
          <a:custGeom>
            <a:avLst/>
            <a:gdLst/>
            <a:ahLst/>
            <a:cxnLst/>
            <a:rect r="r" b="b" t="t" l="l"/>
            <a:pathLst>
              <a:path h="3111287" w="2177901">
                <a:moveTo>
                  <a:pt x="0" y="0"/>
                </a:moveTo>
                <a:lnTo>
                  <a:pt x="2177900" y="0"/>
                </a:lnTo>
                <a:lnTo>
                  <a:pt x="2177900" y="3111287"/>
                </a:lnTo>
                <a:lnTo>
                  <a:pt x="0" y="31112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63481" y="8128213"/>
            <a:ext cx="2177901" cy="3111287"/>
          </a:xfrm>
          <a:custGeom>
            <a:avLst/>
            <a:gdLst/>
            <a:ahLst/>
            <a:cxnLst/>
            <a:rect r="r" b="b" t="t" l="l"/>
            <a:pathLst>
              <a:path h="3111287" w="2177901">
                <a:moveTo>
                  <a:pt x="0" y="0"/>
                </a:moveTo>
                <a:lnTo>
                  <a:pt x="2177900" y="0"/>
                </a:lnTo>
                <a:lnTo>
                  <a:pt x="2177900" y="3111287"/>
                </a:lnTo>
                <a:lnTo>
                  <a:pt x="0" y="31112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4051403" y="545888"/>
            <a:ext cx="2002055" cy="1422399"/>
          </a:xfrm>
          <a:prstGeom prst="rect">
            <a:avLst/>
          </a:prstGeom>
        </p:spPr>
        <p:txBody>
          <a:bodyPr anchor="t" rtlCol="false" tIns="0" lIns="0" bIns="0" rIns="0">
            <a:spAutoFit/>
          </a:bodyPr>
          <a:lstStyle/>
          <a:p>
            <a:pPr algn="ctr">
              <a:lnSpc>
                <a:spcPts val="10999"/>
              </a:lnSpc>
            </a:pPr>
            <a:r>
              <a:rPr lang="en-US" sz="9999">
                <a:solidFill>
                  <a:srgbClr val="8CA9AD"/>
                </a:solidFill>
                <a:latin typeface="DM Sans Bold"/>
              </a:rPr>
              <a:t>S</a:t>
            </a:r>
          </a:p>
        </p:txBody>
      </p:sp>
      <p:sp>
        <p:nvSpPr>
          <p:cNvPr name="TextBox 6" id="6"/>
          <p:cNvSpPr txBox="true"/>
          <p:nvPr/>
        </p:nvSpPr>
        <p:spPr>
          <a:xfrm rot="0">
            <a:off x="2444315" y="2558837"/>
            <a:ext cx="5216232" cy="2114550"/>
          </a:xfrm>
          <a:prstGeom prst="rect">
            <a:avLst/>
          </a:prstGeom>
        </p:spPr>
        <p:txBody>
          <a:bodyPr anchor="t" rtlCol="false" tIns="0" lIns="0" bIns="0" rIns="0">
            <a:spAutoFit/>
          </a:bodyPr>
          <a:lstStyle/>
          <a:p>
            <a:pPr algn="ctr">
              <a:lnSpc>
                <a:spcPts val="3300"/>
              </a:lnSpc>
            </a:pPr>
            <a:r>
              <a:rPr lang="en-US" sz="3000">
                <a:solidFill>
                  <a:srgbClr val="737373"/>
                </a:solidFill>
                <a:latin typeface="DM Sans"/>
              </a:rPr>
              <a:t>Lorem ipsum dolor sit amet, consectetur adipiscing elit, sed do eiusmod tempor incididunt ut labore et dolore magna aliqua.</a:t>
            </a:r>
          </a:p>
        </p:txBody>
      </p:sp>
      <p:sp>
        <p:nvSpPr>
          <p:cNvPr name="Freeform 7" id="7"/>
          <p:cNvSpPr/>
          <p:nvPr/>
        </p:nvSpPr>
        <p:spPr>
          <a:xfrm flipH="false" flipV="false" rot="-10800000">
            <a:off x="12146619" y="-952500"/>
            <a:ext cx="2177901" cy="3111287"/>
          </a:xfrm>
          <a:custGeom>
            <a:avLst/>
            <a:gdLst/>
            <a:ahLst/>
            <a:cxnLst/>
            <a:rect r="r" b="b" t="t" l="l"/>
            <a:pathLst>
              <a:path h="3111287" w="2177901">
                <a:moveTo>
                  <a:pt x="0" y="0"/>
                </a:moveTo>
                <a:lnTo>
                  <a:pt x="2177900" y="0"/>
                </a:lnTo>
                <a:lnTo>
                  <a:pt x="2177900" y="3111287"/>
                </a:lnTo>
                <a:lnTo>
                  <a:pt x="0" y="31112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2234541" y="545888"/>
            <a:ext cx="2002055" cy="1422399"/>
          </a:xfrm>
          <a:prstGeom prst="rect">
            <a:avLst/>
          </a:prstGeom>
        </p:spPr>
        <p:txBody>
          <a:bodyPr anchor="t" rtlCol="false" tIns="0" lIns="0" bIns="0" rIns="0">
            <a:spAutoFit/>
          </a:bodyPr>
          <a:lstStyle/>
          <a:p>
            <a:pPr algn="ctr">
              <a:lnSpc>
                <a:spcPts val="10999"/>
              </a:lnSpc>
            </a:pPr>
            <a:r>
              <a:rPr lang="en-US" sz="9999">
                <a:solidFill>
                  <a:srgbClr val="8CA9AD"/>
                </a:solidFill>
                <a:latin typeface="DM Sans Bold"/>
              </a:rPr>
              <a:t>W</a:t>
            </a:r>
          </a:p>
        </p:txBody>
      </p:sp>
      <p:sp>
        <p:nvSpPr>
          <p:cNvPr name="TextBox 9" id="9"/>
          <p:cNvSpPr txBox="true"/>
          <p:nvPr/>
        </p:nvSpPr>
        <p:spPr>
          <a:xfrm rot="0">
            <a:off x="2444315" y="5632663"/>
            <a:ext cx="5216232" cy="2114550"/>
          </a:xfrm>
          <a:prstGeom prst="rect">
            <a:avLst/>
          </a:prstGeom>
        </p:spPr>
        <p:txBody>
          <a:bodyPr anchor="t" rtlCol="false" tIns="0" lIns="0" bIns="0" rIns="0">
            <a:spAutoFit/>
          </a:bodyPr>
          <a:lstStyle/>
          <a:p>
            <a:pPr algn="ctr">
              <a:lnSpc>
                <a:spcPts val="3300"/>
              </a:lnSpc>
            </a:pPr>
            <a:r>
              <a:rPr lang="en-US" sz="3000">
                <a:solidFill>
                  <a:srgbClr val="737373"/>
                </a:solidFill>
                <a:latin typeface="DM Sans"/>
              </a:rPr>
              <a:t>Lorem ipsum dolor sit amet, consectetur adipiscing elit, sed do eiusmod tempor incididunt ut labore et dolore magna aliqua.</a:t>
            </a:r>
          </a:p>
        </p:txBody>
      </p:sp>
      <p:sp>
        <p:nvSpPr>
          <p:cNvPr name="TextBox 10" id="10"/>
          <p:cNvSpPr txBox="true"/>
          <p:nvPr/>
        </p:nvSpPr>
        <p:spPr>
          <a:xfrm rot="0">
            <a:off x="4051403" y="8402736"/>
            <a:ext cx="2002055" cy="1422399"/>
          </a:xfrm>
          <a:prstGeom prst="rect">
            <a:avLst/>
          </a:prstGeom>
        </p:spPr>
        <p:txBody>
          <a:bodyPr anchor="t" rtlCol="false" tIns="0" lIns="0" bIns="0" rIns="0">
            <a:spAutoFit/>
          </a:bodyPr>
          <a:lstStyle/>
          <a:p>
            <a:pPr algn="ctr">
              <a:lnSpc>
                <a:spcPts val="10999"/>
              </a:lnSpc>
            </a:pPr>
            <a:r>
              <a:rPr lang="en-US" sz="9999">
                <a:solidFill>
                  <a:srgbClr val="8CA9AD"/>
                </a:solidFill>
                <a:latin typeface="DM Sans Bold"/>
              </a:rPr>
              <a:t>O</a:t>
            </a:r>
          </a:p>
        </p:txBody>
      </p:sp>
      <p:sp>
        <p:nvSpPr>
          <p:cNvPr name="TextBox 11" id="11"/>
          <p:cNvSpPr txBox="true"/>
          <p:nvPr/>
        </p:nvSpPr>
        <p:spPr>
          <a:xfrm rot="0">
            <a:off x="12234541" y="8402736"/>
            <a:ext cx="2002055" cy="1422399"/>
          </a:xfrm>
          <a:prstGeom prst="rect">
            <a:avLst/>
          </a:prstGeom>
        </p:spPr>
        <p:txBody>
          <a:bodyPr anchor="t" rtlCol="false" tIns="0" lIns="0" bIns="0" rIns="0">
            <a:spAutoFit/>
          </a:bodyPr>
          <a:lstStyle/>
          <a:p>
            <a:pPr algn="ctr">
              <a:lnSpc>
                <a:spcPts val="10999"/>
              </a:lnSpc>
            </a:pPr>
            <a:r>
              <a:rPr lang="en-US" sz="9999">
                <a:solidFill>
                  <a:srgbClr val="8CA9AD"/>
                </a:solidFill>
                <a:latin typeface="DM Sans Bold"/>
              </a:rPr>
              <a:t>T</a:t>
            </a:r>
          </a:p>
        </p:txBody>
      </p:sp>
      <p:sp>
        <p:nvSpPr>
          <p:cNvPr name="TextBox 12" id="12"/>
          <p:cNvSpPr txBox="true"/>
          <p:nvPr/>
        </p:nvSpPr>
        <p:spPr>
          <a:xfrm rot="0">
            <a:off x="10627453" y="2558837"/>
            <a:ext cx="5216232" cy="2114550"/>
          </a:xfrm>
          <a:prstGeom prst="rect">
            <a:avLst/>
          </a:prstGeom>
        </p:spPr>
        <p:txBody>
          <a:bodyPr anchor="t" rtlCol="false" tIns="0" lIns="0" bIns="0" rIns="0">
            <a:spAutoFit/>
          </a:bodyPr>
          <a:lstStyle/>
          <a:p>
            <a:pPr algn="ctr">
              <a:lnSpc>
                <a:spcPts val="3300"/>
              </a:lnSpc>
            </a:pPr>
            <a:r>
              <a:rPr lang="en-US" sz="3000">
                <a:solidFill>
                  <a:srgbClr val="737373"/>
                </a:solidFill>
                <a:latin typeface="DM Sans"/>
              </a:rPr>
              <a:t>Lorem ipsum dolor sit amet, consectetur adipiscing elit, sed do eiusmod tempor incididunt ut labore et dolore magna aliqua.</a:t>
            </a:r>
          </a:p>
        </p:txBody>
      </p:sp>
      <p:sp>
        <p:nvSpPr>
          <p:cNvPr name="TextBox 13" id="13"/>
          <p:cNvSpPr txBox="true"/>
          <p:nvPr/>
        </p:nvSpPr>
        <p:spPr>
          <a:xfrm rot="0">
            <a:off x="10627453" y="5632663"/>
            <a:ext cx="5216232" cy="2114550"/>
          </a:xfrm>
          <a:prstGeom prst="rect">
            <a:avLst/>
          </a:prstGeom>
        </p:spPr>
        <p:txBody>
          <a:bodyPr anchor="t" rtlCol="false" tIns="0" lIns="0" bIns="0" rIns="0">
            <a:spAutoFit/>
          </a:bodyPr>
          <a:lstStyle/>
          <a:p>
            <a:pPr algn="ctr">
              <a:lnSpc>
                <a:spcPts val="3300"/>
              </a:lnSpc>
            </a:pPr>
            <a:r>
              <a:rPr lang="en-US" sz="3000">
                <a:solidFill>
                  <a:srgbClr val="737373"/>
                </a:solidFill>
                <a:latin typeface="DM Sans"/>
              </a:rPr>
              <a:t>Lorem ipsum dolor sit amet, consectetur adipiscing elit, sed do eiusmod tempor incididunt ut labore et dolore magna aliqua.</a:t>
            </a:r>
          </a:p>
        </p:txBody>
      </p:sp>
      <p:sp>
        <p:nvSpPr>
          <p:cNvPr name="Freeform 14" id="14"/>
          <p:cNvSpPr/>
          <p:nvPr/>
        </p:nvSpPr>
        <p:spPr>
          <a:xfrm flipH="false" flipV="false" rot="0">
            <a:off x="16236511" y="-11227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3482016" y="-2080942"/>
            <a:ext cx="5450085" cy="4161883"/>
          </a:xfrm>
          <a:custGeom>
            <a:avLst/>
            <a:gdLst/>
            <a:ahLst/>
            <a:cxnLst/>
            <a:rect r="r" b="b" t="t" l="l"/>
            <a:pathLst>
              <a:path h="4161883" w="5450085">
                <a:moveTo>
                  <a:pt x="0" y="0"/>
                </a:moveTo>
                <a:lnTo>
                  <a:pt x="5450085" y="0"/>
                </a:lnTo>
                <a:lnTo>
                  <a:pt x="5450085" y="4161884"/>
                </a:lnTo>
                <a:lnTo>
                  <a:pt x="0" y="41618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5" id="5"/>
            <p:cNvSpPr txBox="true"/>
            <p:nvPr/>
          </p:nvSpPr>
          <p:spPr>
            <a:xfrm>
              <a:off x="0" y="-57150"/>
              <a:ext cx="4274726" cy="222461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687816" y="1771994"/>
            <a:ext cx="8912367" cy="982985"/>
          </a:xfrm>
          <a:prstGeom prst="rect">
            <a:avLst/>
          </a:prstGeom>
        </p:spPr>
        <p:txBody>
          <a:bodyPr anchor="t" rtlCol="false" tIns="0" lIns="0" bIns="0" rIns="0">
            <a:spAutoFit/>
          </a:bodyPr>
          <a:lstStyle/>
          <a:p>
            <a:pPr algn="ctr">
              <a:lnSpc>
                <a:spcPts val="7590"/>
              </a:lnSpc>
            </a:pPr>
            <a:r>
              <a:rPr lang="en-US" sz="6900">
                <a:solidFill>
                  <a:srgbClr val="FFFFFF"/>
                </a:solidFill>
                <a:latin typeface="DM Sans Bold"/>
              </a:rPr>
              <a:t>PRICING TABLE</a:t>
            </a:r>
          </a:p>
        </p:txBody>
      </p:sp>
      <p:grpSp>
        <p:nvGrpSpPr>
          <p:cNvPr name="Group 7" id="7"/>
          <p:cNvGrpSpPr/>
          <p:nvPr/>
        </p:nvGrpSpPr>
        <p:grpSpPr>
          <a:xfrm rot="0">
            <a:off x="2494557" y="4141858"/>
            <a:ext cx="3741646" cy="881318"/>
            <a:chOff x="0" y="0"/>
            <a:chExt cx="985454" cy="232117"/>
          </a:xfrm>
        </p:grpSpPr>
        <p:sp>
          <p:nvSpPr>
            <p:cNvPr name="Freeform 8" id="8"/>
            <p:cNvSpPr/>
            <p:nvPr/>
          </p:nvSpPr>
          <p:spPr>
            <a:xfrm flipH="false" flipV="false" rot="0">
              <a:off x="0" y="0"/>
              <a:ext cx="985454" cy="232117"/>
            </a:xfrm>
            <a:custGeom>
              <a:avLst/>
              <a:gdLst/>
              <a:ahLst/>
              <a:cxnLst/>
              <a:rect r="r" b="b" t="t" l="l"/>
              <a:pathLst>
                <a:path h="232117" w="985454">
                  <a:moveTo>
                    <a:pt x="105525" y="0"/>
                  </a:moveTo>
                  <a:lnTo>
                    <a:pt x="879929" y="0"/>
                  </a:lnTo>
                  <a:cubicBezTo>
                    <a:pt x="907916" y="0"/>
                    <a:pt x="934757" y="11118"/>
                    <a:pt x="954547" y="30908"/>
                  </a:cubicBezTo>
                  <a:cubicBezTo>
                    <a:pt x="974336" y="50697"/>
                    <a:pt x="985454" y="77538"/>
                    <a:pt x="985454" y="105525"/>
                  </a:cubicBezTo>
                  <a:lnTo>
                    <a:pt x="985454" y="126592"/>
                  </a:lnTo>
                  <a:cubicBezTo>
                    <a:pt x="985454" y="154579"/>
                    <a:pt x="974336" y="181419"/>
                    <a:pt x="954547" y="201209"/>
                  </a:cubicBezTo>
                  <a:cubicBezTo>
                    <a:pt x="934757" y="220999"/>
                    <a:pt x="907916" y="232117"/>
                    <a:pt x="879929" y="232117"/>
                  </a:cubicBezTo>
                  <a:lnTo>
                    <a:pt x="105525" y="232117"/>
                  </a:lnTo>
                  <a:cubicBezTo>
                    <a:pt x="77538" y="232117"/>
                    <a:pt x="50697" y="220999"/>
                    <a:pt x="30908" y="201209"/>
                  </a:cubicBezTo>
                  <a:cubicBezTo>
                    <a:pt x="11118" y="181419"/>
                    <a:pt x="0" y="154579"/>
                    <a:pt x="0" y="126592"/>
                  </a:cubicBezTo>
                  <a:lnTo>
                    <a:pt x="0" y="105525"/>
                  </a:lnTo>
                  <a:cubicBezTo>
                    <a:pt x="0" y="77538"/>
                    <a:pt x="11118" y="50697"/>
                    <a:pt x="30908" y="30908"/>
                  </a:cubicBezTo>
                  <a:cubicBezTo>
                    <a:pt x="50697" y="11118"/>
                    <a:pt x="77538" y="0"/>
                    <a:pt x="105525" y="0"/>
                  </a:cubicBezTo>
                  <a:close/>
                </a:path>
              </a:pathLst>
            </a:custGeom>
            <a:solidFill>
              <a:srgbClr val="FFFFFF"/>
            </a:solidFill>
          </p:spPr>
        </p:sp>
        <p:sp>
          <p:nvSpPr>
            <p:cNvPr name="TextBox 9" id="9"/>
            <p:cNvSpPr txBox="true"/>
            <p:nvPr/>
          </p:nvSpPr>
          <p:spPr>
            <a:xfrm>
              <a:off x="0" y="-57150"/>
              <a:ext cx="985454" cy="289267"/>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2178746" y="4346197"/>
            <a:ext cx="4373269" cy="501656"/>
          </a:xfrm>
          <a:prstGeom prst="rect">
            <a:avLst/>
          </a:prstGeom>
        </p:spPr>
        <p:txBody>
          <a:bodyPr anchor="t" rtlCol="false" tIns="0" lIns="0" bIns="0" rIns="0">
            <a:spAutoFit/>
          </a:bodyPr>
          <a:lstStyle/>
          <a:p>
            <a:pPr algn="ctr">
              <a:lnSpc>
                <a:spcPts val="3850"/>
              </a:lnSpc>
            </a:pPr>
            <a:r>
              <a:rPr lang="en-US" sz="3500">
                <a:solidFill>
                  <a:srgbClr val="8CA9AD"/>
                </a:solidFill>
                <a:latin typeface="DM Sans Bold"/>
              </a:rPr>
              <a:t>BASIC</a:t>
            </a:r>
          </a:p>
        </p:txBody>
      </p:sp>
      <p:sp>
        <p:nvSpPr>
          <p:cNvPr name="TextBox 11" id="11"/>
          <p:cNvSpPr txBox="true"/>
          <p:nvPr/>
        </p:nvSpPr>
        <p:spPr>
          <a:xfrm rot="0">
            <a:off x="2071321" y="5270219"/>
            <a:ext cx="4588119" cy="1276356"/>
          </a:xfrm>
          <a:prstGeom prst="rect">
            <a:avLst/>
          </a:prstGeom>
        </p:spPr>
        <p:txBody>
          <a:bodyPr anchor="t" rtlCol="false" tIns="0" lIns="0" bIns="0" rIns="0">
            <a:spAutoFit/>
          </a:bodyPr>
          <a:lstStyle/>
          <a:p>
            <a:pPr algn="ctr">
              <a:lnSpc>
                <a:spcPts val="3300"/>
              </a:lnSpc>
            </a:pPr>
            <a:r>
              <a:rPr lang="en-US" sz="3000">
                <a:solidFill>
                  <a:srgbClr val="FFFFFF"/>
                </a:solidFill>
                <a:latin typeface="DM Sans"/>
              </a:rPr>
              <a:t>Lorem ipsum dolor sit amet, consectetur adipiscing elit.</a:t>
            </a:r>
          </a:p>
        </p:txBody>
      </p:sp>
      <p:sp>
        <p:nvSpPr>
          <p:cNvPr name="TextBox 12" id="12"/>
          <p:cNvSpPr txBox="true"/>
          <p:nvPr/>
        </p:nvSpPr>
        <p:spPr>
          <a:xfrm rot="0">
            <a:off x="2178746" y="6965676"/>
            <a:ext cx="4373269" cy="647700"/>
          </a:xfrm>
          <a:prstGeom prst="rect">
            <a:avLst/>
          </a:prstGeom>
        </p:spPr>
        <p:txBody>
          <a:bodyPr anchor="t" rtlCol="false" tIns="0" lIns="0" bIns="0" rIns="0">
            <a:spAutoFit/>
          </a:bodyPr>
          <a:lstStyle/>
          <a:p>
            <a:pPr algn="ctr">
              <a:lnSpc>
                <a:spcPts val="4950"/>
              </a:lnSpc>
            </a:pPr>
            <a:r>
              <a:rPr lang="en-US" sz="4500">
                <a:solidFill>
                  <a:srgbClr val="FFFFFF"/>
                </a:solidFill>
                <a:latin typeface="DM Sans Bold"/>
              </a:rPr>
              <a:t>$100</a:t>
            </a:r>
          </a:p>
        </p:txBody>
      </p:sp>
      <p:grpSp>
        <p:nvGrpSpPr>
          <p:cNvPr name="Group 13" id="13"/>
          <p:cNvGrpSpPr/>
          <p:nvPr/>
        </p:nvGrpSpPr>
        <p:grpSpPr>
          <a:xfrm rot="0">
            <a:off x="6849940" y="4141858"/>
            <a:ext cx="4588119" cy="3471518"/>
            <a:chOff x="0" y="0"/>
            <a:chExt cx="6117493" cy="4628690"/>
          </a:xfrm>
        </p:grpSpPr>
        <p:grpSp>
          <p:nvGrpSpPr>
            <p:cNvPr name="Group 14" id="14"/>
            <p:cNvGrpSpPr/>
            <p:nvPr/>
          </p:nvGrpSpPr>
          <p:grpSpPr>
            <a:xfrm rot="0">
              <a:off x="564315" y="0"/>
              <a:ext cx="4988862" cy="1175091"/>
              <a:chOff x="0" y="0"/>
              <a:chExt cx="985454" cy="232117"/>
            </a:xfrm>
          </p:grpSpPr>
          <p:sp>
            <p:nvSpPr>
              <p:cNvPr name="Freeform 15" id="15"/>
              <p:cNvSpPr/>
              <p:nvPr/>
            </p:nvSpPr>
            <p:spPr>
              <a:xfrm flipH="false" flipV="false" rot="0">
                <a:off x="0" y="0"/>
                <a:ext cx="985454" cy="232117"/>
              </a:xfrm>
              <a:custGeom>
                <a:avLst/>
                <a:gdLst/>
                <a:ahLst/>
                <a:cxnLst/>
                <a:rect r="r" b="b" t="t" l="l"/>
                <a:pathLst>
                  <a:path h="232117" w="985454">
                    <a:moveTo>
                      <a:pt x="105525" y="0"/>
                    </a:moveTo>
                    <a:lnTo>
                      <a:pt x="879929" y="0"/>
                    </a:lnTo>
                    <a:cubicBezTo>
                      <a:pt x="907916" y="0"/>
                      <a:pt x="934757" y="11118"/>
                      <a:pt x="954547" y="30908"/>
                    </a:cubicBezTo>
                    <a:cubicBezTo>
                      <a:pt x="974336" y="50697"/>
                      <a:pt x="985454" y="77538"/>
                      <a:pt x="985454" y="105525"/>
                    </a:cubicBezTo>
                    <a:lnTo>
                      <a:pt x="985454" y="126592"/>
                    </a:lnTo>
                    <a:cubicBezTo>
                      <a:pt x="985454" y="154579"/>
                      <a:pt x="974336" y="181419"/>
                      <a:pt x="954547" y="201209"/>
                    </a:cubicBezTo>
                    <a:cubicBezTo>
                      <a:pt x="934757" y="220999"/>
                      <a:pt x="907916" y="232117"/>
                      <a:pt x="879929" y="232117"/>
                    </a:cubicBezTo>
                    <a:lnTo>
                      <a:pt x="105525" y="232117"/>
                    </a:lnTo>
                    <a:cubicBezTo>
                      <a:pt x="77538" y="232117"/>
                      <a:pt x="50697" y="220999"/>
                      <a:pt x="30908" y="201209"/>
                    </a:cubicBezTo>
                    <a:cubicBezTo>
                      <a:pt x="11118" y="181419"/>
                      <a:pt x="0" y="154579"/>
                      <a:pt x="0" y="126592"/>
                    </a:cubicBezTo>
                    <a:lnTo>
                      <a:pt x="0" y="105525"/>
                    </a:lnTo>
                    <a:cubicBezTo>
                      <a:pt x="0" y="77538"/>
                      <a:pt x="11118" y="50697"/>
                      <a:pt x="30908" y="30908"/>
                    </a:cubicBezTo>
                    <a:cubicBezTo>
                      <a:pt x="50697" y="11118"/>
                      <a:pt x="77538" y="0"/>
                      <a:pt x="105525" y="0"/>
                    </a:cubicBezTo>
                    <a:close/>
                  </a:path>
                </a:pathLst>
              </a:custGeom>
              <a:solidFill>
                <a:srgbClr val="FFFFFF"/>
              </a:solidFill>
            </p:spPr>
          </p:sp>
          <p:sp>
            <p:nvSpPr>
              <p:cNvPr name="TextBox 16" id="16"/>
              <p:cNvSpPr txBox="true"/>
              <p:nvPr/>
            </p:nvSpPr>
            <p:spPr>
              <a:xfrm>
                <a:off x="0" y="-57150"/>
                <a:ext cx="985454" cy="289267"/>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143233" y="262926"/>
              <a:ext cx="5831026" cy="678400"/>
            </a:xfrm>
            <a:prstGeom prst="rect">
              <a:avLst/>
            </a:prstGeom>
          </p:spPr>
          <p:txBody>
            <a:bodyPr anchor="t" rtlCol="false" tIns="0" lIns="0" bIns="0" rIns="0">
              <a:spAutoFit/>
            </a:bodyPr>
            <a:lstStyle/>
            <a:p>
              <a:pPr algn="ctr">
                <a:lnSpc>
                  <a:spcPts val="3850"/>
                </a:lnSpc>
              </a:pPr>
              <a:r>
                <a:rPr lang="en-US" sz="3500">
                  <a:solidFill>
                    <a:srgbClr val="8CA9AD"/>
                  </a:solidFill>
                  <a:latin typeface="DM Sans Bold"/>
                </a:rPr>
                <a:t>PRO</a:t>
              </a:r>
            </a:p>
          </p:txBody>
        </p:sp>
        <p:sp>
          <p:nvSpPr>
            <p:cNvPr name="TextBox 18" id="18"/>
            <p:cNvSpPr txBox="true"/>
            <p:nvPr/>
          </p:nvSpPr>
          <p:spPr>
            <a:xfrm rot="0">
              <a:off x="0" y="1498132"/>
              <a:ext cx="6117493" cy="1708158"/>
            </a:xfrm>
            <a:prstGeom prst="rect">
              <a:avLst/>
            </a:prstGeom>
          </p:spPr>
          <p:txBody>
            <a:bodyPr anchor="t" rtlCol="false" tIns="0" lIns="0" bIns="0" rIns="0">
              <a:spAutoFit/>
            </a:bodyPr>
            <a:lstStyle/>
            <a:p>
              <a:pPr algn="ctr">
                <a:lnSpc>
                  <a:spcPts val="3300"/>
                </a:lnSpc>
              </a:pPr>
              <a:r>
                <a:rPr lang="en-US" sz="3000">
                  <a:solidFill>
                    <a:srgbClr val="FFFFFF"/>
                  </a:solidFill>
                  <a:latin typeface="DM Sans"/>
                </a:rPr>
                <a:t>Lorem ipsum dolor sit amet, consectetur adipiscing elit.</a:t>
              </a:r>
            </a:p>
          </p:txBody>
        </p:sp>
        <p:sp>
          <p:nvSpPr>
            <p:cNvPr name="TextBox 19" id="19"/>
            <p:cNvSpPr txBox="true"/>
            <p:nvPr/>
          </p:nvSpPr>
          <p:spPr>
            <a:xfrm rot="0">
              <a:off x="143233" y="3752390"/>
              <a:ext cx="5831026" cy="876300"/>
            </a:xfrm>
            <a:prstGeom prst="rect">
              <a:avLst/>
            </a:prstGeom>
          </p:spPr>
          <p:txBody>
            <a:bodyPr anchor="t" rtlCol="false" tIns="0" lIns="0" bIns="0" rIns="0">
              <a:spAutoFit/>
            </a:bodyPr>
            <a:lstStyle/>
            <a:p>
              <a:pPr algn="ctr">
                <a:lnSpc>
                  <a:spcPts val="4950"/>
                </a:lnSpc>
              </a:pPr>
              <a:r>
                <a:rPr lang="en-US" sz="4500">
                  <a:solidFill>
                    <a:srgbClr val="FFFFFF"/>
                  </a:solidFill>
                  <a:latin typeface="DM Sans Bold"/>
                </a:rPr>
                <a:t>$250</a:t>
              </a:r>
            </a:p>
          </p:txBody>
        </p:sp>
      </p:grpSp>
      <p:grpSp>
        <p:nvGrpSpPr>
          <p:cNvPr name="Group 20" id="20"/>
          <p:cNvGrpSpPr/>
          <p:nvPr/>
        </p:nvGrpSpPr>
        <p:grpSpPr>
          <a:xfrm rot="0">
            <a:off x="12051796" y="4141858"/>
            <a:ext cx="3741646" cy="881318"/>
            <a:chOff x="0" y="0"/>
            <a:chExt cx="985454" cy="232117"/>
          </a:xfrm>
        </p:grpSpPr>
        <p:sp>
          <p:nvSpPr>
            <p:cNvPr name="Freeform 21" id="21"/>
            <p:cNvSpPr/>
            <p:nvPr/>
          </p:nvSpPr>
          <p:spPr>
            <a:xfrm flipH="false" flipV="false" rot="0">
              <a:off x="0" y="0"/>
              <a:ext cx="985454" cy="232117"/>
            </a:xfrm>
            <a:custGeom>
              <a:avLst/>
              <a:gdLst/>
              <a:ahLst/>
              <a:cxnLst/>
              <a:rect r="r" b="b" t="t" l="l"/>
              <a:pathLst>
                <a:path h="232117" w="985454">
                  <a:moveTo>
                    <a:pt x="105525" y="0"/>
                  </a:moveTo>
                  <a:lnTo>
                    <a:pt x="879929" y="0"/>
                  </a:lnTo>
                  <a:cubicBezTo>
                    <a:pt x="907916" y="0"/>
                    <a:pt x="934757" y="11118"/>
                    <a:pt x="954547" y="30908"/>
                  </a:cubicBezTo>
                  <a:cubicBezTo>
                    <a:pt x="974336" y="50697"/>
                    <a:pt x="985454" y="77538"/>
                    <a:pt x="985454" y="105525"/>
                  </a:cubicBezTo>
                  <a:lnTo>
                    <a:pt x="985454" y="126592"/>
                  </a:lnTo>
                  <a:cubicBezTo>
                    <a:pt x="985454" y="154579"/>
                    <a:pt x="974336" y="181419"/>
                    <a:pt x="954547" y="201209"/>
                  </a:cubicBezTo>
                  <a:cubicBezTo>
                    <a:pt x="934757" y="220999"/>
                    <a:pt x="907916" y="232117"/>
                    <a:pt x="879929" y="232117"/>
                  </a:cubicBezTo>
                  <a:lnTo>
                    <a:pt x="105525" y="232117"/>
                  </a:lnTo>
                  <a:cubicBezTo>
                    <a:pt x="77538" y="232117"/>
                    <a:pt x="50697" y="220999"/>
                    <a:pt x="30908" y="201209"/>
                  </a:cubicBezTo>
                  <a:cubicBezTo>
                    <a:pt x="11118" y="181419"/>
                    <a:pt x="0" y="154579"/>
                    <a:pt x="0" y="126592"/>
                  </a:cubicBezTo>
                  <a:lnTo>
                    <a:pt x="0" y="105525"/>
                  </a:lnTo>
                  <a:cubicBezTo>
                    <a:pt x="0" y="77538"/>
                    <a:pt x="11118" y="50697"/>
                    <a:pt x="30908" y="30908"/>
                  </a:cubicBezTo>
                  <a:cubicBezTo>
                    <a:pt x="50697" y="11118"/>
                    <a:pt x="77538" y="0"/>
                    <a:pt x="105525" y="0"/>
                  </a:cubicBezTo>
                  <a:close/>
                </a:path>
              </a:pathLst>
            </a:custGeom>
            <a:solidFill>
              <a:srgbClr val="FFFFFF"/>
            </a:solidFill>
          </p:spPr>
        </p:sp>
        <p:sp>
          <p:nvSpPr>
            <p:cNvPr name="TextBox 22" id="22"/>
            <p:cNvSpPr txBox="true"/>
            <p:nvPr/>
          </p:nvSpPr>
          <p:spPr>
            <a:xfrm>
              <a:off x="0" y="-57150"/>
              <a:ext cx="985454" cy="289267"/>
            </a:xfrm>
            <a:prstGeom prst="rect">
              <a:avLst/>
            </a:prstGeom>
          </p:spPr>
          <p:txBody>
            <a:bodyPr anchor="ctr" rtlCol="false" tIns="50800" lIns="50800" bIns="50800" rIns="50800"/>
            <a:lstStyle/>
            <a:p>
              <a:pPr algn="ctr">
                <a:lnSpc>
                  <a:spcPts val="2659"/>
                </a:lnSpc>
                <a:spcBef>
                  <a:spcPct val="0"/>
                </a:spcBef>
              </a:pPr>
            </a:p>
          </p:txBody>
        </p:sp>
      </p:grpSp>
      <p:sp>
        <p:nvSpPr>
          <p:cNvPr name="TextBox 23" id="23"/>
          <p:cNvSpPr txBox="true"/>
          <p:nvPr/>
        </p:nvSpPr>
        <p:spPr>
          <a:xfrm rot="0">
            <a:off x="11735985" y="4346197"/>
            <a:ext cx="4373269" cy="501656"/>
          </a:xfrm>
          <a:prstGeom prst="rect">
            <a:avLst/>
          </a:prstGeom>
        </p:spPr>
        <p:txBody>
          <a:bodyPr anchor="t" rtlCol="false" tIns="0" lIns="0" bIns="0" rIns="0">
            <a:spAutoFit/>
          </a:bodyPr>
          <a:lstStyle/>
          <a:p>
            <a:pPr algn="ctr">
              <a:lnSpc>
                <a:spcPts val="3850"/>
              </a:lnSpc>
            </a:pPr>
            <a:r>
              <a:rPr lang="en-US" sz="3500">
                <a:solidFill>
                  <a:srgbClr val="8CA9AD"/>
                </a:solidFill>
                <a:latin typeface="DM Sans Bold"/>
              </a:rPr>
              <a:t>PREMIUM</a:t>
            </a:r>
          </a:p>
        </p:txBody>
      </p:sp>
      <p:sp>
        <p:nvSpPr>
          <p:cNvPr name="TextBox 24" id="24"/>
          <p:cNvSpPr txBox="true"/>
          <p:nvPr/>
        </p:nvSpPr>
        <p:spPr>
          <a:xfrm rot="0">
            <a:off x="11628560" y="5270219"/>
            <a:ext cx="4588119" cy="1276356"/>
          </a:xfrm>
          <a:prstGeom prst="rect">
            <a:avLst/>
          </a:prstGeom>
        </p:spPr>
        <p:txBody>
          <a:bodyPr anchor="t" rtlCol="false" tIns="0" lIns="0" bIns="0" rIns="0">
            <a:spAutoFit/>
          </a:bodyPr>
          <a:lstStyle/>
          <a:p>
            <a:pPr algn="ctr">
              <a:lnSpc>
                <a:spcPts val="3300"/>
              </a:lnSpc>
            </a:pPr>
            <a:r>
              <a:rPr lang="en-US" sz="3000">
                <a:solidFill>
                  <a:srgbClr val="FFFFFF"/>
                </a:solidFill>
                <a:latin typeface="DM Sans"/>
              </a:rPr>
              <a:t>Lorem ipsum dolor sit amet, consectetur adipiscing elit.</a:t>
            </a:r>
          </a:p>
        </p:txBody>
      </p:sp>
      <p:sp>
        <p:nvSpPr>
          <p:cNvPr name="TextBox 25" id="25"/>
          <p:cNvSpPr txBox="true"/>
          <p:nvPr/>
        </p:nvSpPr>
        <p:spPr>
          <a:xfrm rot="0">
            <a:off x="11735985" y="6984726"/>
            <a:ext cx="4373269" cy="647700"/>
          </a:xfrm>
          <a:prstGeom prst="rect">
            <a:avLst/>
          </a:prstGeom>
        </p:spPr>
        <p:txBody>
          <a:bodyPr anchor="t" rtlCol="false" tIns="0" lIns="0" bIns="0" rIns="0">
            <a:spAutoFit/>
          </a:bodyPr>
          <a:lstStyle/>
          <a:p>
            <a:pPr algn="ctr">
              <a:lnSpc>
                <a:spcPts val="4950"/>
              </a:lnSpc>
            </a:pPr>
            <a:r>
              <a:rPr lang="en-US" sz="4500">
                <a:solidFill>
                  <a:srgbClr val="FFFFFF"/>
                </a:solidFill>
                <a:latin typeface="DM Sans Bold"/>
              </a:rPr>
              <a:t>$500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13156322" y="916427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0"/>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505858" y="3284852"/>
            <a:ext cx="11276283" cy="2279650"/>
          </a:xfrm>
          <a:prstGeom prst="rect">
            <a:avLst/>
          </a:prstGeom>
        </p:spPr>
        <p:txBody>
          <a:bodyPr anchor="t" rtlCol="false" tIns="0" lIns="0" bIns="0" rIns="0">
            <a:spAutoFit/>
          </a:bodyPr>
          <a:lstStyle/>
          <a:p>
            <a:pPr algn="ctr">
              <a:lnSpc>
                <a:spcPts val="17599"/>
              </a:lnSpc>
            </a:pPr>
            <a:r>
              <a:rPr lang="en-US" sz="15999">
                <a:solidFill>
                  <a:srgbClr val="FFFFFF"/>
                </a:solidFill>
                <a:latin typeface="DM Sans Bold"/>
              </a:rPr>
              <a:t>HELLO!</a:t>
            </a:r>
          </a:p>
        </p:txBody>
      </p:sp>
      <p:sp>
        <p:nvSpPr>
          <p:cNvPr name="TextBox 5" id="5"/>
          <p:cNvSpPr txBox="true"/>
          <p:nvPr/>
        </p:nvSpPr>
        <p:spPr>
          <a:xfrm rot="0">
            <a:off x="2582001" y="5602602"/>
            <a:ext cx="13123998" cy="1551946"/>
          </a:xfrm>
          <a:prstGeom prst="rect">
            <a:avLst/>
          </a:prstGeom>
        </p:spPr>
        <p:txBody>
          <a:bodyPr anchor="t" rtlCol="false" tIns="0" lIns="0" bIns="0" rIns="0">
            <a:spAutoFit/>
          </a:bodyPr>
          <a:lstStyle/>
          <a:p>
            <a:pPr algn="ctr">
              <a:lnSpc>
                <a:spcPts val="4070"/>
              </a:lnSpc>
            </a:pPr>
            <a:r>
              <a:rPr lang="en-US" sz="3700">
                <a:solidFill>
                  <a:srgbClr val="FFFFFF"/>
                </a:solidFill>
                <a:latin typeface="DM Sans"/>
              </a:rPr>
              <a:t>Lorem ipsum dolor sit amet, consectetur adipiscing elit, sed do eiusmod tempor incididunt ut labore et dolore magna aliqua.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81200" y="-940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981200" y="626745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245946" y="3130544"/>
            <a:ext cx="10620170" cy="1660526"/>
          </a:xfrm>
          <a:prstGeom prst="rect">
            <a:avLst/>
          </a:prstGeom>
        </p:spPr>
        <p:txBody>
          <a:bodyPr anchor="t" rtlCol="false" tIns="0" lIns="0" bIns="0" rIns="0">
            <a:spAutoFit/>
          </a:bodyPr>
          <a:lstStyle/>
          <a:p>
            <a:pPr algn="r">
              <a:lnSpc>
                <a:spcPts val="12500"/>
              </a:lnSpc>
            </a:pPr>
            <a:r>
              <a:rPr lang="en-US" sz="12500">
                <a:solidFill>
                  <a:srgbClr val="FFFFFF"/>
                </a:solidFill>
                <a:latin typeface="DM Sans Bold"/>
              </a:rPr>
              <a:t>THANK YOU</a:t>
            </a:r>
          </a:p>
        </p:txBody>
      </p:sp>
      <p:sp>
        <p:nvSpPr>
          <p:cNvPr name="TextBox 8" id="8"/>
          <p:cNvSpPr txBox="true"/>
          <p:nvPr/>
        </p:nvSpPr>
        <p:spPr>
          <a:xfrm rot="0">
            <a:off x="9144000" y="4819644"/>
            <a:ext cx="5722116" cy="501656"/>
          </a:xfrm>
          <a:prstGeom prst="rect">
            <a:avLst/>
          </a:prstGeom>
        </p:spPr>
        <p:txBody>
          <a:bodyPr anchor="t" rtlCol="false" tIns="0" lIns="0" bIns="0" rIns="0">
            <a:spAutoFit/>
          </a:bodyPr>
          <a:lstStyle/>
          <a:p>
            <a:pPr algn="r">
              <a:lnSpc>
                <a:spcPts val="3850"/>
              </a:lnSpc>
            </a:pPr>
            <a:r>
              <a:rPr lang="en-US" sz="3500">
                <a:solidFill>
                  <a:srgbClr val="FFFFFF"/>
                </a:solidFill>
                <a:latin typeface="DM Sans Bold"/>
              </a:rPr>
              <a:t>Have any question?</a:t>
            </a:r>
          </a:p>
        </p:txBody>
      </p:sp>
      <p:sp>
        <p:nvSpPr>
          <p:cNvPr name="TextBox 9" id="9"/>
          <p:cNvSpPr txBox="true"/>
          <p:nvPr/>
        </p:nvSpPr>
        <p:spPr>
          <a:xfrm rot="0">
            <a:off x="9144000" y="5921375"/>
            <a:ext cx="5722116" cy="1473206"/>
          </a:xfrm>
          <a:prstGeom prst="rect">
            <a:avLst/>
          </a:prstGeom>
        </p:spPr>
        <p:txBody>
          <a:bodyPr anchor="t" rtlCol="false" tIns="0" lIns="0" bIns="0" rIns="0">
            <a:spAutoFit/>
          </a:bodyPr>
          <a:lstStyle/>
          <a:p>
            <a:pPr algn="r">
              <a:lnSpc>
                <a:spcPts val="3850"/>
              </a:lnSpc>
            </a:pPr>
            <a:r>
              <a:rPr lang="en-US" sz="3500">
                <a:solidFill>
                  <a:srgbClr val="FFFFFF"/>
                </a:solidFill>
                <a:latin typeface="DM Sans"/>
              </a:rPr>
              <a:t>+123-456-7890</a:t>
            </a:r>
          </a:p>
          <a:p>
            <a:pPr algn="r">
              <a:lnSpc>
                <a:spcPts val="3850"/>
              </a:lnSpc>
            </a:pPr>
            <a:r>
              <a:rPr lang="en-US" sz="3500">
                <a:solidFill>
                  <a:srgbClr val="FFFFFF"/>
                </a:solidFill>
                <a:latin typeface="DM Sans"/>
              </a:rPr>
              <a:t>hello@reallygreatsite.com</a:t>
            </a:r>
          </a:p>
          <a:p>
            <a:pPr algn="r">
              <a:lnSpc>
                <a:spcPts val="3850"/>
              </a:lnSpc>
            </a:pPr>
            <a:r>
              <a:rPr lang="en-US" sz="3500">
                <a:solidFill>
                  <a:srgbClr val="FFFFFF"/>
                </a:solidFill>
                <a:latin typeface="DM Sans"/>
              </a:rPr>
              <a:t>www.reallygreatsite.com</a:t>
            </a:r>
          </a:p>
        </p:txBody>
      </p:sp>
      <p:sp>
        <p:nvSpPr>
          <p:cNvPr name="Freeform 10" id="10"/>
          <p:cNvSpPr/>
          <p:nvPr/>
        </p:nvSpPr>
        <p:spPr>
          <a:xfrm flipH="false" flipV="false" rot="-10800000">
            <a:off x="5623560" y="7673106"/>
            <a:ext cx="3422956" cy="2613894"/>
          </a:xfrm>
          <a:custGeom>
            <a:avLst/>
            <a:gdLst/>
            <a:ahLst/>
            <a:cxnLst/>
            <a:rect r="r" b="b" t="t" l="l"/>
            <a:pathLst>
              <a:path h="2613894" w="3422956">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13156322" y="916427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0"/>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505858" y="3284852"/>
            <a:ext cx="11276283" cy="2279650"/>
          </a:xfrm>
          <a:prstGeom prst="rect">
            <a:avLst/>
          </a:prstGeom>
        </p:spPr>
        <p:txBody>
          <a:bodyPr anchor="t" rtlCol="false" tIns="0" lIns="0" bIns="0" rIns="0">
            <a:spAutoFit/>
          </a:bodyPr>
          <a:lstStyle/>
          <a:p>
            <a:pPr algn="ctr">
              <a:lnSpc>
                <a:spcPts val="17599"/>
              </a:lnSpc>
            </a:pPr>
            <a:r>
              <a:rPr lang="en-US" sz="15999">
                <a:solidFill>
                  <a:srgbClr val="FFFFFF"/>
                </a:solidFill>
                <a:latin typeface="DM Sans Bold"/>
              </a:rPr>
              <a:t>HELLO!</a:t>
            </a:r>
          </a:p>
        </p:txBody>
      </p:sp>
      <p:sp>
        <p:nvSpPr>
          <p:cNvPr name="TextBox 5" id="5"/>
          <p:cNvSpPr txBox="true"/>
          <p:nvPr/>
        </p:nvSpPr>
        <p:spPr>
          <a:xfrm rot="0">
            <a:off x="2582001" y="5602602"/>
            <a:ext cx="13123998" cy="1551946"/>
          </a:xfrm>
          <a:prstGeom prst="rect">
            <a:avLst/>
          </a:prstGeom>
        </p:spPr>
        <p:txBody>
          <a:bodyPr anchor="t" rtlCol="false" tIns="0" lIns="0" bIns="0" rIns="0">
            <a:spAutoFit/>
          </a:bodyPr>
          <a:lstStyle/>
          <a:p>
            <a:pPr algn="ctr">
              <a:lnSpc>
                <a:spcPts val="4070"/>
              </a:lnSpc>
            </a:pPr>
            <a:r>
              <a:rPr lang="en-US" sz="3700">
                <a:solidFill>
                  <a:srgbClr val="FFFFFF"/>
                </a:solidFill>
                <a:latin typeface="DM Sans"/>
              </a:rPr>
              <a:t>Lorem ipsum dolor sit amet, consectetur adipiscing elit, sed do eiusmod tempor incididunt ut labore et dolore magna aliqua.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39400" y="1028700"/>
            <a:ext cx="10972800" cy="8229600"/>
          </a:xfrm>
          <a:custGeom>
            <a:avLst/>
            <a:gdLst/>
            <a:ahLst/>
            <a:cxnLst/>
            <a:rect r="r" b="b" t="t" l="l"/>
            <a:pathLst>
              <a:path h="8229600" w="10972800">
                <a:moveTo>
                  <a:pt x="0" y="0"/>
                </a:moveTo>
                <a:lnTo>
                  <a:pt x="10972800" y="0"/>
                </a:lnTo>
                <a:lnTo>
                  <a:pt x="10972800" y="8229600"/>
                </a:lnTo>
                <a:lnTo>
                  <a:pt x="0" y="8229600"/>
                </a:lnTo>
                <a:lnTo>
                  <a:pt x="0" y="0"/>
                </a:lnTo>
                <a:close/>
              </a:path>
            </a:pathLst>
          </a:custGeom>
          <a:blipFill>
            <a:blip r:embed="rId4"/>
            <a:stretch>
              <a:fillRect l="0" t="0" r="0" b="0"/>
            </a:stretch>
          </a:blipFill>
        </p:spPr>
      </p:sp>
      <p:sp>
        <p:nvSpPr>
          <p:cNvPr name="TextBox 4" id="4"/>
          <p:cNvSpPr txBox="true"/>
          <p:nvPr/>
        </p:nvSpPr>
        <p:spPr>
          <a:xfrm rot="0">
            <a:off x="2417556" y="2337274"/>
            <a:ext cx="6726444" cy="647706"/>
          </a:xfrm>
          <a:prstGeom prst="rect">
            <a:avLst/>
          </a:prstGeom>
        </p:spPr>
        <p:txBody>
          <a:bodyPr anchor="t" rtlCol="false" tIns="0" lIns="0" bIns="0" rIns="0">
            <a:spAutoFit/>
          </a:bodyPr>
          <a:lstStyle/>
          <a:p>
            <a:pPr>
              <a:lnSpc>
                <a:spcPts val="4950"/>
              </a:lnSpc>
            </a:pPr>
            <a:r>
              <a:rPr lang="en-US" sz="4500">
                <a:solidFill>
                  <a:srgbClr val="8CA9AD"/>
                </a:solidFill>
                <a:latin typeface="DM Sans Bold"/>
              </a:rPr>
              <a:t>INTRODUCTION</a:t>
            </a:r>
          </a:p>
        </p:txBody>
      </p:sp>
      <p:sp>
        <p:nvSpPr>
          <p:cNvPr name="TextBox 5" id="5"/>
          <p:cNvSpPr txBox="true"/>
          <p:nvPr/>
        </p:nvSpPr>
        <p:spPr>
          <a:xfrm rot="0">
            <a:off x="2417556" y="3667308"/>
            <a:ext cx="5953371" cy="4387856"/>
          </a:xfrm>
          <a:prstGeom prst="rect">
            <a:avLst/>
          </a:prstGeom>
        </p:spPr>
        <p:txBody>
          <a:bodyPr anchor="t" rtlCol="false" tIns="0" lIns="0" bIns="0" rIns="0">
            <a:spAutoFit/>
          </a:bodyPr>
          <a:lstStyle/>
          <a:p>
            <a:pPr>
              <a:lnSpc>
                <a:spcPts val="3850"/>
              </a:lnSpc>
            </a:pPr>
            <a:r>
              <a:rPr lang="en-US" sz="3500">
                <a:solidFill>
                  <a:srgbClr val="737373"/>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0419457" y="6125117"/>
            <a:ext cx="5450085" cy="4161883"/>
          </a:xfrm>
          <a:custGeom>
            <a:avLst/>
            <a:gdLst/>
            <a:ahLst/>
            <a:cxnLst/>
            <a:rect r="r" b="b" t="t" l="l"/>
            <a:pathLst>
              <a:path h="4161883" w="5450085">
                <a:moveTo>
                  <a:pt x="0" y="0"/>
                </a:moveTo>
                <a:lnTo>
                  <a:pt x="5450086" y="0"/>
                </a:lnTo>
                <a:lnTo>
                  <a:pt x="5450086" y="4161883"/>
                </a:lnTo>
                <a:lnTo>
                  <a:pt x="0" y="41618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1061889" y="-806818"/>
            <a:ext cx="4165223" cy="5950318"/>
          </a:xfrm>
          <a:custGeom>
            <a:avLst/>
            <a:gdLst/>
            <a:ahLst/>
            <a:cxnLst/>
            <a:rect r="r" b="b" t="t" l="l"/>
            <a:pathLst>
              <a:path h="5950318" w="4165223">
                <a:moveTo>
                  <a:pt x="0" y="0"/>
                </a:moveTo>
                <a:lnTo>
                  <a:pt x="4165222" y="0"/>
                </a:lnTo>
                <a:lnTo>
                  <a:pt x="4165222" y="5950318"/>
                </a:lnTo>
                <a:lnTo>
                  <a:pt x="0" y="59503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417556" y="2337274"/>
            <a:ext cx="6726444" cy="647706"/>
          </a:xfrm>
          <a:prstGeom prst="rect">
            <a:avLst/>
          </a:prstGeom>
        </p:spPr>
        <p:txBody>
          <a:bodyPr anchor="t" rtlCol="false" tIns="0" lIns="0" bIns="0" rIns="0">
            <a:spAutoFit/>
          </a:bodyPr>
          <a:lstStyle/>
          <a:p>
            <a:pPr>
              <a:lnSpc>
                <a:spcPts val="4950"/>
              </a:lnSpc>
            </a:pPr>
            <a:r>
              <a:rPr lang="en-US" sz="4500">
                <a:solidFill>
                  <a:srgbClr val="8CA9AD"/>
                </a:solidFill>
                <a:latin typeface="DM Sans Bold"/>
              </a:rPr>
              <a:t>OUR COMPANY </a:t>
            </a:r>
          </a:p>
        </p:txBody>
      </p:sp>
      <p:sp>
        <p:nvSpPr>
          <p:cNvPr name="TextBox 5" id="5"/>
          <p:cNvSpPr txBox="true"/>
          <p:nvPr/>
        </p:nvSpPr>
        <p:spPr>
          <a:xfrm rot="0">
            <a:off x="2417556" y="3667308"/>
            <a:ext cx="5953371" cy="4387856"/>
          </a:xfrm>
          <a:prstGeom prst="rect">
            <a:avLst/>
          </a:prstGeom>
        </p:spPr>
        <p:txBody>
          <a:bodyPr anchor="t" rtlCol="false" tIns="0" lIns="0" bIns="0" rIns="0">
            <a:spAutoFit/>
          </a:bodyPr>
          <a:lstStyle/>
          <a:p>
            <a:pPr>
              <a:lnSpc>
                <a:spcPts val="3850"/>
              </a:lnSpc>
            </a:pPr>
            <a:r>
              <a:rPr lang="en-US" sz="3500">
                <a:solidFill>
                  <a:srgbClr val="737373"/>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417556" y="2337274"/>
            <a:ext cx="6726444" cy="647706"/>
          </a:xfrm>
          <a:prstGeom prst="rect">
            <a:avLst/>
          </a:prstGeom>
        </p:spPr>
        <p:txBody>
          <a:bodyPr anchor="t" rtlCol="false" tIns="0" lIns="0" bIns="0" rIns="0">
            <a:spAutoFit/>
          </a:bodyPr>
          <a:lstStyle/>
          <a:p>
            <a:pPr>
              <a:lnSpc>
                <a:spcPts val="4950"/>
              </a:lnSpc>
            </a:pPr>
            <a:r>
              <a:rPr lang="en-US" sz="4500">
                <a:solidFill>
                  <a:srgbClr val="8CA9AD"/>
                </a:solidFill>
                <a:latin typeface="DM Sans Bold"/>
              </a:rPr>
              <a:t>MEET OUR TEAM </a:t>
            </a:r>
          </a:p>
        </p:txBody>
      </p:sp>
      <p:sp>
        <p:nvSpPr>
          <p:cNvPr name="TextBox 3" id="3"/>
          <p:cNvSpPr txBox="true"/>
          <p:nvPr/>
        </p:nvSpPr>
        <p:spPr>
          <a:xfrm rot="0">
            <a:off x="2417556" y="7136514"/>
            <a:ext cx="5953371"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Aaron Loeb</a:t>
            </a:r>
          </a:p>
        </p:txBody>
      </p:sp>
      <p:sp>
        <p:nvSpPr>
          <p:cNvPr name="Freeform 4" id="4"/>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417556" y="7666745"/>
            <a:ext cx="3768669" cy="501656"/>
          </a:xfrm>
          <a:prstGeom prst="rect">
            <a:avLst/>
          </a:prstGeom>
        </p:spPr>
        <p:txBody>
          <a:bodyPr anchor="t" rtlCol="false" tIns="0" lIns="0" bIns="0" rIns="0">
            <a:spAutoFit/>
          </a:bodyPr>
          <a:lstStyle/>
          <a:p>
            <a:pPr>
              <a:lnSpc>
                <a:spcPts val="3850"/>
              </a:lnSpc>
            </a:pPr>
            <a:r>
              <a:rPr lang="en-US" sz="3500">
                <a:solidFill>
                  <a:srgbClr val="737373"/>
                </a:solidFill>
                <a:latin typeface="DM Sans"/>
              </a:rPr>
              <a:t>CEO</a:t>
            </a:r>
          </a:p>
        </p:txBody>
      </p:sp>
      <p:sp>
        <p:nvSpPr>
          <p:cNvPr name="TextBox 6" id="6"/>
          <p:cNvSpPr txBox="true"/>
          <p:nvPr/>
        </p:nvSpPr>
        <p:spPr>
          <a:xfrm rot="0">
            <a:off x="2417556" y="3667308"/>
            <a:ext cx="5953371" cy="2444756"/>
          </a:xfrm>
          <a:prstGeom prst="rect">
            <a:avLst/>
          </a:prstGeom>
        </p:spPr>
        <p:txBody>
          <a:bodyPr anchor="t" rtlCol="false" tIns="0" lIns="0" bIns="0" rIns="0">
            <a:spAutoFit/>
          </a:bodyPr>
          <a:lstStyle/>
          <a:p>
            <a:pPr>
              <a:lnSpc>
                <a:spcPts val="3850"/>
              </a:lnSpc>
            </a:pPr>
            <a:r>
              <a:rPr lang="en-US" sz="3500">
                <a:solidFill>
                  <a:srgbClr val="737373"/>
                </a:solidFill>
                <a:latin typeface="DM Sans"/>
              </a:rPr>
              <a:t>Lorem ipsum dolor sit amet, consectetur adipiscing elit, sed do eiusmod tempor incididunt ut labore et dolore magna aliqua. </a:t>
            </a:r>
          </a:p>
        </p:txBody>
      </p:sp>
      <p:sp>
        <p:nvSpPr>
          <p:cNvPr name="Freeform 7" id="7"/>
          <p:cNvSpPr/>
          <p:nvPr/>
        </p:nvSpPr>
        <p:spPr>
          <a:xfrm flipH="false" flipV="false" rot="5400000">
            <a:off x="13482016" y="-2080942"/>
            <a:ext cx="5450085" cy="4161883"/>
          </a:xfrm>
          <a:custGeom>
            <a:avLst/>
            <a:gdLst/>
            <a:ahLst/>
            <a:cxnLst/>
            <a:rect r="r" b="b" t="t" l="l"/>
            <a:pathLst>
              <a:path h="4161883" w="5450085">
                <a:moveTo>
                  <a:pt x="0" y="0"/>
                </a:moveTo>
                <a:lnTo>
                  <a:pt x="5450085" y="0"/>
                </a:lnTo>
                <a:lnTo>
                  <a:pt x="5450085" y="4161884"/>
                </a:lnTo>
                <a:lnTo>
                  <a:pt x="0" y="41618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901312" y="3895722"/>
            <a:ext cx="7571992" cy="2114550"/>
          </a:xfrm>
          <a:prstGeom prst="rect">
            <a:avLst/>
          </a:prstGeom>
        </p:spPr>
        <p:txBody>
          <a:bodyPr anchor="t" rtlCol="false" tIns="0" lIns="0" bIns="0" rIns="0">
            <a:spAutoFit/>
          </a:bodyPr>
          <a:lstStyle/>
          <a:p>
            <a:pPr algn="r">
              <a:lnSpc>
                <a:spcPts val="8250"/>
              </a:lnSpc>
            </a:pPr>
            <a:r>
              <a:rPr lang="en-US" sz="7500">
                <a:solidFill>
                  <a:srgbClr val="FFFFFF"/>
                </a:solidFill>
                <a:latin typeface="DM Sans Bold"/>
              </a:rPr>
              <a:t>PROBLEM VS SOLUTION</a:t>
            </a:r>
          </a:p>
        </p:txBody>
      </p:sp>
      <p:sp>
        <p:nvSpPr>
          <p:cNvPr name="Freeform 6" id="6"/>
          <p:cNvSpPr/>
          <p:nvPr/>
        </p:nvSpPr>
        <p:spPr>
          <a:xfrm flipH="false" flipV="false" rot="0">
            <a:off x="5893678" y="813557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8700" y="8135576"/>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6860537" y="6029322"/>
            <a:ext cx="6612767" cy="438156"/>
          </a:xfrm>
          <a:prstGeom prst="rect">
            <a:avLst/>
          </a:prstGeom>
        </p:spPr>
        <p:txBody>
          <a:bodyPr anchor="t" rtlCol="false" tIns="0" lIns="0" bIns="0" rIns="0">
            <a:spAutoFit/>
          </a:bodyPr>
          <a:lstStyle/>
          <a:p>
            <a:pPr algn="r">
              <a:lnSpc>
                <a:spcPts val="3300"/>
              </a:lnSpc>
            </a:pPr>
            <a:r>
              <a:rPr lang="en-US" sz="3000">
                <a:solidFill>
                  <a:srgbClr val="FFFFFF"/>
                </a:solidFill>
                <a:latin typeface="DM Sans Italics"/>
              </a:rPr>
              <a:t>Liceria &amp; Co.</a:t>
            </a:r>
          </a:p>
        </p:txBody>
      </p:sp>
      <p:sp>
        <p:nvSpPr>
          <p:cNvPr name="TextBox 9" id="9"/>
          <p:cNvSpPr txBox="true"/>
          <p:nvPr/>
        </p:nvSpPr>
        <p:spPr>
          <a:xfrm rot="0">
            <a:off x="1790700" y="1847850"/>
            <a:ext cx="1938412" cy="1003308"/>
          </a:xfrm>
          <a:prstGeom prst="rect">
            <a:avLst/>
          </a:prstGeom>
        </p:spPr>
        <p:txBody>
          <a:bodyPr anchor="t" rtlCol="false" tIns="0" lIns="0" bIns="0" rIns="0">
            <a:spAutoFit/>
          </a:bodyPr>
          <a:lstStyle/>
          <a:p>
            <a:pPr>
              <a:lnSpc>
                <a:spcPts val="7700"/>
              </a:lnSpc>
            </a:pPr>
            <a:r>
              <a:rPr lang="en-US" sz="7000">
                <a:solidFill>
                  <a:srgbClr val="FFFFFF"/>
                </a:solidFill>
                <a:latin typeface="DM Sans Bold"/>
              </a:rPr>
              <a:t>01.</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8041552"/>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60719"/>
            <a:ext cx="4102978" cy="3133183"/>
          </a:xfrm>
          <a:custGeom>
            <a:avLst/>
            <a:gdLst/>
            <a:ahLst/>
            <a:cxnLst/>
            <a:rect r="r" b="b" t="t" l="l"/>
            <a:pathLst>
              <a:path h="3133183" w="4102978">
                <a:moveTo>
                  <a:pt x="0" y="0"/>
                </a:moveTo>
                <a:lnTo>
                  <a:pt x="4102978" y="0"/>
                </a:lnTo>
                <a:lnTo>
                  <a:pt x="4102978" y="3133184"/>
                </a:lnTo>
                <a:lnTo>
                  <a:pt x="0" y="31331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417556" y="4924422"/>
            <a:ext cx="6726444" cy="866780"/>
          </a:xfrm>
          <a:prstGeom prst="rect">
            <a:avLst/>
          </a:prstGeom>
        </p:spPr>
        <p:txBody>
          <a:bodyPr anchor="t" rtlCol="false" tIns="0" lIns="0" bIns="0" rIns="0">
            <a:spAutoFit/>
          </a:bodyPr>
          <a:lstStyle/>
          <a:p>
            <a:pPr>
              <a:lnSpc>
                <a:spcPts val="6600"/>
              </a:lnSpc>
            </a:pPr>
            <a:r>
              <a:rPr lang="en-US" sz="6000">
                <a:solidFill>
                  <a:srgbClr val="8CA9AD"/>
                </a:solidFill>
                <a:latin typeface="DM Sans Bold"/>
              </a:rPr>
              <a:t>PROBLEM</a:t>
            </a:r>
          </a:p>
        </p:txBody>
      </p:sp>
      <p:sp>
        <p:nvSpPr>
          <p:cNvPr name="TextBox 5" id="5"/>
          <p:cNvSpPr txBox="true"/>
          <p:nvPr/>
        </p:nvSpPr>
        <p:spPr>
          <a:xfrm rot="0">
            <a:off x="9144000" y="1879591"/>
            <a:ext cx="6726444" cy="866780"/>
          </a:xfrm>
          <a:prstGeom prst="rect">
            <a:avLst/>
          </a:prstGeom>
        </p:spPr>
        <p:txBody>
          <a:bodyPr anchor="t" rtlCol="false" tIns="0" lIns="0" bIns="0" rIns="0">
            <a:spAutoFit/>
          </a:bodyPr>
          <a:lstStyle/>
          <a:p>
            <a:pPr algn="r">
              <a:lnSpc>
                <a:spcPts val="6600"/>
              </a:lnSpc>
            </a:pPr>
            <a:r>
              <a:rPr lang="en-US" sz="6000">
                <a:solidFill>
                  <a:srgbClr val="8CA9AD"/>
                </a:solidFill>
                <a:latin typeface="DM Sans Bold"/>
              </a:rPr>
              <a:t>SOLUTION</a:t>
            </a:r>
          </a:p>
        </p:txBody>
      </p:sp>
      <p:sp>
        <p:nvSpPr>
          <p:cNvPr name="TextBox 6" id="6"/>
          <p:cNvSpPr txBox="true"/>
          <p:nvPr/>
        </p:nvSpPr>
        <p:spPr>
          <a:xfrm rot="0">
            <a:off x="2417556" y="6010278"/>
            <a:ext cx="5953371" cy="2444756"/>
          </a:xfrm>
          <a:prstGeom prst="rect">
            <a:avLst/>
          </a:prstGeom>
        </p:spPr>
        <p:txBody>
          <a:bodyPr anchor="t" rtlCol="false" tIns="0" lIns="0" bIns="0" rIns="0">
            <a:spAutoFit/>
          </a:bodyPr>
          <a:lstStyle/>
          <a:p>
            <a:pPr>
              <a:lnSpc>
                <a:spcPts val="3850"/>
              </a:lnSpc>
            </a:pPr>
            <a:r>
              <a:rPr lang="en-US" sz="3500">
                <a:solidFill>
                  <a:srgbClr val="737373"/>
                </a:solidFill>
                <a:latin typeface="DM Sans"/>
              </a:rPr>
              <a:t>Lorem ipsum dolor sit amet, consectetur adipiscing elit, sed do eiusmod tempor incididunt ut labore et dolore magna aliqua.</a:t>
            </a:r>
          </a:p>
        </p:txBody>
      </p:sp>
      <p:sp>
        <p:nvSpPr>
          <p:cNvPr name="TextBox 7" id="7"/>
          <p:cNvSpPr txBox="true"/>
          <p:nvPr/>
        </p:nvSpPr>
        <p:spPr>
          <a:xfrm rot="0">
            <a:off x="9917073" y="2965447"/>
            <a:ext cx="5953371" cy="2444756"/>
          </a:xfrm>
          <a:prstGeom prst="rect">
            <a:avLst/>
          </a:prstGeom>
        </p:spPr>
        <p:txBody>
          <a:bodyPr anchor="t" rtlCol="false" tIns="0" lIns="0" bIns="0" rIns="0">
            <a:spAutoFit/>
          </a:bodyPr>
          <a:lstStyle/>
          <a:p>
            <a:pPr algn="r">
              <a:lnSpc>
                <a:spcPts val="3850"/>
              </a:lnSpc>
            </a:pPr>
            <a:r>
              <a:rPr lang="en-US" sz="3500">
                <a:solidFill>
                  <a:srgbClr val="737373"/>
                </a:solidFill>
                <a:latin typeface="DM Sans"/>
              </a:rPr>
              <a:t>Lorem ipsum dolor sit amet, consectetur adipiscing elit, sed do eiusmod tempor incididunt ut labore et dolore magna aliqua.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901312" y="4419597"/>
            <a:ext cx="7571992" cy="1066800"/>
          </a:xfrm>
          <a:prstGeom prst="rect">
            <a:avLst/>
          </a:prstGeom>
        </p:spPr>
        <p:txBody>
          <a:bodyPr anchor="t" rtlCol="false" tIns="0" lIns="0" bIns="0" rIns="0">
            <a:spAutoFit/>
          </a:bodyPr>
          <a:lstStyle/>
          <a:p>
            <a:pPr algn="r">
              <a:lnSpc>
                <a:spcPts val="8250"/>
              </a:lnSpc>
            </a:pPr>
            <a:r>
              <a:rPr lang="en-US" sz="7500">
                <a:solidFill>
                  <a:srgbClr val="FFFFFF"/>
                </a:solidFill>
                <a:latin typeface="DM Sans Bold"/>
              </a:rPr>
              <a:t>PRODUCT</a:t>
            </a:r>
          </a:p>
        </p:txBody>
      </p:sp>
      <p:sp>
        <p:nvSpPr>
          <p:cNvPr name="TextBox 6" id="6"/>
          <p:cNvSpPr txBox="true"/>
          <p:nvPr/>
        </p:nvSpPr>
        <p:spPr>
          <a:xfrm rot="0">
            <a:off x="7302507" y="5505447"/>
            <a:ext cx="6170798" cy="438156"/>
          </a:xfrm>
          <a:prstGeom prst="rect">
            <a:avLst/>
          </a:prstGeom>
        </p:spPr>
        <p:txBody>
          <a:bodyPr anchor="t" rtlCol="false" tIns="0" lIns="0" bIns="0" rIns="0">
            <a:spAutoFit/>
          </a:bodyPr>
          <a:lstStyle/>
          <a:p>
            <a:pPr algn="r">
              <a:lnSpc>
                <a:spcPts val="3300"/>
              </a:lnSpc>
            </a:pPr>
            <a:r>
              <a:rPr lang="en-US" sz="3000">
                <a:solidFill>
                  <a:srgbClr val="FFFFFF"/>
                </a:solidFill>
                <a:latin typeface="DM Sans Italics"/>
              </a:rPr>
              <a:t>Liceria &amp; Co.</a:t>
            </a:r>
          </a:p>
        </p:txBody>
      </p:sp>
      <p:sp>
        <p:nvSpPr>
          <p:cNvPr name="TextBox 7" id="7"/>
          <p:cNvSpPr txBox="true"/>
          <p:nvPr/>
        </p:nvSpPr>
        <p:spPr>
          <a:xfrm rot="0">
            <a:off x="1790700" y="1847850"/>
            <a:ext cx="1938412" cy="1003308"/>
          </a:xfrm>
          <a:prstGeom prst="rect">
            <a:avLst/>
          </a:prstGeom>
        </p:spPr>
        <p:txBody>
          <a:bodyPr anchor="t" rtlCol="false" tIns="0" lIns="0" bIns="0" rIns="0">
            <a:spAutoFit/>
          </a:bodyPr>
          <a:lstStyle/>
          <a:p>
            <a:pPr>
              <a:lnSpc>
                <a:spcPts val="7700"/>
              </a:lnSpc>
            </a:pPr>
            <a:r>
              <a:rPr lang="en-US" sz="7000">
                <a:solidFill>
                  <a:srgbClr val="FFFFFF"/>
                </a:solidFill>
                <a:latin typeface="DM Sans Bold"/>
              </a:rPr>
              <a:t>02.</a:t>
            </a:r>
          </a:p>
        </p:txBody>
      </p:sp>
      <p:sp>
        <p:nvSpPr>
          <p:cNvPr name="Freeform 8" id="8"/>
          <p:cNvSpPr/>
          <p:nvPr/>
        </p:nvSpPr>
        <p:spPr>
          <a:xfrm flipH="false" flipV="false" rot="0">
            <a:off x="5893678" y="813557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028700" y="8135576"/>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DAGCKjBiFdE</dc:identifier>
  <dcterms:modified xsi:type="dcterms:W3CDTF">2011-08-01T06:04:30Z</dcterms:modified>
  <cp:revision>1</cp:revision>
  <dc:title>Blue Minimalist Business Pitch Deck Presentation</dc:title>
</cp:coreProperties>
</file>