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413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FED5F-9522-4BFE-A7DE-D972D7DA6A0A}" type="datetimeFigureOut">
              <a:rPr lang="es-ES" smtClean="0"/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172C-F695-4452-A83C-C166C9E7BECB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FED5F-9522-4BFE-A7DE-D972D7DA6A0A}" type="datetimeFigureOut">
              <a:rPr lang="es-ES" smtClean="0"/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172C-F695-4452-A83C-C166C9E7BECB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FED5F-9522-4BFE-A7DE-D972D7DA6A0A}" type="datetimeFigureOut">
              <a:rPr lang="es-ES" smtClean="0"/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172C-F695-4452-A83C-C166C9E7BECB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FED5F-9522-4BFE-A7DE-D972D7DA6A0A}" type="datetimeFigureOut">
              <a:rPr lang="es-ES" smtClean="0"/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172C-F695-4452-A83C-C166C9E7BECB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  <a:endParaRPr lang="es-ES" smtClean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FED5F-9522-4BFE-A7DE-D972D7DA6A0A}" type="datetimeFigureOut">
              <a:rPr lang="es-ES" smtClean="0"/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172C-F695-4452-A83C-C166C9E7BECB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FED5F-9522-4BFE-A7DE-D972D7DA6A0A}" type="datetimeFigureOut">
              <a:rPr lang="es-ES" smtClean="0"/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172C-F695-4452-A83C-C166C9E7BECB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  <a:endParaRPr lang="es-ES" smtClean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  <a:endParaRPr lang="es-ES" smtClean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FED5F-9522-4BFE-A7DE-D972D7DA6A0A}" type="datetimeFigureOut">
              <a:rPr lang="es-ES" smtClean="0"/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172C-F695-4452-A83C-C166C9E7BECB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FED5F-9522-4BFE-A7DE-D972D7DA6A0A}" type="datetimeFigureOut">
              <a:rPr lang="es-ES" smtClean="0"/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172C-F695-4452-A83C-C166C9E7BECB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FED5F-9522-4BFE-A7DE-D972D7DA6A0A}" type="datetimeFigureOut">
              <a:rPr lang="es-ES" smtClean="0"/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172C-F695-4452-A83C-C166C9E7BECB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  <a:endParaRPr lang="es-ES" smtClean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FED5F-9522-4BFE-A7DE-D972D7DA6A0A}" type="datetimeFigureOut">
              <a:rPr lang="es-ES" smtClean="0"/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172C-F695-4452-A83C-C166C9E7BECB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  <a:endParaRPr lang="es-ES" smtClean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FED5F-9522-4BFE-A7DE-D972D7DA6A0A}" type="datetimeFigureOut">
              <a:rPr lang="es-ES" smtClean="0"/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172C-F695-4452-A83C-C166C9E7BECB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FED5F-9522-4BFE-A7DE-D972D7DA6A0A}" type="datetimeFigureOut">
              <a:rPr lang="es-ES" smtClean="0"/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1172C-F695-4452-A83C-C166C9E7BECB}" type="slidenum">
              <a:rPr lang="es-ES" smtClean="0"/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microsoft.com/office/2007/relationships/hdphoto" Target="../media/image5.wdp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2307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627223"/>
            <a:ext cx="12193057" cy="230777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0" y="6422553"/>
            <a:ext cx="12192000" cy="1567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8672"/>
            <a:ext cx="12193057" cy="158510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3056708" y="2138029"/>
            <a:ext cx="6130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Reconoce a:</a:t>
            </a:r>
            <a:endParaRPr lang="es-E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Conector recto 12"/>
          <p:cNvCxnSpPr/>
          <p:nvPr/>
        </p:nvCxnSpPr>
        <p:spPr>
          <a:xfrm>
            <a:off x="1410784" y="3444160"/>
            <a:ext cx="950105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870858" y="3639689"/>
            <a:ext cx="1051995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 haber Completado </a:t>
            </a:r>
            <a:r>
              <a:rPr lang="es-E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Satisfactoriamente </a:t>
            </a:r>
            <a:r>
              <a:rPr lang="es-ES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capacitación </a:t>
            </a:r>
            <a:r>
              <a:rPr lang="es-ES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es-ES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s-ES" sz="16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s-ES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Curso</a:t>
            </a:r>
            <a:r>
              <a:rPr lang="es-ES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ES" sz="115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2527654" y="4566353"/>
            <a:ext cx="7267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Entregado en República Dominicana, a los </a:t>
            </a:r>
            <a:r>
              <a:rPr lang="es-ES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08 </a:t>
            </a:r>
            <a:r>
              <a:rPr lang="es-ES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días del mes de </a:t>
            </a:r>
            <a:r>
              <a:rPr lang="es-ES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noviembre </a:t>
            </a:r>
            <a:r>
              <a:rPr lang="es-ES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 2023</a:t>
            </a:r>
            <a:endParaRPr lang="es-ES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590550" y="5795034"/>
            <a:ext cx="27230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Nelson Manuel Núñez Gil</a:t>
            </a:r>
            <a:endParaRPr lang="es-ES" sz="1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Director Formación Tecnológica</a:t>
            </a:r>
            <a:endParaRPr lang="es-E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Conector recto 22"/>
          <p:cNvCxnSpPr/>
          <p:nvPr/>
        </p:nvCxnSpPr>
        <p:spPr>
          <a:xfrm>
            <a:off x="840375" y="5795034"/>
            <a:ext cx="23861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8695504" y="5795033"/>
            <a:ext cx="2943494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s-E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Facilitador</a:t>
            </a:r>
            <a:endParaRPr lang="en-US" altLang="es-ES" sz="1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Conector recto 24"/>
          <p:cNvCxnSpPr/>
          <p:nvPr/>
        </p:nvCxnSpPr>
        <p:spPr>
          <a:xfrm>
            <a:off x="8974177" y="5795034"/>
            <a:ext cx="23861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57" y="502887"/>
            <a:ext cx="4833987" cy="1635142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85769" y="4882209"/>
            <a:ext cx="564734" cy="136083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2190" y="5162295"/>
            <a:ext cx="1418238" cy="1208943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2425148" y="2859852"/>
            <a:ext cx="724562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s-E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Participante</a:t>
            </a:r>
            <a:endParaRPr lang="en-US" altLang="es-ES" sz="3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uadro de texto 8"/>
          <p:cNvSpPr txBox="1"/>
          <p:nvPr/>
        </p:nvSpPr>
        <p:spPr>
          <a:xfrm>
            <a:off x="9041130" y="5273040"/>
            <a:ext cx="23495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s-ES" sz="2800">
                <a:latin typeface="Brush Script MT" panose="03060802040406070304" charset="0"/>
                <a:cs typeface="Brush Script MT" panose="03060802040406070304" charset="0"/>
              </a:rPr>
              <a:t>Profesor</a:t>
            </a:r>
            <a:endParaRPr lang="en-US" altLang="es-ES" sz="2800">
              <a:latin typeface="Brush Script MT" panose="03060802040406070304" charset="0"/>
              <a:cs typeface="Brush Script MT" panose="0306080204040607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</Words>
  <Application>WPS Presentation</Application>
  <PresentationFormat>Panorámica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37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Calibri Light</vt:lpstr>
      <vt:lpstr>Agency FB</vt:lpstr>
      <vt:lpstr>Algerian</vt:lpstr>
      <vt:lpstr>Arial Black</vt:lpstr>
      <vt:lpstr>Bahnschrift SemiCondensed</vt:lpstr>
      <vt:lpstr>Bahnschrift SemiLight</vt:lpstr>
      <vt:lpstr>Bahnschrift SemiLight Condensed</vt:lpstr>
      <vt:lpstr>Bauhaus 93</vt:lpstr>
      <vt:lpstr>Bell MT</vt:lpstr>
      <vt:lpstr>Bodoni MT</vt:lpstr>
      <vt:lpstr>Blackadder ITC</vt:lpstr>
      <vt:lpstr>Bahnschrift</vt:lpstr>
      <vt:lpstr>Bradley Hand ITC</vt:lpstr>
      <vt:lpstr>Berlin Sans FB</vt:lpstr>
      <vt:lpstr>Bodoni MT Black</vt:lpstr>
      <vt:lpstr>Bodoni MT Condensed</vt:lpstr>
      <vt:lpstr>Bahnschrift Light SemiCondensed</vt:lpstr>
      <vt:lpstr>Bahnschrift SemiBold</vt:lpstr>
      <vt:lpstr>Bahnschrift SemiLight SemiConde</vt:lpstr>
      <vt:lpstr>Baskerville Old Face</vt:lpstr>
      <vt:lpstr>Berlin Sans FB Demi</vt:lpstr>
      <vt:lpstr>Bernard MT Condensed</vt:lpstr>
      <vt:lpstr>Bodoni MT Poster Compressed</vt:lpstr>
      <vt:lpstr>Bookman Old Style</vt:lpstr>
      <vt:lpstr>Britannic Bold</vt:lpstr>
      <vt:lpstr>Brush Script MT</vt:lpstr>
      <vt:lpstr>Californian FB</vt:lpstr>
      <vt:lpstr>Calisto MT</vt:lpstr>
      <vt:lpstr>Tema de Office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Yunior Pérez</dc:creator>
  <cp:lastModifiedBy>aksse</cp:lastModifiedBy>
  <cp:revision>68</cp:revision>
  <dcterms:created xsi:type="dcterms:W3CDTF">2023-01-23T17:46:00Z</dcterms:created>
  <dcterms:modified xsi:type="dcterms:W3CDTF">2023-12-08T15:09:21Z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69201996CBC042679828398399BE3461_12</vt:lpwstr>
  </property>
  <property fmtid="{D5CDD505-2E9C-101B-9397-08002B2CF9AE}" pid="3" name="KSOProductBuildVer">
    <vt:lpwstr>3082-12.2.0.13306</vt:lpwstr>
  </property>
</Properties>
</file>