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3DF-A203-44D7-BF5D-84D89B6B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FE09B-CB73-44FC-884C-D0640BCB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0548A-9E05-44ED-9F20-A206F0A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227FB-385A-4A1E-AF38-CD22A258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D682E-FFF2-47CA-88D4-3DE4F2FC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2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3187-17E7-4B0F-8F83-0257585A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4B9A3-EDD2-4632-8961-56DCE6D4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E109C-90BD-45C4-A1A4-B535F69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B65A6-AF12-49D5-A3AF-459AF0C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83A7-3EC6-4A1E-8F32-9AF59E9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653C0-12F2-48CF-9003-9DC7BF68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F8B64-7B79-41A9-9824-20CD5C49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8478-9DD1-45C4-AFC0-CA602A4C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EFF3E-5493-42AE-9D7D-14AEACE0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15F7-F349-487E-B000-4B7B6C8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96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AB92-E721-4619-B7D9-14B17333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99BC-952B-4E87-8AFC-BB66B98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87D5-5644-4F35-B668-BA162BA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4E90D-B2E6-4D80-BD2A-76259C75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70F05-D26E-4CF6-8FD4-32FC9E6A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2E9F-8781-4B28-83B8-33AE0CB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EAFB8-D6A2-4427-9A99-1FA585C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E859-98CF-4B83-9623-F803784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6CE9D-C2DF-496B-B226-0E5D4AD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FF32-575B-4204-A803-7EA4B5AE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8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8E07B-C670-4CE3-A74E-32F8D50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1FABF-C7ED-4558-9551-BA17DDF7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5F85B-F6E8-4806-941C-D4F66E44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62B0D-B0AC-4630-94AE-E243AF2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2FB38-FDDB-4352-991E-CED1135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BE09E-5EEB-4718-8C56-2CA05250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BD5A-FB5B-4D79-9F4B-EBCD2B08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A8FF-8FEE-4AF8-8978-D013333F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04003-3AFD-49CE-BCD4-86C7F5FB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689E5C-516E-40E9-A751-476671BD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E61CA-2534-4CB1-9EE8-44E89A4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27C4C8-EE1D-4DEE-B10A-F6B15A2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58CC01-8AA0-4377-8350-A7692B9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5ED51-14ED-43D7-BE03-79C0E06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8CCB-F141-4336-A3EC-4630C3DE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0EC0-6960-4890-9206-C358E3A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7B397E-8AC6-4F3E-84D4-2D4DC58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0A5E0B-5641-401E-936C-2835CFB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EF9B8-8984-41AB-B8A9-65FD83B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32DED-5F96-43AF-ADCF-8B7B3D5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A3FA75-06DD-4989-BE4B-B578E5AD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85E0-DE45-41D7-9351-9514D0F1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835E-24F0-4D16-A7D1-9F4768A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E827E-06C8-427B-B2A9-40DA2D3B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E7EC3-22F8-4F33-B177-595E213D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54FC0-BF5B-43C2-A5C3-6EF0187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997E5-5E95-4E83-8498-8966914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5122-A0D0-43D8-AAAD-2314471E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E75878-90A5-4CDE-B652-51A53E2D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B1876-C345-4159-A408-CEE1C489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56E2-931C-4852-BC9C-396B885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E611E-6356-4B5A-B6AB-803CACC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0C8E7-AF71-43DB-9077-22833B0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4E7F9-CAF5-43D5-A198-9E0A9BC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C14C4-06B1-4266-A4E9-BDA7B69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3CEA8-0371-4B9B-9F31-CAFF1643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56E1-ECF4-42E8-BBE0-1C8B86F7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D107-4E9E-4D2D-B97F-79DE6E0E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225A4-DDE5-4AD3-89E1-CB490612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Lester </a:t>
            </a:r>
            <a:r>
              <a:rPr lang="es-ES" dirty="0" err="1"/>
              <a:t>ostorga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C57AC-FFD2-4AB9-8A3B-8489F998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5615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2E74E-03FA-4ECD-8BE8-DFD0545E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E74E3E5-83E9-4F39-B2EA-915E912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890059"/>
            <a:ext cx="2980267" cy="1325563"/>
          </a:xfrm>
        </p:spPr>
        <p:txBody>
          <a:bodyPr/>
          <a:lstStyle/>
          <a:p>
            <a:r>
              <a:rPr lang="es-ES" dirty="0"/>
              <a:t>5 Comandos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2DA44-DB46-4946-8732-DE7599E4A54F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cd accedemos a carpetas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7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6288-1443-449A-98B4-B70923E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0F20D-DFCB-438B-A0E2-61A2C18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BC8BCE-1E30-4A5A-9F2B-095C063F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A40D59-3F0B-419A-8278-3F733C986618}"/>
              </a:ext>
            </a:extLst>
          </p:cNvPr>
          <p:cNvSpPr txBox="1"/>
          <p:nvPr/>
        </p:nvSpPr>
        <p:spPr>
          <a:xfrm>
            <a:off x="2108200" y="4910667"/>
            <a:ext cx="747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 </a:t>
            </a:r>
            <a:r>
              <a:rPr lang="es-ES" dirty="0" err="1"/>
              <a:t>init</a:t>
            </a:r>
            <a:r>
              <a:rPr lang="es-ES" dirty="0"/>
              <a:t> iniciamos el repositorio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9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2D6F5-C8BE-4A49-952E-172F2DCB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3A1DA7-A2BA-462E-8310-15FFE2FA6E16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s-ES" dirty="0"/>
              <a:t>o  </a:t>
            </a:r>
            <a:r>
              <a:rPr lang="es-ES" dirty="0" err="1"/>
              <a:t>git</a:t>
            </a:r>
            <a:r>
              <a:rPr lang="es-ES" dirty="0"/>
              <a:t> status listamos los archivos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7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AEAD6-B350-4193-BFFB-8CBF9C1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FEC5E-DDC2-4B6E-BBB0-B9AE7580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26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Lester ostorga</vt:lpstr>
      <vt:lpstr>5 Comandos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Lester ostorga</dc:title>
  <dc:creator>Lester_Ostorga</dc:creator>
  <cp:lastModifiedBy>Lester_Ostorga</cp:lastModifiedBy>
  <cp:revision>5</cp:revision>
  <dcterms:created xsi:type="dcterms:W3CDTF">2018-10-13T17:44:31Z</dcterms:created>
  <dcterms:modified xsi:type="dcterms:W3CDTF">2018-10-13T18:18:35Z</dcterms:modified>
</cp:coreProperties>
</file>