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Arimo"/>
      <p:regular r:id="rId24"/>
      <p:bold r:id="rId25"/>
      <p:italic r:id="rId26"/>
      <p:boldItalic r:id="rId27"/>
    </p:embeddedFon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rimo-regular.fntdata"/><Relationship Id="rId23" Type="http://schemas.openxmlformats.org/officeDocument/2006/relationships/slide" Target="slides/slide19.xml"/><Relationship Id="rId26" Type="http://schemas.openxmlformats.org/officeDocument/2006/relationships/font" Target="fonts/Arimo-italic.fntdata"/><Relationship Id="rId25" Type="http://schemas.openxmlformats.org/officeDocument/2006/relationships/font" Target="fonts/Arimo-bold.fntdata"/><Relationship Id="rId28" Type="http://schemas.openxmlformats.org/officeDocument/2006/relationships/font" Target="fonts/ArialBlack-regular.fntdata"/><Relationship Id="rId27" Type="http://schemas.openxmlformats.org/officeDocument/2006/relationships/font" Target="fonts/Arim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442914" y="441325"/>
            <a:ext cx="6516686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  <a:defRPr sz="7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ext+photo_2">
  <p:cSld name="w_text+photo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1"/>
          <p:cNvSpPr/>
          <p:nvPr>
            <p:ph idx="2" type="pic"/>
          </p:nvPr>
        </p:nvSpPr>
        <p:spPr>
          <a:xfrm>
            <a:off x="6203952" y="1089025"/>
            <a:ext cx="5545137" cy="4679950"/>
          </a:xfrm>
          <a:prstGeom prst="roundRect">
            <a:avLst>
              <a:gd fmla="val 4508" name="adj"/>
            </a:avLst>
          </a:prstGeom>
          <a:noFill/>
          <a:ln>
            <a:noFill/>
          </a:ln>
        </p:spPr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ext+photo_3">
  <p:cSld name="w_text+photo_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2"/>
          <p:cNvSpPr/>
          <p:nvPr>
            <p:ph idx="2" type="pic"/>
          </p:nvPr>
        </p:nvSpPr>
        <p:spPr>
          <a:xfrm>
            <a:off x="4295776" y="1089025"/>
            <a:ext cx="7453314" cy="4679950"/>
          </a:xfrm>
          <a:prstGeom prst="roundRect">
            <a:avLst>
              <a:gd fmla="val 4508" name="adj"/>
            </a:avLst>
          </a:prstGeom>
          <a:noFill/>
          <a:ln>
            <a:noFill/>
          </a:ln>
        </p:spPr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42913" y="1089025"/>
            <a:ext cx="3636961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photo">
  <p:cSld name="w_phot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>
            <p:ph idx="2" type="pic"/>
          </p:nvPr>
        </p:nvSpPr>
        <p:spPr>
          <a:xfrm>
            <a:off x="442913" y="1089025"/>
            <a:ext cx="11302400" cy="4679950"/>
          </a:xfrm>
          <a:prstGeom prst="roundRect">
            <a:avLst>
              <a:gd fmla="val 4508" name="adj"/>
            </a:avLst>
          </a:prstGeom>
          <a:noFill/>
          <a:ln>
            <a:noFill/>
          </a:ln>
        </p:spPr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photo+photo">
  <p:cSld name="w_photo+phot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442913" y="1089025"/>
            <a:ext cx="5545137" cy="4679950"/>
          </a:xfrm>
          <a:prstGeom prst="roundRect">
            <a:avLst>
              <a:gd fmla="val 4508" name="adj"/>
            </a:avLst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>
            <p:ph idx="3" type="pic"/>
          </p:nvPr>
        </p:nvSpPr>
        <p:spPr>
          <a:xfrm>
            <a:off x="6203952" y="1089025"/>
            <a:ext cx="5545137" cy="4679950"/>
          </a:xfrm>
          <a:prstGeom prst="roundRect">
            <a:avLst>
              <a:gd fmla="val 450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wofillcards_1">
  <p:cSld name="w_twofillcards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442912" y="1089025"/>
            <a:ext cx="5545137" cy="4679950"/>
          </a:xfrm>
          <a:prstGeom prst="roundRect">
            <a:avLst>
              <a:gd fmla="val 4304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6203953" y="1089025"/>
            <a:ext cx="5545137" cy="4679950"/>
          </a:xfrm>
          <a:prstGeom prst="roundRect">
            <a:avLst>
              <a:gd fmla="val 4304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wostrokecards_1">
  <p:cSld name="w_twostrokecard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442912" y="1089025"/>
            <a:ext cx="5545137" cy="4679950"/>
          </a:xfrm>
          <a:prstGeom prst="roundRect">
            <a:avLst>
              <a:gd fmla="val 4304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6"/>
          <p:cNvSpPr/>
          <p:nvPr/>
        </p:nvSpPr>
        <p:spPr>
          <a:xfrm>
            <a:off x="6203953" y="1089025"/>
            <a:ext cx="5545137" cy="4679950"/>
          </a:xfrm>
          <a:prstGeom prst="roundRect">
            <a:avLst>
              <a:gd fmla="val 4304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wofillcards_2">
  <p:cSld name="w_twofillcards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442912" y="1089025"/>
            <a:ext cx="5545137" cy="4679950"/>
          </a:xfrm>
          <a:prstGeom prst="roundRect">
            <a:avLst>
              <a:gd fmla="val 4304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/>
        </p:nvSpPr>
        <p:spPr>
          <a:xfrm>
            <a:off x="6203953" y="1089025"/>
            <a:ext cx="5545137" cy="4679950"/>
          </a:xfrm>
          <a:prstGeom prst="roundRect">
            <a:avLst>
              <a:gd fmla="val 4304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ext+twophotos">
  <p:cSld name="w_text+twophoto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>
            <p:ph idx="2" type="pic"/>
          </p:nvPr>
        </p:nvSpPr>
        <p:spPr>
          <a:xfrm>
            <a:off x="6203952" y="3538800"/>
            <a:ext cx="5545137" cy="2232000"/>
          </a:xfrm>
          <a:prstGeom prst="roundRect">
            <a:avLst>
              <a:gd fmla="val 9259" name="adj"/>
            </a:avLst>
          </a:prstGeom>
          <a:noFill/>
          <a:ln>
            <a:noFill/>
          </a:ln>
        </p:spPr>
      </p:sp>
      <p:sp>
        <p:nvSpPr>
          <p:cNvPr id="88" name="Google Shape;88;p18"/>
          <p:cNvSpPr/>
          <p:nvPr>
            <p:ph idx="3" type="pic"/>
          </p:nvPr>
        </p:nvSpPr>
        <p:spPr>
          <a:xfrm>
            <a:off x="6203952" y="1089025"/>
            <a:ext cx="5545137" cy="2232000"/>
          </a:xfrm>
          <a:prstGeom prst="roundRect">
            <a:avLst>
              <a:gd fmla="val 9259" name="adj"/>
            </a:avLst>
          </a:prstGeom>
          <a:noFill/>
          <a:ln>
            <a:noFill/>
          </a:ln>
        </p:spPr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fourphotos">
  <p:cSld name="w_fourphoto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>
            <p:ph idx="2" type="pic"/>
          </p:nvPr>
        </p:nvSpPr>
        <p:spPr>
          <a:xfrm>
            <a:off x="6203952" y="3538800"/>
            <a:ext cx="5545137" cy="2232000"/>
          </a:xfrm>
          <a:prstGeom prst="roundRect">
            <a:avLst>
              <a:gd fmla="val 9259" name="adj"/>
            </a:avLst>
          </a:prstGeom>
          <a:noFill/>
          <a:ln>
            <a:noFill/>
          </a:ln>
        </p:spPr>
      </p:sp>
      <p:sp>
        <p:nvSpPr>
          <p:cNvPr id="93" name="Google Shape;93;p19"/>
          <p:cNvSpPr/>
          <p:nvPr>
            <p:ph idx="3" type="pic"/>
          </p:nvPr>
        </p:nvSpPr>
        <p:spPr>
          <a:xfrm>
            <a:off x="6203952" y="1089025"/>
            <a:ext cx="5545137" cy="2232000"/>
          </a:xfrm>
          <a:prstGeom prst="roundRect">
            <a:avLst>
              <a:gd fmla="val 9259" name="adj"/>
            </a:avLst>
          </a:prstGeom>
          <a:noFill/>
          <a:ln>
            <a:noFill/>
          </a:ln>
        </p:spPr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19"/>
          <p:cNvSpPr/>
          <p:nvPr>
            <p:ph idx="4" type="pic"/>
          </p:nvPr>
        </p:nvSpPr>
        <p:spPr>
          <a:xfrm>
            <a:off x="442800" y="3538800"/>
            <a:ext cx="5545137" cy="2232000"/>
          </a:xfrm>
          <a:prstGeom prst="roundRect">
            <a:avLst>
              <a:gd fmla="val 9259" name="adj"/>
            </a:avLst>
          </a:prstGeom>
          <a:noFill/>
          <a:ln>
            <a:noFill/>
          </a:ln>
        </p:spPr>
      </p:sp>
      <p:sp>
        <p:nvSpPr>
          <p:cNvPr id="96" name="Google Shape;96;p19"/>
          <p:cNvSpPr/>
          <p:nvPr>
            <p:ph idx="5" type="pic"/>
          </p:nvPr>
        </p:nvSpPr>
        <p:spPr>
          <a:xfrm>
            <a:off x="442800" y="1089025"/>
            <a:ext cx="5545137" cy="2232000"/>
          </a:xfrm>
          <a:prstGeom prst="roundRect">
            <a:avLst>
              <a:gd fmla="val 925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fourfillcards_1">
  <p:cSld name="w_fourfillcard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442912" y="1089025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6201314" y="1089025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442912" y="3538800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6201314" y="3538800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3" type="body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4" type="body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wostrokecards_2">
  <p:cSld name="w_twostrokecards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42912" y="1089025"/>
            <a:ext cx="5545137" cy="4679950"/>
          </a:xfrm>
          <a:prstGeom prst="roundRect">
            <a:avLst>
              <a:gd fmla="val 4304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6203953" y="1089025"/>
            <a:ext cx="5545137" cy="4679950"/>
          </a:xfrm>
          <a:prstGeom prst="roundRect">
            <a:avLst>
              <a:gd fmla="val 4304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fourstrokecards_1">
  <p:cSld name="w_fourstrokecards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442912" y="1089025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" name="Google Shape;110;p21"/>
          <p:cNvSpPr/>
          <p:nvPr/>
        </p:nvSpPr>
        <p:spPr>
          <a:xfrm>
            <a:off x="6201314" y="1092506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442912" y="3538800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6201314" y="3538800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3" type="body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4" type="body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fourfillcards_2">
  <p:cSld name="w_fourfillcards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442912" y="1089025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22"/>
          <p:cNvSpPr/>
          <p:nvPr/>
        </p:nvSpPr>
        <p:spPr>
          <a:xfrm>
            <a:off x="6201314" y="1090238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/>
          <p:nvPr/>
        </p:nvSpPr>
        <p:spPr>
          <a:xfrm>
            <a:off x="442912" y="3538800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6201314" y="3538800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3" type="body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4" type="body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5" type="body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6" type="body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7" type="body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8" type="body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fourstrokecards_2">
  <p:cSld name="w_fourstrokecards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442912" y="1089025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4" name="Google Shape;134;p23"/>
          <p:cNvSpPr/>
          <p:nvPr/>
        </p:nvSpPr>
        <p:spPr>
          <a:xfrm>
            <a:off x="6201314" y="1089025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3" type="body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4" type="body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3"/>
          <p:cNvSpPr/>
          <p:nvPr/>
        </p:nvSpPr>
        <p:spPr>
          <a:xfrm>
            <a:off x="442912" y="3538800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6201314" y="3538800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>
            <p:ph idx="5" type="body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6" type="body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7" type="body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8" type="body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hreephotos">
  <p:cSld name="w_threephoto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>
            <p:ph idx="2" type="pic"/>
          </p:nvPr>
        </p:nvSpPr>
        <p:spPr>
          <a:xfrm>
            <a:off x="4296225" y="1089024"/>
            <a:ext cx="3600000" cy="4679949"/>
          </a:xfrm>
          <a:prstGeom prst="roundRect">
            <a:avLst>
              <a:gd fmla="val 5739" name="adj"/>
            </a:avLst>
          </a:prstGeom>
          <a:noFill/>
          <a:ln>
            <a:noFill/>
          </a:ln>
        </p:spPr>
      </p:sp>
      <p:sp>
        <p:nvSpPr>
          <p:cNvPr id="147" name="Google Shape;147;p24"/>
          <p:cNvSpPr/>
          <p:nvPr>
            <p:ph idx="3" type="pic"/>
          </p:nvPr>
        </p:nvSpPr>
        <p:spPr>
          <a:xfrm>
            <a:off x="8112125" y="1089024"/>
            <a:ext cx="3636964" cy="4679949"/>
          </a:xfrm>
          <a:prstGeom prst="roundRect">
            <a:avLst>
              <a:gd fmla="val 5739" name="adj"/>
            </a:avLst>
          </a:prstGeom>
          <a:noFill/>
          <a:ln>
            <a:noFill/>
          </a:ln>
        </p:spPr>
      </p:sp>
      <p:sp>
        <p:nvSpPr>
          <p:cNvPr id="148" name="Google Shape;148;p24"/>
          <p:cNvSpPr/>
          <p:nvPr>
            <p:ph idx="4" type="pic"/>
          </p:nvPr>
        </p:nvSpPr>
        <p:spPr>
          <a:xfrm>
            <a:off x="442801" y="1089024"/>
            <a:ext cx="3636964" cy="4679949"/>
          </a:xfrm>
          <a:prstGeom prst="roundRect">
            <a:avLst>
              <a:gd fmla="val 5739" name="adj"/>
            </a:avLst>
          </a:prstGeom>
          <a:noFill/>
          <a:ln>
            <a:noFill/>
          </a:ln>
        </p:spPr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hreefillcards_1">
  <p:cSld name="w_threefillcards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442911" y="1089025"/>
            <a:ext cx="3636963" cy="4679950"/>
          </a:xfrm>
          <a:prstGeom prst="roundRect">
            <a:avLst>
              <a:gd fmla="val 5617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25"/>
          <p:cNvSpPr/>
          <p:nvPr/>
        </p:nvSpPr>
        <p:spPr>
          <a:xfrm>
            <a:off x="8112125" y="1089025"/>
            <a:ext cx="3636965" cy="4679950"/>
          </a:xfrm>
          <a:prstGeom prst="roundRect">
            <a:avLst>
              <a:gd fmla="val 5617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4295774" y="1089025"/>
            <a:ext cx="3600451" cy="4679950"/>
          </a:xfrm>
          <a:prstGeom prst="roundRect">
            <a:avLst>
              <a:gd fmla="val 5617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2" type="body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3" type="body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hreestrokecards_1">
  <p:cSld name="w_threestrokecards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442911" y="1089025"/>
            <a:ext cx="3636963" cy="4679950"/>
          </a:xfrm>
          <a:prstGeom prst="roundRect">
            <a:avLst>
              <a:gd fmla="val 5617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1" name="Google Shape;161;p26"/>
          <p:cNvSpPr/>
          <p:nvPr/>
        </p:nvSpPr>
        <p:spPr>
          <a:xfrm>
            <a:off x="8112125" y="1089025"/>
            <a:ext cx="3636965" cy="4679950"/>
          </a:xfrm>
          <a:prstGeom prst="roundRect">
            <a:avLst>
              <a:gd fmla="val 5617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4295774" y="1089025"/>
            <a:ext cx="3600451" cy="4679950"/>
          </a:xfrm>
          <a:prstGeom prst="roundRect">
            <a:avLst>
              <a:gd fmla="val 5617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2" type="body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3" type="body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hreefillcards_2">
  <p:cSld name="w_threefillcards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>
            <a:off x="442911" y="1089025"/>
            <a:ext cx="3636963" cy="4679950"/>
          </a:xfrm>
          <a:prstGeom prst="roundRect">
            <a:avLst>
              <a:gd fmla="val 5617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27"/>
          <p:cNvSpPr/>
          <p:nvPr/>
        </p:nvSpPr>
        <p:spPr>
          <a:xfrm>
            <a:off x="8112125" y="1089025"/>
            <a:ext cx="3636965" cy="4679950"/>
          </a:xfrm>
          <a:prstGeom prst="roundRect">
            <a:avLst>
              <a:gd fmla="val 5617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4295774" y="1089025"/>
            <a:ext cx="3600451" cy="4679950"/>
          </a:xfrm>
          <a:prstGeom prst="roundRect">
            <a:avLst>
              <a:gd fmla="val 5617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2" type="body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3" type="body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4" type="body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5" type="body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6" type="body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hreestrokecards_2">
  <p:cSld name="w_threestrokecards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442911" y="1089025"/>
            <a:ext cx="3636963" cy="4679950"/>
          </a:xfrm>
          <a:prstGeom prst="roundRect">
            <a:avLst>
              <a:gd fmla="val 5617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28"/>
          <p:cNvSpPr/>
          <p:nvPr/>
        </p:nvSpPr>
        <p:spPr>
          <a:xfrm>
            <a:off x="8112125" y="1089025"/>
            <a:ext cx="3636965" cy="4679950"/>
          </a:xfrm>
          <a:prstGeom prst="roundRect">
            <a:avLst>
              <a:gd fmla="val 5617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4295774" y="1089025"/>
            <a:ext cx="3600451" cy="4679950"/>
          </a:xfrm>
          <a:prstGeom prst="roundRect">
            <a:avLst>
              <a:gd fmla="val 5617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3" type="body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4" type="body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5" type="body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6" type="body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sixphotos">
  <p:cSld name="w_sixphoto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>
            <p:ph idx="2" type="pic"/>
          </p:nvPr>
        </p:nvSpPr>
        <p:spPr>
          <a:xfrm>
            <a:off x="442801" y="1089025"/>
            <a:ext cx="3636964" cy="2230176"/>
          </a:xfrm>
          <a:prstGeom prst="roundRect">
            <a:avLst>
              <a:gd fmla="val 9192" name="adj"/>
            </a:avLst>
          </a:prstGeom>
          <a:noFill/>
          <a:ln>
            <a:noFill/>
          </a:ln>
        </p:spPr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1" name="Google Shape;191;p29"/>
          <p:cNvSpPr/>
          <p:nvPr>
            <p:ph idx="3" type="pic"/>
          </p:nvPr>
        </p:nvSpPr>
        <p:spPr>
          <a:xfrm>
            <a:off x="442801" y="3538799"/>
            <a:ext cx="3636964" cy="2230176"/>
          </a:xfrm>
          <a:prstGeom prst="roundRect">
            <a:avLst>
              <a:gd fmla="val 9192" name="adj"/>
            </a:avLst>
          </a:prstGeom>
          <a:noFill/>
          <a:ln>
            <a:noFill/>
          </a:ln>
        </p:spPr>
      </p:sp>
      <p:sp>
        <p:nvSpPr>
          <p:cNvPr id="192" name="Google Shape;192;p29"/>
          <p:cNvSpPr/>
          <p:nvPr>
            <p:ph idx="4" type="pic"/>
          </p:nvPr>
        </p:nvSpPr>
        <p:spPr>
          <a:xfrm>
            <a:off x="8108350" y="1089025"/>
            <a:ext cx="3636964" cy="2230176"/>
          </a:xfrm>
          <a:prstGeom prst="roundRect">
            <a:avLst>
              <a:gd fmla="val 9192" name="adj"/>
            </a:avLst>
          </a:prstGeom>
          <a:noFill/>
          <a:ln>
            <a:noFill/>
          </a:ln>
        </p:spPr>
      </p:sp>
      <p:sp>
        <p:nvSpPr>
          <p:cNvPr id="193" name="Google Shape;193;p29"/>
          <p:cNvSpPr/>
          <p:nvPr>
            <p:ph idx="5" type="pic"/>
          </p:nvPr>
        </p:nvSpPr>
        <p:spPr>
          <a:xfrm>
            <a:off x="8108350" y="3538799"/>
            <a:ext cx="3636964" cy="2230176"/>
          </a:xfrm>
          <a:prstGeom prst="roundRect">
            <a:avLst>
              <a:gd fmla="val 9192" name="adj"/>
            </a:avLst>
          </a:prstGeom>
          <a:noFill/>
          <a:ln>
            <a:noFill/>
          </a:ln>
        </p:spPr>
      </p:sp>
      <p:sp>
        <p:nvSpPr>
          <p:cNvPr id="194" name="Google Shape;194;p29"/>
          <p:cNvSpPr/>
          <p:nvPr>
            <p:ph idx="6" type="pic"/>
          </p:nvPr>
        </p:nvSpPr>
        <p:spPr>
          <a:xfrm>
            <a:off x="4294057" y="1089025"/>
            <a:ext cx="3600000" cy="2230176"/>
          </a:xfrm>
          <a:prstGeom prst="roundRect">
            <a:avLst>
              <a:gd fmla="val 9192" name="adj"/>
            </a:avLst>
          </a:prstGeom>
          <a:noFill/>
          <a:ln>
            <a:noFill/>
          </a:ln>
        </p:spPr>
      </p:sp>
      <p:sp>
        <p:nvSpPr>
          <p:cNvPr id="195" name="Google Shape;195;p29"/>
          <p:cNvSpPr/>
          <p:nvPr>
            <p:ph idx="7" type="pic"/>
          </p:nvPr>
        </p:nvSpPr>
        <p:spPr>
          <a:xfrm>
            <a:off x="4294057" y="3538799"/>
            <a:ext cx="3600000" cy="2230176"/>
          </a:xfrm>
          <a:prstGeom prst="roundRect">
            <a:avLst>
              <a:gd fmla="val 919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sixfillcards_1">
  <p:cSld name="w_sixfillcards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/>
        </p:nvSpPr>
        <p:spPr>
          <a:xfrm>
            <a:off x="442911" y="1089025"/>
            <a:ext cx="3636963" cy="2232000"/>
          </a:xfrm>
          <a:prstGeom prst="roundRect">
            <a:avLst>
              <a:gd fmla="val 9237" name="adj"/>
            </a:avLst>
          </a:prstGeom>
          <a:solidFill>
            <a:srgbClr val="007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9" name="Google Shape;199;p30"/>
          <p:cNvSpPr/>
          <p:nvPr/>
        </p:nvSpPr>
        <p:spPr>
          <a:xfrm>
            <a:off x="8112125" y="1089025"/>
            <a:ext cx="3636965" cy="2232000"/>
          </a:xfrm>
          <a:prstGeom prst="roundRect">
            <a:avLst>
              <a:gd fmla="val 9315" name="adj"/>
            </a:avLst>
          </a:prstGeom>
          <a:solidFill>
            <a:srgbClr val="007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4295774" y="1089025"/>
            <a:ext cx="3600451" cy="2232000"/>
          </a:xfrm>
          <a:prstGeom prst="roundRect">
            <a:avLst>
              <a:gd fmla="val 9031" name="adj"/>
            </a:avLst>
          </a:prstGeom>
          <a:solidFill>
            <a:srgbClr val="007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442911" y="3538800"/>
            <a:ext cx="3636963" cy="2232000"/>
          </a:xfrm>
          <a:prstGeom prst="roundRect">
            <a:avLst>
              <a:gd fmla="val 9237" name="adj"/>
            </a:avLst>
          </a:prstGeom>
          <a:solidFill>
            <a:srgbClr val="007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8112125" y="3538800"/>
            <a:ext cx="3636965" cy="2232000"/>
          </a:xfrm>
          <a:prstGeom prst="roundRect">
            <a:avLst>
              <a:gd fmla="val 9315" name="adj"/>
            </a:avLst>
          </a:prstGeom>
          <a:solidFill>
            <a:srgbClr val="007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4295774" y="3538800"/>
            <a:ext cx="3600451" cy="2232000"/>
          </a:xfrm>
          <a:prstGeom prst="roundRect">
            <a:avLst>
              <a:gd fmla="val 9031" name="adj"/>
            </a:avLst>
          </a:prstGeom>
          <a:solidFill>
            <a:srgbClr val="007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" type="body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" type="body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4" type="body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5" type="body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6" type="body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accent_text">
  <p:cSld name="w_accent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sixstrokecards_1">
  <p:cSld name="w_sixstrokecards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/>
          <p:nvPr/>
        </p:nvSpPr>
        <p:spPr>
          <a:xfrm>
            <a:off x="442911" y="1089025"/>
            <a:ext cx="3636963" cy="2232000"/>
          </a:xfrm>
          <a:prstGeom prst="roundRect">
            <a:avLst>
              <a:gd fmla="val 9237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3" name="Google Shape;213;p31"/>
          <p:cNvSpPr/>
          <p:nvPr/>
        </p:nvSpPr>
        <p:spPr>
          <a:xfrm>
            <a:off x="8112125" y="1089025"/>
            <a:ext cx="3636965" cy="2232000"/>
          </a:xfrm>
          <a:prstGeom prst="roundRect">
            <a:avLst>
              <a:gd fmla="val 9315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4295774" y="1089025"/>
            <a:ext cx="3600451" cy="2232000"/>
          </a:xfrm>
          <a:prstGeom prst="roundRect">
            <a:avLst>
              <a:gd fmla="val 9031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442911" y="3538800"/>
            <a:ext cx="3636963" cy="2232000"/>
          </a:xfrm>
          <a:prstGeom prst="roundRect">
            <a:avLst>
              <a:gd fmla="val 9237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8112125" y="3538800"/>
            <a:ext cx="3636965" cy="2232000"/>
          </a:xfrm>
          <a:prstGeom prst="roundRect">
            <a:avLst>
              <a:gd fmla="val 9315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295774" y="3538800"/>
            <a:ext cx="3600451" cy="2232000"/>
          </a:xfrm>
          <a:prstGeom prst="roundRect">
            <a:avLst>
              <a:gd fmla="val 9031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1"/>
          <p:cNvSpPr txBox="1"/>
          <p:nvPr>
            <p:ph idx="2" type="body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31"/>
          <p:cNvSpPr txBox="1"/>
          <p:nvPr>
            <p:ph idx="3" type="body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1"/>
          <p:cNvSpPr txBox="1"/>
          <p:nvPr>
            <p:ph idx="4" type="body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31"/>
          <p:cNvSpPr txBox="1"/>
          <p:nvPr>
            <p:ph idx="5" type="body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6" type="body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sixfillcards_2">
  <p:cSld name="w_sixfillcards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/>
          <p:nvPr/>
        </p:nvSpPr>
        <p:spPr>
          <a:xfrm>
            <a:off x="442911" y="1089025"/>
            <a:ext cx="3636963" cy="2232000"/>
          </a:xfrm>
          <a:prstGeom prst="roundRect">
            <a:avLst>
              <a:gd fmla="val 9237" name="adj"/>
            </a:avLst>
          </a:prstGeom>
          <a:solidFill>
            <a:srgbClr val="007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7" name="Google Shape;227;p32"/>
          <p:cNvSpPr/>
          <p:nvPr/>
        </p:nvSpPr>
        <p:spPr>
          <a:xfrm>
            <a:off x="8112125" y="1089025"/>
            <a:ext cx="3636965" cy="2232000"/>
          </a:xfrm>
          <a:prstGeom prst="roundRect">
            <a:avLst>
              <a:gd fmla="val 9315" name="adj"/>
            </a:avLst>
          </a:prstGeom>
          <a:solidFill>
            <a:srgbClr val="007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4295774" y="1089025"/>
            <a:ext cx="3600451" cy="2232000"/>
          </a:xfrm>
          <a:prstGeom prst="roundRect">
            <a:avLst>
              <a:gd fmla="val 9031" name="adj"/>
            </a:avLst>
          </a:prstGeom>
          <a:solidFill>
            <a:srgbClr val="007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442911" y="3538800"/>
            <a:ext cx="3636963" cy="2232000"/>
          </a:xfrm>
          <a:prstGeom prst="roundRect">
            <a:avLst>
              <a:gd fmla="val 9237" name="adj"/>
            </a:avLst>
          </a:prstGeom>
          <a:solidFill>
            <a:srgbClr val="007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8112125" y="3538800"/>
            <a:ext cx="3636965" cy="2232000"/>
          </a:xfrm>
          <a:prstGeom prst="roundRect">
            <a:avLst>
              <a:gd fmla="val 9315" name="adj"/>
            </a:avLst>
          </a:prstGeom>
          <a:solidFill>
            <a:srgbClr val="007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4295774" y="3538800"/>
            <a:ext cx="3600451" cy="2232000"/>
          </a:xfrm>
          <a:prstGeom prst="roundRect">
            <a:avLst>
              <a:gd fmla="val 9031" name="adj"/>
            </a:avLst>
          </a:prstGeom>
          <a:solidFill>
            <a:srgbClr val="007D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2"/>
          <p:cNvSpPr txBox="1"/>
          <p:nvPr>
            <p:ph idx="2" type="body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32"/>
          <p:cNvSpPr txBox="1"/>
          <p:nvPr>
            <p:ph idx="3" type="body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2"/>
          <p:cNvSpPr txBox="1"/>
          <p:nvPr>
            <p:ph idx="4" type="body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32"/>
          <p:cNvSpPr txBox="1"/>
          <p:nvPr>
            <p:ph idx="5" type="body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2"/>
          <p:cNvSpPr txBox="1"/>
          <p:nvPr>
            <p:ph idx="6" type="body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2"/>
          <p:cNvSpPr txBox="1"/>
          <p:nvPr>
            <p:ph idx="7" type="body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2"/>
          <p:cNvSpPr txBox="1"/>
          <p:nvPr>
            <p:ph idx="8" type="body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9" type="body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13" type="body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2"/>
          <p:cNvSpPr txBox="1"/>
          <p:nvPr>
            <p:ph idx="14" type="body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2"/>
          <p:cNvSpPr txBox="1"/>
          <p:nvPr>
            <p:ph idx="15" type="body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sixstrokecards_2">
  <p:cSld name="w_sixstrokecards_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2911" y="1089025"/>
            <a:ext cx="3636963" cy="2232000"/>
          </a:xfrm>
          <a:prstGeom prst="roundRect">
            <a:avLst>
              <a:gd fmla="val 9237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7" name="Google Shape;247;p33"/>
          <p:cNvSpPr/>
          <p:nvPr/>
        </p:nvSpPr>
        <p:spPr>
          <a:xfrm>
            <a:off x="8112125" y="1089025"/>
            <a:ext cx="3636965" cy="2232000"/>
          </a:xfrm>
          <a:prstGeom prst="roundRect">
            <a:avLst>
              <a:gd fmla="val 9315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4295774" y="1089025"/>
            <a:ext cx="3600451" cy="2232000"/>
          </a:xfrm>
          <a:prstGeom prst="roundRect">
            <a:avLst>
              <a:gd fmla="val 9031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442911" y="3538800"/>
            <a:ext cx="3636963" cy="2232000"/>
          </a:xfrm>
          <a:prstGeom prst="roundRect">
            <a:avLst>
              <a:gd fmla="val 9237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8112125" y="3538800"/>
            <a:ext cx="3636965" cy="2232000"/>
          </a:xfrm>
          <a:prstGeom prst="roundRect">
            <a:avLst>
              <a:gd fmla="val 9315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4295774" y="3538800"/>
            <a:ext cx="3600451" cy="2232000"/>
          </a:xfrm>
          <a:prstGeom prst="roundRect">
            <a:avLst>
              <a:gd fmla="val 9031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2" type="body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33"/>
          <p:cNvSpPr txBox="1"/>
          <p:nvPr>
            <p:ph idx="3" type="body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33"/>
          <p:cNvSpPr txBox="1"/>
          <p:nvPr>
            <p:ph idx="4" type="body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33"/>
          <p:cNvSpPr txBox="1"/>
          <p:nvPr>
            <p:ph idx="5" type="body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33"/>
          <p:cNvSpPr txBox="1"/>
          <p:nvPr>
            <p:ph idx="6" type="body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33"/>
          <p:cNvSpPr txBox="1"/>
          <p:nvPr>
            <p:ph idx="7" type="body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33"/>
          <p:cNvSpPr txBox="1"/>
          <p:nvPr>
            <p:ph idx="8" type="body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33"/>
          <p:cNvSpPr txBox="1"/>
          <p:nvPr>
            <p:ph idx="9" type="body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33"/>
          <p:cNvSpPr txBox="1"/>
          <p:nvPr>
            <p:ph idx="13" type="body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33"/>
          <p:cNvSpPr txBox="1"/>
          <p:nvPr>
            <p:ph idx="14" type="body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33"/>
          <p:cNvSpPr txBox="1"/>
          <p:nvPr>
            <p:ph idx="15" type="body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fourlongphotos">
  <p:cSld name="w_fourlongphotos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/>
          <p:nvPr>
            <p:ph idx="2" type="pic"/>
          </p:nvPr>
        </p:nvSpPr>
        <p:spPr>
          <a:xfrm>
            <a:off x="442801" y="1089024"/>
            <a:ext cx="2663131" cy="4679949"/>
          </a:xfrm>
          <a:prstGeom prst="roundRect">
            <a:avLst>
              <a:gd fmla="val 7525" name="adj"/>
            </a:avLst>
          </a:prstGeom>
          <a:noFill/>
          <a:ln>
            <a:noFill/>
          </a:ln>
        </p:spPr>
      </p:sp>
      <p:sp>
        <p:nvSpPr>
          <p:cNvPr id="266" name="Google Shape;266;p34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7" name="Google Shape;267;p34"/>
          <p:cNvSpPr/>
          <p:nvPr>
            <p:ph idx="3" type="pic"/>
          </p:nvPr>
        </p:nvSpPr>
        <p:spPr>
          <a:xfrm>
            <a:off x="9086070" y="1089024"/>
            <a:ext cx="2663131" cy="4679949"/>
          </a:xfrm>
          <a:prstGeom prst="roundRect">
            <a:avLst>
              <a:gd fmla="val 7525" name="adj"/>
            </a:avLst>
          </a:prstGeom>
          <a:noFill/>
          <a:ln>
            <a:noFill/>
          </a:ln>
        </p:spPr>
      </p:sp>
      <p:sp>
        <p:nvSpPr>
          <p:cNvPr id="268" name="Google Shape;268;p34"/>
          <p:cNvSpPr/>
          <p:nvPr>
            <p:ph idx="4" type="pic"/>
          </p:nvPr>
        </p:nvSpPr>
        <p:spPr>
          <a:xfrm>
            <a:off x="6202800" y="1089024"/>
            <a:ext cx="2663131" cy="4679949"/>
          </a:xfrm>
          <a:prstGeom prst="roundRect">
            <a:avLst>
              <a:gd fmla="val 7525" name="adj"/>
            </a:avLst>
          </a:prstGeom>
          <a:noFill/>
          <a:ln>
            <a:noFill/>
          </a:ln>
        </p:spPr>
      </p:sp>
      <p:sp>
        <p:nvSpPr>
          <p:cNvPr id="269" name="Google Shape;269;p34"/>
          <p:cNvSpPr/>
          <p:nvPr>
            <p:ph idx="5" type="pic"/>
          </p:nvPr>
        </p:nvSpPr>
        <p:spPr>
          <a:xfrm>
            <a:off x="3323891" y="1089024"/>
            <a:ext cx="2663131" cy="4679949"/>
          </a:xfrm>
          <a:prstGeom prst="roundRect">
            <a:avLst>
              <a:gd fmla="val 752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fourlongfillcards_1">
  <p:cSld name="w_fourlongfillcards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2" name="Google Shape;272;p35"/>
          <p:cNvSpPr/>
          <p:nvPr/>
        </p:nvSpPr>
        <p:spPr>
          <a:xfrm>
            <a:off x="442913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3322638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6203950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9085262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35"/>
          <p:cNvSpPr txBox="1"/>
          <p:nvPr>
            <p:ph idx="2" type="body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35"/>
          <p:cNvSpPr txBox="1"/>
          <p:nvPr>
            <p:ph idx="3" type="body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35"/>
          <p:cNvSpPr txBox="1"/>
          <p:nvPr>
            <p:ph idx="4" type="body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fourlongstrokecards_1">
  <p:cSld name="w_fourlongstrokecards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2" name="Google Shape;282;p36"/>
          <p:cNvSpPr/>
          <p:nvPr/>
        </p:nvSpPr>
        <p:spPr>
          <a:xfrm>
            <a:off x="442913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3322638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6203950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9085262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36"/>
          <p:cNvSpPr txBox="1"/>
          <p:nvPr>
            <p:ph idx="2" type="body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36"/>
          <p:cNvSpPr txBox="1"/>
          <p:nvPr>
            <p:ph idx="3" type="body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36"/>
          <p:cNvSpPr txBox="1"/>
          <p:nvPr>
            <p:ph idx="4" type="body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fourlongfillcards_2">
  <p:cSld name="w_fourlongfillcards_2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2" name="Google Shape;292;p37"/>
          <p:cNvSpPr/>
          <p:nvPr/>
        </p:nvSpPr>
        <p:spPr>
          <a:xfrm>
            <a:off x="442913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3322638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6203950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9085262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37"/>
          <p:cNvSpPr txBox="1"/>
          <p:nvPr>
            <p:ph idx="2" type="body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37"/>
          <p:cNvSpPr txBox="1"/>
          <p:nvPr>
            <p:ph idx="3" type="body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37"/>
          <p:cNvSpPr txBox="1"/>
          <p:nvPr>
            <p:ph idx="4" type="body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37"/>
          <p:cNvSpPr txBox="1"/>
          <p:nvPr>
            <p:ph idx="5" type="body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37"/>
          <p:cNvSpPr txBox="1"/>
          <p:nvPr>
            <p:ph idx="6" type="body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37"/>
          <p:cNvSpPr txBox="1"/>
          <p:nvPr>
            <p:ph idx="7" type="body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37"/>
          <p:cNvSpPr txBox="1"/>
          <p:nvPr>
            <p:ph idx="8" type="body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fourlongstrokecards_2">
  <p:cSld name="w_fourlongstrokecards_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6" name="Google Shape;306;p38"/>
          <p:cNvSpPr/>
          <p:nvPr/>
        </p:nvSpPr>
        <p:spPr>
          <a:xfrm>
            <a:off x="442913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3322638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6203950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9085262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p38"/>
          <p:cNvSpPr txBox="1"/>
          <p:nvPr>
            <p:ph idx="2" type="body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2" name="Google Shape;312;p38"/>
          <p:cNvSpPr txBox="1"/>
          <p:nvPr>
            <p:ph idx="3" type="body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38"/>
          <p:cNvSpPr txBox="1"/>
          <p:nvPr>
            <p:ph idx="4" type="body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38"/>
          <p:cNvSpPr txBox="1"/>
          <p:nvPr>
            <p:ph idx="5" type="body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38"/>
          <p:cNvSpPr txBox="1"/>
          <p:nvPr>
            <p:ph idx="6" type="body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38"/>
          <p:cNvSpPr txBox="1"/>
          <p:nvPr>
            <p:ph idx="7" type="body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38"/>
          <p:cNvSpPr txBox="1"/>
          <p:nvPr>
            <p:ph idx="8" type="body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eightphotos">
  <p:cSld name="w_eightphotos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/>
          <p:nvPr>
            <p:ph idx="2" type="pic"/>
          </p:nvPr>
        </p:nvSpPr>
        <p:spPr>
          <a:xfrm>
            <a:off x="442801" y="1089025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320" name="Google Shape;320;p39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1" name="Google Shape;321;p39"/>
          <p:cNvSpPr/>
          <p:nvPr>
            <p:ph idx="3" type="pic"/>
          </p:nvPr>
        </p:nvSpPr>
        <p:spPr>
          <a:xfrm>
            <a:off x="3322595" y="1089025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322" name="Google Shape;322;p39"/>
          <p:cNvSpPr/>
          <p:nvPr>
            <p:ph idx="4" type="pic"/>
          </p:nvPr>
        </p:nvSpPr>
        <p:spPr>
          <a:xfrm>
            <a:off x="6202389" y="1089025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323" name="Google Shape;323;p39"/>
          <p:cNvSpPr/>
          <p:nvPr>
            <p:ph idx="5" type="pic"/>
          </p:nvPr>
        </p:nvSpPr>
        <p:spPr>
          <a:xfrm>
            <a:off x="9082183" y="1089025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324" name="Google Shape;324;p39"/>
          <p:cNvSpPr/>
          <p:nvPr>
            <p:ph idx="6" type="pic"/>
          </p:nvPr>
        </p:nvSpPr>
        <p:spPr>
          <a:xfrm>
            <a:off x="442801" y="3538800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325" name="Google Shape;325;p39"/>
          <p:cNvSpPr/>
          <p:nvPr>
            <p:ph idx="7" type="pic"/>
          </p:nvPr>
        </p:nvSpPr>
        <p:spPr>
          <a:xfrm>
            <a:off x="3322595" y="3538800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326" name="Google Shape;326;p39"/>
          <p:cNvSpPr/>
          <p:nvPr>
            <p:ph idx="8" type="pic"/>
          </p:nvPr>
        </p:nvSpPr>
        <p:spPr>
          <a:xfrm>
            <a:off x="6202389" y="3538800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327" name="Google Shape;327;p39"/>
          <p:cNvSpPr/>
          <p:nvPr>
            <p:ph idx="9" type="pic"/>
          </p:nvPr>
        </p:nvSpPr>
        <p:spPr>
          <a:xfrm>
            <a:off x="9082183" y="3538800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eightfillcards_1">
  <p:cSld name="w_eightfillcards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0" name="Google Shape;330;p40"/>
          <p:cNvSpPr/>
          <p:nvPr/>
        </p:nvSpPr>
        <p:spPr>
          <a:xfrm>
            <a:off x="442913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0"/>
          <p:cNvSpPr/>
          <p:nvPr/>
        </p:nvSpPr>
        <p:spPr>
          <a:xfrm>
            <a:off x="3324050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6202682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9085088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442913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3324050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6202682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9085088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40"/>
          <p:cNvSpPr txBox="1"/>
          <p:nvPr>
            <p:ph idx="2" type="body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0" name="Google Shape;340;p40"/>
          <p:cNvSpPr txBox="1"/>
          <p:nvPr>
            <p:ph idx="3" type="body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40"/>
          <p:cNvSpPr txBox="1"/>
          <p:nvPr>
            <p:ph idx="4" type="body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p40"/>
          <p:cNvSpPr txBox="1"/>
          <p:nvPr>
            <p:ph idx="5" type="body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p40"/>
          <p:cNvSpPr txBox="1"/>
          <p:nvPr>
            <p:ph idx="6" type="body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" name="Google Shape;344;p40"/>
          <p:cNvSpPr txBox="1"/>
          <p:nvPr>
            <p:ph idx="7" type="body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40"/>
          <p:cNvSpPr txBox="1"/>
          <p:nvPr>
            <p:ph idx="8" type="body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empty">
  <p:cSld name="w_empt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eightstrokecards_1">
  <p:cSld name="w_eightstrokecards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8" name="Google Shape;348;p41"/>
          <p:cNvSpPr/>
          <p:nvPr/>
        </p:nvSpPr>
        <p:spPr>
          <a:xfrm>
            <a:off x="442913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3324050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1"/>
          <p:cNvSpPr/>
          <p:nvPr/>
        </p:nvSpPr>
        <p:spPr>
          <a:xfrm>
            <a:off x="6202682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9085088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1"/>
          <p:cNvSpPr/>
          <p:nvPr/>
        </p:nvSpPr>
        <p:spPr>
          <a:xfrm>
            <a:off x="442913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1"/>
          <p:cNvSpPr/>
          <p:nvPr/>
        </p:nvSpPr>
        <p:spPr>
          <a:xfrm>
            <a:off x="3324050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1"/>
          <p:cNvSpPr/>
          <p:nvPr/>
        </p:nvSpPr>
        <p:spPr>
          <a:xfrm>
            <a:off x="6202682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9085088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1"/>
          <p:cNvSpPr txBox="1"/>
          <p:nvPr>
            <p:ph idx="1" type="body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7" name="Google Shape;357;p41"/>
          <p:cNvSpPr txBox="1"/>
          <p:nvPr>
            <p:ph idx="2" type="body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41"/>
          <p:cNvSpPr txBox="1"/>
          <p:nvPr>
            <p:ph idx="3" type="body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" name="Google Shape;359;p41"/>
          <p:cNvSpPr txBox="1"/>
          <p:nvPr>
            <p:ph idx="4" type="body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" name="Google Shape;360;p41"/>
          <p:cNvSpPr txBox="1"/>
          <p:nvPr>
            <p:ph idx="5" type="body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6" type="body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7" type="body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41"/>
          <p:cNvSpPr txBox="1"/>
          <p:nvPr>
            <p:ph idx="8" type="body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eightfillcards_2">
  <p:cSld name="w_eightfillcards_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6" name="Google Shape;366;p42"/>
          <p:cNvSpPr/>
          <p:nvPr/>
        </p:nvSpPr>
        <p:spPr>
          <a:xfrm>
            <a:off x="442913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2"/>
          <p:cNvSpPr/>
          <p:nvPr/>
        </p:nvSpPr>
        <p:spPr>
          <a:xfrm>
            <a:off x="3324050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2"/>
          <p:cNvSpPr/>
          <p:nvPr/>
        </p:nvSpPr>
        <p:spPr>
          <a:xfrm>
            <a:off x="6202682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9085088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2"/>
          <p:cNvSpPr/>
          <p:nvPr/>
        </p:nvSpPr>
        <p:spPr>
          <a:xfrm>
            <a:off x="442913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3324050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6202682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9085088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7BF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2"/>
          <p:cNvSpPr txBox="1"/>
          <p:nvPr>
            <p:ph idx="1" type="body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Google Shape;375;p42"/>
          <p:cNvSpPr txBox="1"/>
          <p:nvPr>
            <p:ph idx="2" type="body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6" name="Google Shape;376;p42"/>
          <p:cNvSpPr txBox="1"/>
          <p:nvPr>
            <p:ph idx="3" type="body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4" type="body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5" type="body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9" name="Google Shape;379;p42"/>
          <p:cNvSpPr txBox="1"/>
          <p:nvPr>
            <p:ph idx="6" type="body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0" name="Google Shape;380;p42"/>
          <p:cNvSpPr txBox="1"/>
          <p:nvPr>
            <p:ph idx="7" type="body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Google Shape;381;p42"/>
          <p:cNvSpPr txBox="1"/>
          <p:nvPr>
            <p:ph idx="8" type="body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9" type="body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3" name="Google Shape;383;p42"/>
          <p:cNvSpPr txBox="1"/>
          <p:nvPr>
            <p:ph idx="13" type="body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14" type="body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Google Shape;385;p42"/>
          <p:cNvSpPr txBox="1"/>
          <p:nvPr>
            <p:ph idx="15" type="body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16" type="body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Google Shape;387;p42"/>
          <p:cNvSpPr txBox="1"/>
          <p:nvPr>
            <p:ph idx="17" type="body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8" name="Google Shape;388;p42"/>
          <p:cNvSpPr txBox="1"/>
          <p:nvPr>
            <p:ph idx="18" type="body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9" name="Google Shape;389;p42"/>
          <p:cNvSpPr txBox="1"/>
          <p:nvPr>
            <p:ph idx="19" type="body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eightstrokecards_2">
  <p:cSld name="w_eightstrokecards_2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2" name="Google Shape;392;p43"/>
          <p:cNvSpPr/>
          <p:nvPr/>
        </p:nvSpPr>
        <p:spPr>
          <a:xfrm>
            <a:off x="442913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/>
          <p:nvPr/>
        </p:nvSpPr>
        <p:spPr>
          <a:xfrm>
            <a:off x="3324050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3"/>
          <p:cNvSpPr/>
          <p:nvPr/>
        </p:nvSpPr>
        <p:spPr>
          <a:xfrm>
            <a:off x="6202682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3"/>
          <p:cNvSpPr/>
          <p:nvPr/>
        </p:nvSpPr>
        <p:spPr>
          <a:xfrm>
            <a:off x="9085088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3"/>
          <p:cNvSpPr/>
          <p:nvPr/>
        </p:nvSpPr>
        <p:spPr>
          <a:xfrm>
            <a:off x="442913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3"/>
          <p:cNvSpPr/>
          <p:nvPr/>
        </p:nvSpPr>
        <p:spPr>
          <a:xfrm>
            <a:off x="3324050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3"/>
          <p:cNvSpPr/>
          <p:nvPr/>
        </p:nvSpPr>
        <p:spPr>
          <a:xfrm>
            <a:off x="6202682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9085088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3"/>
          <p:cNvSpPr txBox="1"/>
          <p:nvPr>
            <p:ph idx="1" type="body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1" name="Google Shape;401;p43"/>
          <p:cNvSpPr txBox="1"/>
          <p:nvPr>
            <p:ph idx="2" type="body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Google Shape;402;p43"/>
          <p:cNvSpPr txBox="1"/>
          <p:nvPr>
            <p:ph idx="3" type="body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3" name="Google Shape;403;p43"/>
          <p:cNvSpPr txBox="1"/>
          <p:nvPr>
            <p:ph idx="4" type="body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4" name="Google Shape;404;p43"/>
          <p:cNvSpPr txBox="1"/>
          <p:nvPr>
            <p:ph idx="5" type="body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5" name="Google Shape;405;p43"/>
          <p:cNvSpPr txBox="1"/>
          <p:nvPr>
            <p:ph idx="6" type="body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6" name="Google Shape;406;p43"/>
          <p:cNvSpPr txBox="1"/>
          <p:nvPr>
            <p:ph idx="7" type="body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7" name="Google Shape;407;p43"/>
          <p:cNvSpPr txBox="1"/>
          <p:nvPr>
            <p:ph idx="8" type="body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43"/>
          <p:cNvSpPr txBox="1"/>
          <p:nvPr>
            <p:ph idx="9" type="body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9" name="Google Shape;409;p43"/>
          <p:cNvSpPr txBox="1"/>
          <p:nvPr>
            <p:ph idx="13" type="body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0" name="Google Shape;410;p43"/>
          <p:cNvSpPr txBox="1"/>
          <p:nvPr>
            <p:ph idx="14" type="body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1" name="Google Shape;411;p43"/>
          <p:cNvSpPr txBox="1"/>
          <p:nvPr>
            <p:ph idx="15" type="body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2" name="Google Shape;412;p43"/>
          <p:cNvSpPr txBox="1"/>
          <p:nvPr>
            <p:ph idx="16" type="body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3" name="Google Shape;413;p43"/>
          <p:cNvSpPr txBox="1"/>
          <p:nvPr>
            <p:ph idx="17" type="body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Google Shape;414;p43"/>
          <p:cNvSpPr txBox="1"/>
          <p:nvPr>
            <p:ph idx="18" type="body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5" name="Google Shape;415;p43"/>
          <p:cNvSpPr txBox="1"/>
          <p:nvPr>
            <p:ph idx="19" type="body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empty">
  <p:cSld name="b_empty">
    <p:bg>
      <p:bgPr>
        <a:solidFill>
          <a:srgbClr val="007BFC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18" name="Google Shape;41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wotext">
  <p:cSld name="b_twotext">
    <p:bg>
      <p:bgPr>
        <a:solidFill>
          <a:srgbClr val="007BFC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22" name="Google Shape;42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5"/>
          <p:cNvSpPr txBox="1"/>
          <p:nvPr>
            <p:ph idx="1" type="body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5" name="Google Shape;425;p45"/>
          <p:cNvSpPr txBox="1"/>
          <p:nvPr>
            <p:ph idx="2" type="body"/>
          </p:nvPr>
        </p:nvSpPr>
        <p:spPr>
          <a:xfrm>
            <a:off x="6203952" y="1089025"/>
            <a:ext cx="5545137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accent_text">
  <p:cSld name="b_accent_text">
    <p:bg>
      <p:bgPr>
        <a:solidFill>
          <a:srgbClr val="007BFC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28" name="Google Shape;428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6"/>
          <p:cNvSpPr txBox="1"/>
          <p:nvPr>
            <p:ph idx="1" type="body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ext+photo_1">
  <p:cSld name="b_text+photo_1">
    <p:bg>
      <p:bgPr>
        <a:solidFill>
          <a:srgbClr val="007BFC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33" name="Google Shape;43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7"/>
          <p:cNvSpPr txBox="1"/>
          <p:nvPr>
            <p:ph idx="1" type="body"/>
          </p:nvPr>
        </p:nvSpPr>
        <p:spPr>
          <a:xfrm>
            <a:off x="442913" y="1089025"/>
            <a:ext cx="7453312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6" name="Google Shape;436;p47"/>
          <p:cNvSpPr/>
          <p:nvPr>
            <p:ph idx="2" type="pic"/>
          </p:nvPr>
        </p:nvSpPr>
        <p:spPr>
          <a:xfrm>
            <a:off x="8112125" y="1089024"/>
            <a:ext cx="3636964" cy="4679949"/>
          </a:xfrm>
          <a:prstGeom prst="roundRect">
            <a:avLst>
              <a:gd fmla="val 57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ext+photo_2">
  <p:cSld name="b_text+photo_2">
    <p:bg>
      <p:bgPr>
        <a:solidFill>
          <a:srgbClr val="007BFC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8"/>
          <p:cNvSpPr/>
          <p:nvPr>
            <p:ph idx="2" type="pic"/>
          </p:nvPr>
        </p:nvSpPr>
        <p:spPr>
          <a:xfrm>
            <a:off x="6203952" y="1089025"/>
            <a:ext cx="5545137" cy="4679950"/>
          </a:xfrm>
          <a:prstGeom prst="roundRect">
            <a:avLst>
              <a:gd fmla="val 4508" name="adj"/>
            </a:avLst>
          </a:prstGeom>
          <a:noFill/>
          <a:ln>
            <a:noFill/>
          </a:ln>
        </p:spPr>
      </p:sp>
      <p:sp>
        <p:nvSpPr>
          <p:cNvPr id="442" name="Google Shape;442;p48"/>
          <p:cNvSpPr txBox="1"/>
          <p:nvPr>
            <p:ph idx="1" type="body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ext+photo_3">
  <p:cSld name="b_text+photo_3">
    <p:bg>
      <p:bgPr>
        <a:solidFill>
          <a:srgbClr val="007BFC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45" name="Google Shape;44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9"/>
          <p:cNvSpPr/>
          <p:nvPr>
            <p:ph idx="2" type="pic"/>
          </p:nvPr>
        </p:nvSpPr>
        <p:spPr>
          <a:xfrm>
            <a:off x="4295776" y="1089025"/>
            <a:ext cx="7453314" cy="4679950"/>
          </a:xfrm>
          <a:prstGeom prst="roundRect">
            <a:avLst>
              <a:gd fmla="val 4508" name="adj"/>
            </a:avLst>
          </a:prstGeom>
          <a:noFill/>
          <a:ln>
            <a:noFill/>
          </a:ln>
        </p:spPr>
      </p:sp>
      <p:sp>
        <p:nvSpPr>
          <p:cNvPr id="448" name="Google Shape;448;p49"/>
          <p:cNvSpPr txBox="1"/>
          <p:nvPr>
            <p:ph idx="1" type="body"/>
          </p:nvPr>
        </p:nvSpPr>
        <p:spPr>
          <a:xfrm>
            <a:off x="442914" y="1089025"/>
            <a:ext cx="3636962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photo+photo">
  <p:cSld name="b_photo+photo">
    <p:bg>
      <p:bgPr>
        <a:solidFill>
          <a:srgbClr val="007BFC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51" name="Google Shape;45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0"/>
          <p:cNvSpPr/>
          <p:nvPr>
            <p:ph idx="2" type="pic"/>
          </p:nvPr>
        </p:nvSpPr>
        <p:spPr>
          <a:xfrm>
            <a:off x="442913" y="1089025"/>
            <a:ext cx="5545137" cy="4679950"/>
          </a:xfrm>
          <a:prstGeom prst="roundRect">
            <a:avLst>
              <a:gd fmla="val 4508" name="adj"/>
            </a:avLst>
          </a:prstGeom>
          <a:noFill/>
          <a:ln>
            <a:noFill/>
          </a:ln>
        </p:spPr>
      </p:sp>
      <p:sp>
        <p:nvSpPr>
          <p:cNvPr id="454" name="Google Shape;454;p50"/>
          <p:cNvSpPr/>
          <p:nvPr>
            <p:ph idx="3" type="pic"/>
          </p:nvPr>
        </p:nvSpPr>
        <p:spPr>
          <a:xfrm>
            <a:off x="6203952" y="1089025"/>
            <a:ext cx="5545137" cy="4679950"/>
          </a:xfrm>
          <a:prstGeom prst="roundRect">
            <a:avLst>
              <a:gd fmla="val 450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photo">
  <p:cSld name="b_photo">
    <p:bg>
      <p:bgPr>
        <a:solidFill>
          <a:srgbClr val="007BFC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/>
          <p:nvPr>
            <p:ph idx="2" type="pic"/>
          </p:nvPr>
        </p:nvSpPr>
        <p:spPr>
          <a:xfrm>
            <a:off x="442913" y="1089025"/>
            <a:ext cx="11302400" cy="4680000"/>
          </a:xfrm>
          <a:prstGeom prst="roundRect">
            <a:avLst>
              <a:gd fmla="val 450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wofillcards_1">
  <p:cSld name="b_twofillcards_1">
    <p:bg>
      <p:bgPr>
        <a:solidFill>
          <a:srgbClr val="007BFC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57" name="Google Shape;45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1"/>
          <p:cNvSpPr/>
          <p:nvPr/>
        </p:nvSpPr>
        <p:spPr>
          <a:xfrm>
            <a:off x="442912" y="1089025"/>
            <a:ext cx="5545137" cy="4679950"/>
          </a:xfrm>
          <a:prstGeom prst="roundRect">
            <a:avLst>
              <a:gd fmla="val 4304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1"/>
          <p:cNvSpPr/>
          <p:nvPr/>
        </p:nvSpPr>
        <p:spPr>
          <a:xfrm>
            <a:off x="6203953" y="1089025"/>
            <a:ext cx="5545137" cy="4679950"/>
          </a:xfrm>
          <a:prstGeom prst="roundRect">
            <a:avLst>
              <a:gd fmla="val 4304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1"/>
          <p:cNvSpPr txBox="1"/>
          <p:nvPr>
            <p:ph idx="1" type="body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2" name="Google Shape;462;p51"/>
          <p:cNvSpPr txBox="1"/>
          <p:nvPr>
            <p:ph idx="2" type="body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wostrokecards_1">
  <p:cSld name="b_twostrokecards_1">
    <p:bg>
      <p:bgPr>
        <a:solidFill>
          <a:srgbClr val="007BFC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65" name="Google Shape;465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2"/>
          <p:cNvSpPr/>
          <p:nvPr/>
        </p:nvSpPr>
        <p:spPr>
          <a:xfrm>
            <a:off x="442912" y="1089025"/>
            <a:ext cx="5545137" cy="4679950"/>
          </a:xfrm>
          <a:prstGeom prst="roundRect">
            <a:avLst>
              <a:gd fmla="val 4304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2"/>
          <p:cNvSpPr/>
          <p:nvPr/>
        </p:nvSpPr>
        <p:spPr>
          <a:xfrm>
            <a:off x="6203953" y="1089025"/>
            <a:ext cx="5545137" cy="4679950"/>
          </a:xfrm>
          <a:prstGeom prst="roundRect">
            <a:avLst>
              <a:gd fmla="val 4304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2"/>
          <p:cNvSpPr txBox="1"/>
          <p:nvPr>
            <p:ph idx="1" type="body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0" name="Google Shape;470;p52"/>
          <p:cNvSpPr txBox="1"/>
          <p:nvPr>
            <p:ph idx="2" type="body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wofillcards_2">
  <p:cSld name="b_twofillcards_2">
    <p:bg>
      <p:bgPr>
        <a:solidFill>
          <a:srgbClr val="007BFC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3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73" name="Google Shape;473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3"/>
          <p:cNvSpPr/>
          <p:nvPr/>
        </p:nvSpPr>
        <p:spPr>
          <a:xfrm>
            <a:off x="442912" y="1089025"/>
            <a:ext cx="5545137" cy="4679950"/>
          </a:xfrm>
          <a:prstGeom prst="roundRect">
            <a:avLst>
              <a:gd fmla="val 4304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3"/>
          <p:cNvSpPr/>
          <p:nvPr/>
        </p:nvSpPr>
        <p:spPr>
          <a:xfrm>
            <a:off x="6203953" y="1089025"/>
            <a:ext cx="5545137" cy="4679950"/>
          </a:xfrm>
          <a:prstGeom prst="roundRect">
            <a:avLst>
              <a:gd fmla="val 4304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3"/>
          <p:cNvSpPr txBox="1"/>
          <p:nvPr>
            <p:ph idx="1" type="body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8" name="Google Shape;478;p53"/>
          <p:cNvSpPr txBox="1"/>
          <p:nvPr>
            <p:ph idx="2" type="body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9" name="Google Shape;479;p53"/>
          <p:cNvSpPr txBox="1"/>
          <p:nvPr>
            <p:ph idx="3" type="body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0" name="Google Shape;480;p53"/>
          <p:cNvSpPr txBox="1"/>
          <p:nvPr>
            <p:ph idx="4" type="body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wostrokecards_2">
  <p:cSld name="b_twostrokecards_2">
    <p:bg>
      <p:bgPr>
        <a:solidFill>
          <a:srgbClr val="007BFC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4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83" name="Google Shape;483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4"/>
          <p:cNvSpPr/>
          <p:nvPr/>
        </p:nvSpPr>
        <p:spPr>
          <a:xfrm>
            <a:off x="442912" y="1089025"/>
            <a:ext cx="5545137" cy="4679950"/>
          </a:xfrm>
          <a:prstGeom prst="roundRect">
            <a:avLst>
              <a:gd fmla="val 4304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4"/>
          <p:cNvSpPr/>
          <p:nvPr/>
        </p:nvSpPr>
        <p:spPr>
          <a:xfrm>
            <a:off x="6203953" y="1089025"/>
            <a:ext cx="5545137" cy="4679950"/>
          </a:xfrm>
          <a:prstGeom prst="roundRect">
            <a:avLst>
              <a:gd fmla="val 4304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4"/>
          <p:cNvSpPr txBox="1"/>
          <p:nvPr>
            <p:ph idx="1" type="body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8" name="Google Shape;488;p54"/>
          <p:cNvSpPr txBox="1"/>
          <p:nvPr>
            <p:ph idx="2" type="body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9" name="Google Shape;489;p54"/>
          <p:cNvSpPr txBox="1"/>
          <p:nvPr>
            <p:ph idx="3" type="body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0" name="Google Shape;490;p54"/>
          <p:cNvSpPr txBox="1"/>
          <p:nvPr>
            <p:ph idx="4" type="body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ext+twophotos">
  <p:cSld name="b_text+twophotos">
    <p:bg>
      <p:bgPr>
        <a:solidFill>
          <a:srgbClr val="007BFC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93" name="Google Shape;493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/>
          <p:nvPr>
            <p:ph idx="2" type="pic"/>
          </p:nvPr>
        </p:nvSpPr>
        <p:spPr>
          <a:xfrm>
            <a:off x="6203952" y="3538800"/>
            <a:ext cx="5545137" cy="2232000"/>
          </a:xfrm>
          <a:prstGeom prst="roundRect">
            <a:avLst>
              <a:gd fmla="val 9259" name="adj"/>
            </a:avLst>
          </a:prstGeom>
          <a:noFill/>
          <a:ln>
            <a:noFill/>
          </a:ln>
        </p:spPr>
      </p:sp>
      <p:sp>
        <p:nvSpPr>
          <p:cNvPr id="496" name="Google Shape;496;p55"/>
          <p:cNvSpPr/>
          <p:nvPr>
            <p:ph idx="3" type="pic"/>
          </p:nvPr>
        </p:nvSpPr>
        <p:spPr>
          <a:xfrm>
            <a:off x="6203952" y="1089025"/>
            <a:ext cx="5545137" cy="2232000"/>
          </a:xfrm>
          <a:prstGeom prst="roundRect">
            <a:avLst>
              <a:gd fmla="val 9259" name="adj"/>
            </a:avLst>
          </a:prstGeom>
          <a:noFill/>
          <a:ln>
            <a:noFill/>
          </a:ln>
        </p:spPr>
      </p:sp>
      <p:sp>
        <p:nvSpPr>
          <p:cNvPr id="497" name="Google Shape;497;p55"/>
          <p:cNvSpPr txBox="1"/>
          <p:nvPr>
            <p:ph idx="1" type="body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fourphotos">
  <p:cSld name="b_fourphotos">
    <p:bg>
      <p:bgPr>
        <a:solidFill>
          <a:srgbClr val="007BFC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500" name="Google Shape;500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6"/>
          <p:cNvSpPr/>
          <p:nvPr>
            <p:ph idx="2" type="pic"/>
          </p:nvPr>
        </p:nvSpPr>
        <p:spPr>
          <a:xfrm>
            <a:off x="6203952" y="3538800"/>
            <a:ext cx="5545137" cy="2232000"/>
          </a:xfrm>
          <a:prstGeom prst="roundRect">
            <a:avLst>
              <a:gd fmla="val 9259" name="adj"/>
            </a:avLst>
          </a:prstGeom>
          <a:noFill/>
          <a:ln>
            <a:noFill/>
          </a:ln>
        </p:spPr>
      </p:sp>
      <p:sp>
        <p:nvSpPr>
          <p:cNvPr id="503" name="Google Shape;503;p56"/>
          <p:cNvSpPr/>
          <p:nvPr>
            <p:ph idx="3" type="pic"/>
          </p:nvPr>
        </p:nvSpPr>
        <p:spPr>
          <a:xfrm>
            <a:off x="6203952" y="1089025"/>
            <a:ext cx="5545137" cy="2232000"/>
          </a:xfrm>
          <a:prstGeom prst="roundRect">
            <a:avLst>
              <a:gd fmla="val 9259" name="adj"/>
            </a:avLst>
          </a:prstGeom>
          <a:noFill/>
          <a:ln>
            <a:noFill/>
          </a:ln>
        </p:spPr>
      </p:sp>
      <p:sp>
        <p:nvSpPr>
          <p:cNvPr id="504" name="Google Shape;504;p56"/>
          <p:cNvSpPr/>
          <p:nvPr>
            <p:ph idx="4" type="pic"/>
          </p:nvPr>
        </p:nvSpPr>
        <p:spPr>
          <a:xfrm>
            <a:off x="442800" y="3538800"/>
            <a:ext cx="5545137" cy="2232000"/>
          </a:xfrm>
          <a:prstGeom prst="roundRect">
            <a:avLst>
              <a:gd fmla="val 9259" name="adj"/>
            </a:avLst>
          </a:prstGeom>
          <a:noFill/>
          <a:ln>
            <a:noFill/>
          </a:ln>
        </p:spPr>
      </p:sp>
      <p:sp>
        <p:nvSpPr>
          <p:cNvPr id="505" name="Google Shape;505;p56"/>
          <p:cNvSpPr/>
          <p:nvPr>
            <p:ph idx="5" type="pic"/>
          </p:nvPr>
        </p:nvSpPr>
        <p:spPr>
          <a:xfrm>
            <a:off x="442800" y="1089025"/>
            <a:ext cx="5545137" cy="2232000"/>
          </a:xfrm>
          <a:prstGeom prst="roundRect">
            <a:avLst>
              <a:gd fmla="val 925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fourfillcards_1">
  <p:cSld name="b_fourfillcards_1">
    <p:bg>
      <p:bgPr>
        <a:solidFill>
          <a:srgbClr val="007BFC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7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508" name="Google Shape;508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7"/>
          <p:cNvSpPr/>
          <p:nvPr/>
        </p:nvSpPr>
        <p:spPr>
          <a:xfrm>
            <a:off x="442912" y="1089025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7"/>
          <p:cNvSpPr/>
          <p:nvPr/>
        </p:nvSpPr>
        <p:spPr>
          <a:xfrm>
            <a:off x="6201314" y="1089025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7"/>
          <p:cNvSpPr/>
          <p:nvPr/>
        </p:nvSpPr>
        <p:spPr>
          <a:xfrm>
            <a:off x="442912" y="3538800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7"/>
          <p:cNvSpPr/>
          <p:nvPr/>
        </p:nvSpPr>
        <p:spPr>
          <a:xfrm>
            <a:off x="6201314" y="3538800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7"/>
          <p:cNvSpPr txBox="1"/>
          <p:nvPr>
            <p:ph idx="1" type="body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5" name="Google Shape;515;p57"/>
          <p:cNvSpPr txBox="1"/>
          <p:nvPr>
            <p:ph idx="2" type="body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6" name="Google Shape;516;p57"/>
          <p:cNvSpPr txBox="1"/>
          <p:nvPr>
            <p:ph idx="3" type="body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7" name="Google Shape;517;p57"/>
          <p:cNvSpPr txBox="1"/>
          <p:nvPr>
            <p:ph idx="4" type="body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fourstrokecards_1">
  <p:cSld name="b_fourstrokecards_1">
    <p:bg>
      <p:bgPr>
        <a:solidFill>
          <a:srgbClr val="007BFC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520" name="Google Shape;52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8"/>
          <p:cNvSpPr/>
          <p:nvPr/>
        </p:nvSpPr>
        <p:spPr>
          <a:xfrm>
            <a:off x="442912" y="1089025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8"/>
          <p:cNvSpPr/>
          <p:nvPr/>
        </p:nvSpPr>
        <p:spPr>
          <a:xfrm>
            <a:off x="6201314" y="1089025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8"/>
          <p:cNvSpPr/>
          <p:nvPr/>
        </p:nvSpPr>
        <p:spPr>
          <a:xfrm>
            <a:off x="442912" y="3538800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8"/>
          <p:cNvSpPr/>
          <p:nvPr/>
        </p:nvSpPr>
        <p:spPr>
          <a:xfrm>
            <a:off x="6201314" y="3538800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8"/>
          <p:cNvSpPr txBox="1"/>
          <p:nvPr>
            <p:ph idx="1" type="body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7" name="Google Shape;527;p58"/>
          <p:cNvSpPr txBox="1"/>
          <p:nvPr>
            <p:ph idx="2" type="body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8" name="Google Shape;528;p58"/>
          <p:cNvSpPr txBox="1"/>
          <p:nvPr>
            <p:ph idx="3" type="body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9" name="Google Shape;529;p58"/>
          <p:cNvSpPr txBox="1"/>
          <p:nvPr>
            <p:ph idx="4" type="body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fourfillcards_2">
  <p:cSld name="b_fourfillcards_2">
    <p:bg>
      <p:bgPr>
        <a:solidFill>
          <a:srgbClr val="007BFC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9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532" name="Google Shape;532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59"/>
          <p:cNvSpPr/>
          <p:nvPr/>
        </p:nvSpPr>
        <p:spPr>
          <a:xfrm>
            <a:off x="442912" y="1089025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9"/>
          <p:cNvSpPr/>
          <p:nvPr/>
        </p:nvSpPr>
        <p:spPr>
          <a:xfrm>
            <a:off x="6201314" y="1090238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9"/>
          <p:cNvSpPr/>
          <p:nvPr/>
        </p:nvSpPr>
        <p:spPr>
          <a:xfrm>
            <a:off x="442912" y="3538800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9"/>
          <p:cNvSpPr/>
          <p:nvPr/>
        </p:nvSpPr>
        <p:spPr>
          <a:xfrm>
            <a:off x="6201314" y="3538800"/>
            <a:ext cx="5544000" cy="2232000"/>
          </a:xfrm>
          <a:prstGeom prst="roundRect">
            <a:avLst>
              <a:gd fmla="val 9283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9"/>
          <p:cNvSpPr txBox="1"/>
          <p:nvPr>
            <p:ph idx="1" type="body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9" name="Google Shape;539;p59"/>
          <p:cNvSpPr txBox="1"/>
          <p:nvPr>
            <p:ph idx="2" type="body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0" name="Google Shape;540;p59"/>
          <p:cNvSpPr txBox="1"/>
          <p:nvPr>
            <p:ph idx="3" type="body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1" name="Google Shape;541;p59"/>
          <p:cNvSpPr txBox="1"/>
          <p:nvPr>
            <p:ph idx="4" type="body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2" name="Google Shape;542;p59"/>
          <p:cNvSpPr txBox="1"/>
          <p:nvPr>
            <p:ph idx="5" type="body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3" name="Google Shape;543;p59"/>
          <p:cNvSpPr txBox="1"/>
          <p:nvPr>
            <p:ph idx="6" type="body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4" name="Google Shape;544;p59"/>
          <p:cNvSpPr txBox="1"/>
          <p:nvPr>
            <p:ph idx="7" type="body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5" name="Google Shape;545;p59"/>
          <p:cNvSpPr txBox="1"/>
          <p:nvPr>
            <p:ph idx="8" type="body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fourstrokecards_2">
  <p:cSld name="b_fourstrokecards_2">
    <p:bg>
      <p:bgPr>
        <a:solidFill>
          <a:srgbClr val="007BFC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0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548" name="Google Shape;548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0"/>
          <p:cNvSpPr/>
          <p:nvPr/>
        </p:nvSpPr>
        <p:spPr>
          <a:xfrm>
            <a:off x="442912" y="1089025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60"/>
          <p:cNvSpPr/>
          <p:nvPr/>
        </p:nvSpPr>
        <p:spPr>
          <a:xfrm>
            <a:off x="6201314" y="1090238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60"/>
          <p:cNvSpPr/>
          <p:nvPr/>
        </p:nvSpPr>
        <p:spPr>
          <a:xfrm>
            <a:off x="442912" y="3538800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0"/>
          <p:cNvSpPr/>
          <p:nvPr/>
        </p:nvSpPr>
        <p:spPr>
          <a:xfrm>
            <a:off x="6201314" y="3538800"/>
            <a:ext cx="5544000" cy="2232000"/>
          </a:xfrm>
          <a:prstGeom prst="roundRect">
            <a:avLst>
              <a:gd fmla="val 9283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60"/>
          <p:cNvSpPr txBox="1"/>
          <p:nvPr>
            <p:ph idx="1" type="body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5" name="Google Shape;555;p60"/>
          <p:cNvSpPr txBox="1"/>
          <p:nvPr>
            <p:ph idx="2" type="body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6" name="Google Shape;556;p60"/>
          <p:cNvSpPr txBox="1"/>
          <p:nvPr>
            <p:ph idx="3" type="body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7" name="Google Shape;557;p60"/>
          <p:cNvSpPr txBox="1"/>
          <p:nvPr>
            <p:ph idx="4" type="body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8" name="Google Shape;558;p60"/>
          <p:cNvSpPr txBox="1"/>
          <p:nvPr>
            <p:ph idx="5" type="body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9" name="Google Shape;559;p60"/>
          <p:cNvSpPr txBox="1"/>
          <p:nvPr>
            <p:ph idx="6" type="body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0" name="Google Shape;560;p60"/>
          <p:cNvSpPr txBox="1"/>
          <p:nvPr>
            <p:ph idx="7" type="body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1" name="Google Shape;561;p60"/>
          <p:cNvSpPr txBox="1"/>
          <p:nvPr>
            <p:ph idx="8" type="body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bg>
      <p:bgPr>
        <a:solidFill>
          <a:srgbClr val="007D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title"/>
          </p:nvPr>
        </p:nvSpPr>
        <p:spPr>
          <a:xfrm>
            <a:off x="442914" y="441325"/>
            <a:ext cx="11307120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hreephotos">
  <p:cSld name="b_threephotos">
    <p:bg>
      <p:bgPr>
        <a:solidFill>
          <a:srgbClr val="007BFC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1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564" name="Google Shape;564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1"/>
          <p:cNvSpPr/>
          <p:nvPr>
            <p:ph idx="2" type="pic"/>
          </p:nvPr>
        </p:nvSpPr>
        <p:spPr>
          <a:xfrm>
            <a:off x="4296225" y="1089024"/>
            <a:ext cx="3600000" cy="4679949"/>
          </a:xfrm>
          <a:prstGeom prst="roundRect">
            <a:avLst>
              <a:gd fmla="val 5739" name="adj"/>
            </a:avLst>
          </a:prstGeom>
          <a:noFill/>
          <a:ln>
            <a:noFill/>
          </a:ln>
        </p:spPr>
      </p:sp>
      <p:sp>
        <p:nvSpPr>
          <p:cNvPr id="567" name="Google Shape;567;p61"/>
          <p:cNvSpPr/>
          <p:nvPr>
            <p:ph idx="3" type="pic"/>
          </p:nvPr>
        </p:nvSpPr>
        <p:spPr>
          <a:xfrm>
            <a:off x="8112125" y="1089024"/>
            <a:ext cx="3636964" cy="4679949"/>
          </a:xfrm>
          <a:prstGeom prst="roundRect">
            <a:avLst>
              <a:gd fmla="val 5739" name="adj"/>
            </a:avLst>
          </a:prstGeom>
          <a:noFill/>
          <a:ln>
            <a:noFill/>
          </a:ln>
        </p:spPr>
      </p:sp>
      <p:sp>
        <p:nvSpPr>
          <p:cNvPr id="568" name="Google Shape;568;p61"/>
          <p:cNvSpPr/>
          <p:nvPr>
            <p:ph idx="4" type="pic"/>
          </p:nvPr>
        </p:nvSpPr>
        <p:spPr>
          <a:xfrm>
            <a:off x="442801" y="1089024"/>
            <a:ext cx="3636964" cy="4679949"/>
          </a:xfrm>
          <a:prstGeom prst="roundRect">
            <a:avLst>
              <a:gd fmla="val 57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hreefillcards_1">
  <p:cSld name="b_threefillcards_1">
    <p:bg>
      <p:bgPr>
        <a:solidFill>
          <a:srgbClr val="007BFC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571" name="Google Shape;571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2"/>
          <p:cNvSpPr/>
          <p:nvPr/>
        </p:nvSpPr>
        <p:spPr>
          <a:xfrm>
            <a:off x="442911" y="1089025"/>
            <a:ext cx="3636963" cy="4679950"/>
          </a:xfrm>
          <a:prstGeom prst="roundRect">
            <a:avLst>
              <a:gd fmla="val 5617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2"/>
          <p:cNvSpPr/>
          <p:nvPr/>
        </p:nvSpPr>
        <p:spPr>
          <a:xfrm>
            <a:off x="8112125" y="1089025"/>
            <a:ext cx="3636965" cy="4679950"/>
          </a:xfrm>
          <a:prstGeom prst="roundRect">
            <a:avLst>
              <a:gd fmla="val 5617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2"/>
          <p:cNvSpPr/>
          <p:nvPr/>
        </p:nvSpPr>
        <p:spPr>
          <a:xfrm>
            <a:off x="4295774" y="1089025"/>
            <a:ext cx="3600451" cy="4679950"/>
          </a:xfrm>
          <a:prstGeom prst="roundRect">
            <a:avLst>
              <a:gd fmla="val 5617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2"/>
          <p:cNvSpPr txBox="1"/>
          <p:nvPr>
            <p:ph idx="1" type="body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7" name="Google Shape;577;p62"/>
          <p:cNvSpPr txBox="1"/>
          <p:nvPr>
            <p:ph idx="2" type="body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8" name="Google Shape;578;p62"/>
          <p:cNvSpPr txBox="1"/>
          <p:nvPr>
            <p:ph idx="3" type="body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hreestrokecards_1">
  <p:cSld name="b_threestrokecards_1">
    <p:bg>
      <p:bgPr>
        <a:solidFill>
          <a:srgbClr val="007BFC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3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581" name="Google Shape;581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63"/>
          <p:cNvSpPr/>
          <p:nvPr/>
        </p:nvSpPr>
        <p:spPr>
          <a:xfrm>
            <a:off x="442911" y="1089025"/>
            <a:ext cx="3636963" cy="4679950"/>
          </a:xfrm>
          <a:prstGeom prst="roundRect">
            <a:avLst>
              <a:gd fmla="val 561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3"/>
          <p:cNvSpPr/>
          <p:nvPr/>
        </p:nvSpPr>
        <p:spPr>
          <a:xfrm>
            <a:off x="8112125" y="1089025"/>
            <a:ext cx="3636965" cy="4679950"/>
          </a:xfrm>
          <a:prstGeom prst="roundRect">
            <a:avLst>
              <a:gd fmla="val 561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3"/>
          <p:cNvSpPr/>
          <p:nvPr/>
        </p:nvSpPr>
        <p:spPr>
          <a:xfrm>
            <a:off x="4295774" y="1089025"/>
            <a:ext cx="3600451" cy="4679950"/>
          </a:xfrm>
          <a:prstGeom prst="roundRect">
            <a:avLst>
              <a:gd fmla="val 561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63"/>
          <p:cNvSpPr txBox="1"/>
          <p:nvPr>
            <p:ph idx="1" type="body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7" name="Google Shape;587;p63"/>
          <p:cNvSpPr txBox="1"/>
          <p:nvPr>
            <p:ph idx="2" type="body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8" name="Google Shape;588;p63"/>
          <p:cNvSpPr txBox="1"/>
          <p:nvPr>
            <p:ph idx="3" type="body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hreefillcards_2">
  <p:cSld name="b_threefillcards_2">
    <p:bg>
      <p:bgPr>
        <a:solidFill>
          <a:srgbClr val="007BFC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4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591" name="Google Shape;591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64"/>
          <p:cNvSpPr/>
          <p:nvPr/>
        </p:nvSpPr>
        <p:spPr>
          <a:xfrm>
            <a:off x="442911" y="1089025"/>
            <a:ext cx="3636963" cy="4679950"/>
          </a:xfrm>
          <a:prstGeom prst="roundRect">
            <a:avLst>
              <a:gd fmla="val 5617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64"/>
          <p:cNvSpPr/>
          <p:nvPr/>
        </p:nvSpPr>
        <p:spPr>
          <a:xfrm>
            <a:off x="8112125" y="1089025"/>
            <a:ext cx="3636965" cy="4679950"/>
          </a:xfrm>
          <a:prstGeom prst="roundRect">
            <a:avLst>
              <a:gd fmla="val 5617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4"/>
          <p:cNvSpPr/>
          <p:nvPr/>
        </p:nvSpPr>
        <p:spPr>
          <a:xfrm>
            <a:off x="4295774" y="1089025"/>
            <a:ext cx="3600451" cy="4679950"/>
          </a:xfrm>
          <a:prstGeom prst="roundRect">
            <a:avLst>
              <a:gd fmla="val 5617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4"/>
          <p:cNvSpPr txBox="1"/>
          <p:nvPr>
            <p:ph idx="1" type="body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7" name="Google Shape;597;p64"/>
          <p:cNvSpPr txBox="1"/>
          <p:nvPr>
            <p:ph idx="2" type="body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8" name="Google Shape;598;p64"/>
          <p:cNvSpPr txBox="1"/>
          <p:nvPr>
            <p:ph idx="3" type="body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9" name="Google Shape;599;p64"/>
          <p:cNvSpPr txBox="1"/>
          <p:nvPr>
            <p:ph idx="4" type="body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0" name="Google Shape;600;p64"/>
          <p:cNvSpPr txBox="1"/>
          <p:nvPr>
            <p:ph idx="5" type="body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1" name="Google Shape;601;p64"/>
          <p:cNvSpPr txBox="1"/>
          <p:nvPr>
            <p:ph idx="6" type="body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threestrokecards_2">
  <p:cSld name="b_threestrokecards_2">
    <p:bg>
      <p:bgPr>
        <a:solidFill>
          <a:srgbClr val="007BFC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5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604" name="Google Shape;604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5"/>
          <p:cNvSpPr/>
          <p:nvPr/>
        </p:nvSpPr>
        <p:spPr>
          <a:xfrm>
            <a:off x="442911" y="1089025"/>
            <a:ext cx="3636963" cy="4679950"/>
          </a:xfrm>
          <a:prstGeom prst="roundRect">
            <a:avLst>
              <a:gd fmla="val 561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65"/>
          <p:cNvSpPr/>
          <p:nvPr/>
        </p:nvSpPr>
        <p:spPr>
          <a:xfrm>
            <a:off x="8112125" y="1089025"/>
            <a:ext cx="3636965" cy="4679950"/>
          </a:xfrm>
          <a:prstGeom prst="roundRect">
            <a:avLst>
              <a:gd fmla="val 561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65"/>
          <p:cNvSpPr/>
          <p:nvPr/>
        </p:nvSpPr>
        <p:spPr>
          <a:xfrm>
            <a:off x="4295774" y="1089025"/>
            <a:ext cx="3600451" cy="4679950"/>
          </a:xfrm>
          <a:prstGeom prst="roundRect">
            <a:avLst>
              <a:gd fmla="val 561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65"/>
          <p:cNvSpPr txBox="1"/>
          <p:nvPr>
            <p:ph idx="1" type="body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0" name="Google Shape;610;p65"/>
          <p:cNvSpPr txBox="1"/>
          <p:nvPr>
            <p:ph idx="2" type="body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1" name="Google Shape;611;p65"/>
          <p:cNvSpPr txBox="1"/>
          <p:nvPr>
            <p:ph idx="3" type="body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2" name="Google Shape;612;p65"/>
          <p:cNvSpPr txBox="1"/>
          <p:nvPr>
            <p:ph idx="4" type="body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3" name="Google Shape;613;p65"/>
          <p:cNvSpPr txBox="1"/>
          <p:nvPr>
            <p:ph idx="5" type="body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4" name="Google Shape;614;p65"/>
          <p:cNvSpPr txBox="1"/>
          <p:nvPr>
            <p:ph idx="6" type="body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sixphotos">
  <p:cSld name="b_sixphotos">
    <p:bg>
      <p:bgPr>
        <a:solidFill>
          <a:srgbClr val="007BFC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6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617" name="Google Shape;617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66"/>
          <p:cNvSpPr/>
          <p:nvPr>
            <p:ph idx="2" type="pic"/>
          </p:nvPr>
        </p:nvSpPr>
        <p:spPr>
          <a:xfrm>
            <a:off x="442801" y="1089025"/>
            <a:ext cx="3636964" cy="2230176"/>
          </a:xfrm>
          <a:prstGeom prst="roundRect">
            <a:avLst>
              <a:gd fmla="val 9192" name="adj"/>
            </a:avLst>
          </a:prstGeom>
          <a:noFill/>
          <a:ln>
            <a:noFill/>
          </a:ln>
        </p:spPr>
      </p:sp>
      <p:sp>
        <p:nvSpPr>
          <p:cNvPr id="620" name="Google Shape;620;p66"/>
          <p:cNvSpPr/>
          <p:nvPr>
            <p:ph idx="3" type="pic"/>
          </p:nvPr>
        </p:nvSpPr>
        <p:spPr>
          <a:xfrm>
            <a:off x="442801" y="3538799"/>
            <a:ext cx="3636964" cy="2230176"/>
          </a:xfrm>
          <a:prstGeom prst="roundRect">
            <a:avLst>
              <a:gd fmla="val 9192" name="adj"/>
            </a:avLst>
          </a:prstGeom>
          <a:noFill/>
          <a:ln>
            <a:noFill/>
          </a:ln>
        </p:spPr>
      </p:sp>
      <p:sp>
        <p:nvSpPr>
          <p:cNvPr id="621" name="Google Shape;621;p66"/>
          <p:cNvSpPr/>
          <p:nvPr>
            <p:ph idx="4" type="pic"/>
          </p:nvPr>
        </p:nvSpPr>
        <p:spPr>
          <a:xfrm>
            <a:off x="8108350" y="1089025"/>
            <a:ext cx="3636964" cy="2230176"/>
          </a:xfrm>
          <a:prstGeom prst="roundRect">
            <a:avLst>
              <a:gd fmla="val 9192" name="adj"/>
            </a:avLst>
          </a:prstGeom>
          <a:noFill/>
          <a:ln>
            <a:noFill/>
          </a:ln>
        </p:spPr>
      </p:sp>
      <p:sp>
        <p:nvSpPr>
          <p:cNvPr id="622" name="Google Shape;622;p66"/>
          <p:cNvSpPr/>
          <p:nvPr>
            <p:ph idx="5" type="pic"/>
          </p:nvPr>
        </p:nvSpPr>
        <p:spPr>
          <a:xfrm>
            <a:off x="8108350" y="3538799"/>
            <a:ext cx="3636964" cy="2230176"/>
          </a:xfrm>
          <a:prstGeom prst="roundRect">
            <a:avLst>
              <a:gd fmla="val 9192" name="adj"/>
            </a:avLst>
          </a:prstGeom>
          <a:noFill/>
          <a:ln>
            <a:noFill/>
          </a:ln>
        </p:spPr>
      </p:sp>
      <p:sp>
        <p:nvSpPr>
          <p:cNvPr id="623" name="Google Shape;623;p66"/>
          <p:cNvSpPr/>
          <p:nvPr>
            <p:ph idx="6" type="pic"/>
          </p:nvPr>
        </p:nvSpPr>
        <p:spPr>
          <a:xfrm>
            <a:off x="4294057" y="1089025"/>
            <a:ext cx="3600000" cy="2230176"/>
          </a:xfrm>
          <a:prstGeom prst="roundRect">
            <a:avLst>
              <a:gd fmla="val 9192" name="adj"/>
            </a:avLst>
          </a:prstGeom>
          <a:noFill/>
          <a:ln>
            <a:noFill/>
          </a:ln>
        </p:spPr>
      </p:sp>
      <p:sp>
        <p:nvSpPr>
          <p:cNvPr id="624" name="Google Shape;624;p66"/>
          <p:cNvSpPr/>
          <p:nvPr>
            <p:ph idx="7" type="pic"/>
          </p:nvPr>
        </p:nvSpPr>
        <p:spPr>
          <a:xfrm>
            <a:off x="4294057" y="3538799"/>
            <a:ext cx="3600000" cy="2230176"/>
          </a:xfrm>
          <a:prstGeom prst="roundRect">
            <a:avLst>
              <a:gd fmla="val 919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sixfillcards_1">
  <p:cSld name="b_sixfillcards_1">
    <p:bg>
      <p:bgPr>
        <a:solidFill>
          <a:srgbClr val="007BFC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7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627" name="Google Shape;627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67"/>
          <p:cNvSpPr/>
          <p:nvPr/>
        </p:nvSpPr>
        <p:spPr>
          <a:xfrm>
            <a:off x="442911" y="1089025"/>
            <a:ext cx="3636963" cy="2232000"/>
          </a:xfrm>
          <a:prstGeom prst="roundRect">
            <a:avLst>
              <a:gd fmla="val 9237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7"/>
          <p:cNvSpPr/>
          <p:nvPr/>
        </p:nvSpPr>
        <p:spPr>
          <a:xfrm>
            <a:off x="8112125" y="1089025"/>
            <a:ext cx="3636965" cy="2232000"/>
          </a:xfrm>
          <a:prstGeom prst="roundRect">
            <a:avLst>
              <a:gd fmla="val 9315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7"/>
          <p:cNvSpPr/>
          <p:nvPr/>
        </p:nvSpPr>
        <p:spPr>
          <a:xfrm>
            <a:off x="4295774" y="1089025"/>
            <a:ext cx="3600451" cy="2232000"/>
          </a:xfrm>
          <a:prstGeom prst="roundRect">
            <a:avLst>
              <a:gd fmla="val 9031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7"/>
          <p:cNvSpPr/>
          <p:nvPr/>
        </p:nvSpPr>
        <p:spPr>
          <a:xfrm>
            <a:off x="442911" y="3538800"/>
            <a:ext cx="3636963" cy="2232000"/>
          </a:xfrm>
          <a:prstGeom prst="roundRect">
            <a:avLst>
              <a:gd fmla="val 9237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7"/>
          <p:cNvSpPr/>
          <p:nvPr/>
        </p:nvSpPr>
        <p:spPr>
          <a:xfrm>
            <a:off x="8112125" y="3538800"/>
            <a:ext cx="3636965" cy="2232000"/>
          </a:xfrm>
          <a:prstGeom prst="roundRect">
            <a:avLst>
              <a:gd fmla="val 9315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67"/>
          <p:cNvSpPr/>
          <p:nvPr/>
        </p:nvSpPr>
        <p:spPr>
          <a:xfrm>
            <a:off x="4295774" y="3538800"/>
            <a:ext cx="3600451" cy="2232000"/>
          </a:xfrm>
          <a:prstGeom prst="roundRect">
            <a:avLst>
              <a:gd fmla="val 9031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67"/>
          <p:cNvSpPr txBox="1"/>
          <p:nvPr>
            <p:ph idx="1" type="body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6" name="Google Shape;636;p67"/>
          <p:cNvSpPr txBox="1"/>
          <p:nvPr>
            <p:ph idx="2" type="body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7" name="Google Shape;637;p67"/>
          <p:cNvSpPr txBox="1"/>
          <p:nvPr>
            <p:ph idx="3" type="body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8" name="Google Shape;638;p67"/>
          <p:cNvSpPr txBox="1"/>
          <p:nvPr>
            <p:ph idx="4" type="body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9" name="Google Shape;639;p67"/>
          <p:cNvSpPr txBox="1"/>
          <p:nvPr>
            <p:ph idx="5" type="body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0" name="Google Shape;640;p67"/>
          <p:cNvSpPr txBox="1"/>
          <p:nvPr>
            <p:ph idx="6" type="body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sixstrokecards_1">
  <p:cSld name="b_sixstrokecards_1">
    <p:bg>
      <p:bgPr>
        <a:solidFill>
          <a:srgbClr val="007BFC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8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643" name="Google Shape;643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68"/>
          <p:cNvSpPr/>
          <p:nvPr/>
        </p:nvSpPr>
        <p:spPr>
          <a:xfrm>
            <a:off x="442911" y="1089025"/>
            <a:ext cx="3636963" cy="2232000"/>
          </a:xfrm>
          <a:prstGeom prst="roundRect">
            <a:avLst>
              <a:gd fmla="val 923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8"/>
          <p:cNvSpPr/>
          <p:nvPr/>
        </p:nvSpPr>
        <p:spPr>
          <a:xfrm>
            <a:off x="8112125" y="1089025"/>
            <a:ext cx="3636965" cy="2232000"/>
          </a:xfrm>
          <a:prstGeom prst="roundRect">
            <a:avLst>
              <a:gd fmla="val 9315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68"/>
          <p:cNvSpPr/>
          <p:nvPr/>
        </p:nvSpPr>
        <p:spPr>
          <a:xfrm>
            <a:off x="4295774" y="1089025"/>
            <a:ext cx="3600451" cy="2232000"/>
          </a:xfrm>
          <a:prstGeom prst="roundRect">
            <a:avLst>
              <a:gd fmla="val 9031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68"/>
          <p:cNvSpPr/>
          <p:nvPr/>
        </p:nvSpPr>
        <p:spPr>
          <a:xfrm>
            <a:off x="442911" y="3538800"/>
            <a:ext cx="3636963" cy="2232000"/>
          </a:xfrm>
          <a:prstGeom prst="roundRect">
            <a:avLst>
              <a:gd fmla="val 923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68"/>
          <p:cNvSpPr/>
          <p:nvPr/>
        </p:nvSpPr>
        <p:spPr>
          <a:xfrm>
            <a:off x="8112125" y="3538800"/>
            <a:ext cx="3636965" cy="2232000"/>
          </a:xfrm>
          <a:prstGeom prst="roundRect">
            <a:avLst>
              <a:gd fmla="val 9315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68"/>
          <p:cNvSpPr/>
          <p:nvPr/>
        </p:nvSpPr>
        <p:spPr>
          <a:xfrm>
            <a:off x="4295774" y="3538800"/>
            <a:ext cx="3600451" cy="2232000"/>
          </a:xfrm>
          <a:prstGeom prst="roundRect">
            <a:avLst>
              <a:gd fmla="val 9031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68"/>
          <p:cNvSpPr txBox="1"/>
          <p:nvPr>
            <p:ph idx="1" type="body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2" name="Google Shape;652;p68"/>
          <p:cNvSpPr txBox="1"/>
          <p:nvPr>
            <p:ph idx="2" type="body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3" name="Google Shape;653;p68"/>
          <p:cNvSpPr txBox="1"/>
          <p:nvPr>
            <p:ph idx="3" type="body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4" name="Google Shape;654;p68"/>
          <p:cNvSpPr txBox="1"/>
          <p:nvPr>
            <p:ph idx="4" type="body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5" name="Google Shape;655;p68"/>
          <p:cNvSpPr txBox="1"/>
          <p:nvPr>
            <p:ph idx="5" type="body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6" name="Google Shape;656;p68"/>
          <p:cNvSpPr txBox="1"/>
          <p:nvPr>
            <p:ph idx="6" type="body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sixfillcards_2">
  <p:cSld name="b_sixfillcards_2">
    <p:bg>
      <p:bgPr>
        <a:solidFill>
          <a:srgbClr val="007BFC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9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659" name="Google Shape;659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9"/>
          <p:cNvSpPr/>
          <p:nvPr/>
        </p:nvSpPr>
        <p:spPr>
          <a:xfrm>
            <a:off x="442911" y="1089025"/>
            <a:ext cx="3636963" cy="2232000"/>
          </a:xfrm>
          <a:prstGeom prst="roundRect">
            <a:avLst>
              <a:gd fmla="val 9237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9"/>
          <p:cNvSpPr/>
          <p:nvPr/>
        </p:nvSpPr>
        <p:spPr>
          <a:xfrm>
            <a:off x="8112125" y="1089025"/>
            <a:ext cx="3636965" cy="2232000"/>
          </a:xfrm>
          <a:prstGeom prst="roundRect">
            <a:avLst>
              <a:gd fmla="val 9315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9"/>
          <p:cNvSpPr/>
          <p:nvPr/>
        </p:nvSpPr>
        <p:spPr>
          <a:xfrm>
            <a:off x="4295774" y="1089025"/>
            <a:ext cx="3600451" cy="2232000"/>
          </a:xfrm>
          <a:prstGeom prst="roundRect">
            <a:avLst>
              <a:gd fmla="val 9031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9"/>
          <p:cNvSpPr/>
          <p:nvPr/>
        </p:nvSpPr>
        <p:spPr>
          <a:xfrm>
            <a:off x="442911" y="3538800"/>
            <a:ext cx="3636963" cy="2232000"/>
          </a:xfrm>
          <a:prstGeom prst="roundRect">
            <a:avLst>
              <a:gd fmla="val 9237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9"/>
          <p:cNvSpPr/>
          <p:nvPr/>
        </p:nvSpPr>
        <p:spPr>
          <a:xfrm>
            <a:off x="8112125" y="3538800"/>
            <a:ext cx="3636965" cy="2232000"/>
          </a:xfrm>
          <a:prstGeom prst="roundRect">
            <a:avLst>
              <a:gd fmla="val 9315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9"/>
          <p:cNvSpPr/>
          <p:nvPr/>
        </p:nvSpPr>
        <p:spPr>
          <a:xfrm>
            <a:off x="4295774" y="3538800"/>
            <a:ext cx="3600451" cy="2232000"/>
          </a:xfrm>
          <a:prstGeom prst="roundRect">
            <a:avLst>
              <a:gd fmla="val 9031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69"/>
          <p:cNvSpPr txBox="1"/>
          <p:nvPr>
            <p:ph idx="1" type="body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8" name="Google Shape;668;p69"/>
          <p:cNvSpPr txBox="1"/>
          <p:nvPr>
            <p:ph idx="2" type="body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9" name="Google Shape;669;p69"/>
          <p:cNvSpPr txBox="1"/>
          <p:nvPr>
            <p:ph idx="3" type="body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0" name="Google Shape;670;p69"/>
          <p:cNvSpPr txBox="1"/>
          <p:nvPr>
            <p:ph idx="4" type="body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1" name="Google Shape;671;p69"/>
          <p:cNvSpPr txBox="1"/>
          <p:nvPr>
            <p:ph idx="5" type="body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2" name="Google Shape;672;p69"/>
          <p:cNvSpPr txBox="1"/>
          <p:nvPr>
            <p:ph idx="6" type="body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3" name="Google Shape;673;p69"/>
          <p:cNvSpPr txBox="1"/>
          <p:nvPr>
            <p:ph idx="7" type="body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4" name="Google Shape;674;p69"/>
          <p:cNvSpPr txBox="1"/>
          <p:nvPr>
            <p:ph idx="8" type="body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5" name="Google Shape;675;p69"/>
          <p:cNvSpPr txBox="1"/>
          <p:nvPr>
            <p:ph idx="9" type="body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6" name="Google Shape;676;p69"/>
          <p:cNvSpPr txBox="1"/>
          <p:nvPr>
            <p:ph idx="13" type="body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7" name="Google Shape;677;p69"/>
          <p:cNvSpPr txBox="1"/>
          <p:nvPr>
            <p:ph idx="14" type="body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8" name="Google Shape;678;p69"/>
          <p:cNvSpPr txBox="1"/>
          <p:nvPr>
            <p:ph idx="15" type="body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sixstrokecards_2">
  <p:cSld name="b_sixstrokecards_2">
    <p:bg>
      <p:bgPr>
        <a:solidFill>
          <a:srgbClr val="007BFC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0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681" name="Google Shape;681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70"/>
          <p:cNvSpPr/>
          <p:nvPr/>
        </p:nvSpPr>
        <p:spPr>
          <a:xfrm>
            <a:off x="442911" y="1089025"/>
            <a:ext cx="3636963" cy="2232000"/>
          </a:xfrm>
          <a:prstGeom prst="roundRect">
            <a:avLst>
              <a:gd fmla="val 923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70"/>
          <p:cNvSpPr/>
          <p:nvPr/>
        </p:nvSpPr>
        <p:spPr>
          <a:xfrm>
            <a:off x="8112125" y="1089025"/>
            <a:ext cx="3636965" cy="2232000"/>
          </a:xfrm>
          <a:prstGeom prst="roundRect">
            <a:avLst>
              <a:gd fmla="val 9315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70"/>
          <p:cNvSpPr/>
          <p:nvPr/>
        </p:nvSpPr>
        <p:spPr>
          <a:xfrm>
            <a:off x="4295774" y="1089025"/>
            <a:ext cx="3600451" cy="2232000"/>
          </a:xfrm>
          <a:prstGeom prst="roundRect">
            <a:avLst>
              <a:gd fmla="val 9031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70"/>
          <p:cNvSpPr/>
          <p:nvPr/>
        </p:nvSpPr>
        <p:spPr>
          <a:xfrm>
            <a:off x="442911" y="3538800"/>
            <a:ext cx="3636963" cy="2232000"/>
          </a:xfrm>
          <a:prstGeom prst="roundRect">
            <a:avLst>
              <a:gd fmla="val 9237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70"/>
          <p:cNvSpPr/>
          <p:nvPr/>
        </p:nvSpPr>
        <p:spPr>
          <a:xfrm>
            <a:off x="8112125" y="3538800"/>
            <a:ext cx="3636965" cy="2232000"/>
          </a:xfrm>
          <a:prstGeom prst="roundRect">
            <a:avLst>
              <a:gd fmla="val 9315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70"/>
          <p:cNvSpPr/>
          <p:nvPr/>
        </p:nvSpPr>
        <p:spPr>
          <a:xfrm>
            <a:off x="4295774" y="3538800"/>
            <a:ext cx="3600451" cy="2232000"/>
          </a:xfrm>
          <a:prstGeom prst="roundRect">
            <a:avLst>
              <a:gd fmla="val 9031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70"/>
          <p:cNvSpPr txBox="1"/>
          <p:nvPr>
            <p:ph idx="1" type="body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0" name="Google Shape;690;p70"/>
          <p:cNvSpPr txBox="1"/>
          <p:nvPr>
            <p:ph idx="2" type="body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1" name="Google Shape;691;p70"/>
          <p:cNvSpPr txBox="1"/>
          <p:nvPr>
            <p:ph idx="3" type="body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2" name="Google Shape;692;p70"/>
          <p:cNvSpPr txBox="1"/>
          <p:nvPr>
            <p:ph idx="4" type="body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3" name="Google Shape;693;p70"/>
          <p:cNvSpPr txBox="1"/>
          <p:nvPr>
            <p:ph idx="5" type="body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4" name="Google Shape;694;p70"/>
          <p:cNvSpPr txBox="1"/>
          <p:nvPr>
            <p:ph idx="6" type="body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5" name="Google Shape;695;p70"/>
          <p:cNvSpPr txBox="1"/>
          <p:nvPr>
            <p:ph idx="7" type="body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6" name="Google Shape;696;p70"/>
          <p:cNvSpPr txBox="1"/>
          <p:nvPr>
            <p:ph idx="8" type="body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7" name="Google Shape;697;p70"/>
          <p:cNvSpPr txBox="1"/>
          <p:nvPr>
            <p:ph idx="9" type="body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8" name="Google Shape;698;p70"/>
          <p:cNvSpPr txBox="1"/>
          <p:nvPr>
            <p:ph idx="13" type="body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9" name="Google Shape;699;p70"/>
          <p:cNvSpPr txBox="1"/>
          <p:nvPr>
            <p:ph idx="14" type="body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0" name="Google Shape;700;p70"/>
          <p:cNvSpPr txBox="1"/>
          <p:nvPr>
            <p:ph idx="15" type="body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 showMasterSp="0">
  <p:cSld name="title_2"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42914" y="1089025"/>
            <a:ext cx="6516686" cy="467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  <a:defRPr sz="7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fourlongphotos">
  <p:cSld name="b_fourlongphotos">
    <p:bg>
      <p:bgPr>
        <a:solidFill>
          <a:srgbClr val="007BFC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1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703" name="Google Shape;703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71"/>
          <p:cNvSpPr/>
          <p:nvPr>
            <p:ph idx="2" type="pic"/>
          </p:nvPr>
        </p:nvSpPr>
        <p:spPr>
          <a:xfrm>
            <a:off x="442801" y="1089024"/>
            <a:ext cx="2663131" cy="4679949"/>
          </a:xfrm>
          <a:prstGeom prst="roundRect">
            <a:avLst>
              <a:gd fmla="val 7525" name="adj"/>
            </a:avLst>
          </a:prstGeom>
          <a:noFill/>
          <a:ln>
            <a:noFill/>
          </a:ln>
        </p:spPr>
      </p:sp>
      <p:sp>
        <p:nvSpPr>
          <p:cNvPr id="706" name="Google Shape;706;p71"/>
          <p:cNvSpPr/>
          <p:nvPr>
            <p:ph idx="3" type="pic"/>
          </p:nvPr>
        </p:nvSpPr>
        <p:spPr>
          <a:xfrm>
            <a:off x="9086070" y="1089024"/>
            <a:ext cx="2663131" cy="4679949"/>
          </a:xfrm>
          <a:prstGeom prst="roundRect">
            <a:avLst>
              <a:gd fmla="val 7525" name="adj"/>
            </a:avLst>
          </a:prstGeom>
          <a:noFill/>
          <a:ln>
            <a:noFill/>
          </a:ln>
        </p:spPr>
      </p:sp>
      <p:sp>
        <p:nvSpPr>
          <p:cNvPr id="707" name="Google Shape;707;p71"/>
          <p:cNvSpPr/>
          <p:nvPr>
            <p:ph idx="4" type="pic"/>
          </p:nvPr>
        </p:nvSpPr>
        <p:spPr>
          <a:xfrm>
            <a:off x="6202800" y="1089024"/>
            <a:ext cx="2663131" cy="4679949"/>
          </a:xfrm>
          <a:prstGeom prst="roundRect">
            <a:avLst>
              <a:gd fmla="val 7525" name="adj"/>
            </a:avLst>
          </a:prstGeom>
          <a:noFill/>
          <a:ln>
            <a:noFill/>
          </a:ln>
        </p:spPr>
      </p:sp>
      <p:sp>
        <p:nvSpPr>
          <p:cNvPr id="708" name="Google Shape;708;p71"/>
          <p:cNvSpPr/>
          <p:nvPr>
            <p:ph idx="5" type="pic"/>
          </p:nvPr>
        </p:nvSpPr>
        <p:spPr>
          <a:xfrm>
            <a:off x="3323891" y="1089024"/>
            <a:ext cx="2663131" cy="4679949"/>
          </a:xfrm>
          <a:prstGeom prst="roundRect">
            <a:avLst>
              <a:gd fmla="val 752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fourlongfillcards_1">
  <p:cSld name="b_fourlongfillcards_1">
    <p:bg>
      <p:bgPr>
        <a:solidFill>
          <a:srgbClr val="007BFC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2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711" name="Google Shape;711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72"/>
          <p:cNvSpPr/>
          <p:nvPr/>
        </p:nvSpPr>
        <p:spPr>
          <a:xfrm>
            <a:off x="442913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72"/>
          <p:cNvSpPr/>
          <p:nvPr/>
        </p:nvSpPr>
        <p:spPr>
          <a:xfrm>
            <a:off x="3322638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72"/>
          <p:cNvSpPr/>
          <p:nvPr/>
        </p:nvSpPr>
        <p:spPr>
          <a:xfrm>
            <a:off x="6203950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72"/>
          <p:cNvSpPr/>
          <p:nvPr/>
        </p:nvSpPr>
        <p:spPr>
          <a:xfrm>
            <a:off x="9085262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72"/>
          <p:cNvSpPr txBox="1"/>
          <p:nvPr>
            <p:ph idx="1" type="body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8" name="Google Shape;718;p72"/>
          <p:cNvSpPr txBox="1"/>
          <p:nvPr>
            <p:ph idx="2" type="body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9" name="Google Shape;719;p72"/>
          <p:cNvSpPr txBox="1"/>
          <p:nvPr>
            <p:ph idx="3" type="body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0" name="Google Shape;720;p72"/>
          <p:cNvSpPr txBox="1"/>
          <p:nvPr>
            <p:ph idx="4" type="body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fourlongstrokecards_1">
  <p:cSld name="b_fourlongstrokecards_1">
    <p:bg>
      <p:bgPr>
        <a:solidFill>
          <a:srgbClr val="007BFC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3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723" name="Google Shape;723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73"/>
          <p:cNvSpPr/>
          <p:nvPr/>
        </p:nvSpPr>
        <p:spPr>
          <a:xfrm>
            <a:off x="442913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73"/>
          <p:cNvSpPr/>
          <p:nvPr/>
        </p:nvSpPr>
        <p:spPr>
          <a:xfrm>
            <a:off x="3322638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73"/>
          <p:cNvSpPr/>
          <p:nvPr/>
        </p:nvSpPr>
        <p:spPr>
          <a:xfrm>
            <a:off x="6203950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73"/>
          <p:cNvSpPr/>
          <p:nvPr/>
        </p:nvSpPr>
        <p:spPr>
          <a:xfrm>
            <a:off x="9085262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73"/>
          <p:cNvSpPr txBox="1"/>
          <p:nvPr>
            <p:ph idx="1" type="body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0" name="Google Shape;730;p73"/>
          <p:cNvSpPr txBox="1"/>
          <p:nvPr>
            <p:ph idx="2" type="body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1" name="Google Shape;731;p73"/>
          <p:cNvSpPr txBox="1"/>
          <p:nvPr>
            <p:ph idx="3" type="body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2" name="Google Shape;732;p73"/>
          <p:cNvSpPr txBox="1"/>
          <p:nvPr>
            <p:ph idx="4" type="body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fourlongfillcards_2">
  <p:cSld name="b_fourlongfillcards_2">
    <p:bg>
      <p:bgPr>
        <a:solidFill>
          <a:srgbClr val="007BFC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4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735" name="Google Shape;735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74"/>
          <p:cNvSpPr/>
          <p:nvPr/>
        </p:nvSpPr>
        <p:spPr>
          <a:xfrm>
            <a:off x="442913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74"/>
          <p:cNvSpPr/>
          <p:nvPr/>
        </p:nvSpPr>
        <p:spPr>
          <a:xfrm>
            <a:off x="3322638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74"/>
          <p:cNvSpPr/>
          <p:nvPr/>
        </p:nvSpPr>
        <p:spPr>
          <a:xfrm>
            <a:off x="6203950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74"/>
          <p:cNvSpPr/>
          <p:nvPr/>
        </p:nvSpPr>
        <p:spPr>
          <a:xfrm>
            <a:off x="9085262" y="1089025"/>
            <a:ext cx="2665412" cy="4679950"/>
          </a:xfrm>
          <a:prstGeom prst="roundRect">
            <a:avLst>
              <a:gd fmla="val 7560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74"/>
          <p:cNvSpPr txBox="1"/>
          <p:nvPr>
            <p:ph idx="1" type="body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2" name="Google Shape;742;p74"/>
          <p:cNvSpPr txBox="1"/>
          <p:nvPr>
            <p:ph idx="2" type="body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3" name="Google Shape;743;p74"/>
          <p:cNvSpPr txBox="1"/>
          <p:nvPr>
            <p:ph idx="3" type="body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4" name="Google Shape;744;p74"/>
          <p:cNvSpPr txBox="1"/>
          <p:nvPr>
            <p:ph idx="4" type="body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5" name="Google Shape;745;p74"/>
          <p:cNvSpPr txBox="1"/>
          <p:nvPr>
            <p:ph idx="5" type="body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6" name="Google Shape;746;p74"/>
          <p:cNvSpPr txBox="1"/>
          <p:nvPr>
            <p:ph idx="6" type="body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7" name="Google Shape;747;p74"/>
          <p:cNvSpPr txBox="1"/>
          <p:nvPr>
            <p:ph idx="7" type="body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8" name="Google Shape;748;p74"/>
          <p:cNvSpPr txBox="1"/>
          <p:nvPr>
            <p:ph idx="8" type="body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fourlongstrokecards_2">
  <p:cSld name="b_fourlongstrokecards_2">
    <p:bg>
      <p:bgPr>
        <a:solidFill>
          <a:srgbClr val="007BFC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5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751" name="Google Shape;751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75"/>
          <p:cNvSpPr/>
          <p:nvPr/>
        </p:nvSpPr>
        <p:spPr>
          <a:xfrm>
            <a:off x="442913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75"/>
          <p:cNvSpPr/>
          <p:nvPr/>
        </p:nvSpPr>
        <p:spPr>
          <a:xfrm>
            <a:off x="3322638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75"/>
          <p:cNvSpPr/>
          <p:nvPr/>
        </p:nvSpPr>
        <p:spPr>
          <a:xfrm>
            <a:off x="6203950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75"/>
          <p:cNvSpPr/>
          <p:nvPr/>
        </p:nvSpPr>
        <p:spPr>
          <a:xfrm>
            <a:off x="9085262" y="1089025"/>
            <a:ext cx="2665412" cy="4679950"/>
          </a:xfrm>
          <a:prstGeom prst="roundRect">
            <a:avLst>
              <a:gd fmla="val 7560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75"/>
          <p:cNvSpPr txBox="1"/>
          <p:nvPr>
            <p:ph idx="1" type="body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8" name="Google Shape;758;p75"/>
          <p:cNvSpPr txBox="1"/>
          <p:nvPr>
            <p:ph idx="2" type="body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9" name="Google Shape;759;p75"/>
          <p:cNvSpPr txBox="1"/>
          <p:nvPr>
            <p:ph idx="3" type="body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0" name="Google Shape;760;p75"/>
          <p:cNvSpPr txBox="1"/>
          <p:nvPr>
            <p:ph idx="4" type="body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1" name="Google Shape;761;p75"/>
          <p:cNvSpPr txBox="1"/>
          <p:nvPr>
            <p:ph idx="5" type="body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2" name="Google Shape;762;p75"/>
          <p:cNvSpPr txBox="1"/>
          <p:nvPr>
            <p:ph idx="6" type="body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3" name="Google Shape;763;p75"/>
          <p:cNvSpPr txBox="1"/>
          <p:nvPr>
            <p:ph idx="7" type="body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4" name="Google Shape;764;p75"/>
          <p:cNvSpPr txBox="1"/>
          <p:nvPr>
            <p:ph idx="8" type="body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eightphotos">
  <p:cSld name="b_eightphotos">
    <p:bg>
      <p:bgPr>
        <a:solidFill>
          <a:srgbClr val="007BFC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6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767" name="Google Shape;767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76"/>
          <p:cNvSpPr/>
          <p:nvPr>
            <p:ph idx="2" type="pic"/>
          </p:nvPr>
        </p:nvSpPr>
        <p:spPr>
          <a:xfrm>
            <a:off x="442801" y="1089025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770" name="Google Shape;770;p76"/>
          <p:cNvSpPr/>
          <p:nvPr>
            <p:ph idx="3" type="pic"/>
          </p:nvPr>
        </p:nvSpPr>
        <p:spPr>
          <a:xfrm>
            <a:off x="3322595" y="1089025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771" name="Google Shape;771;p76"/>
          <p:cNvSpPr/>
          <p:nvPr>
            <p:ph idx="4" type="pic"/>
          </p:nvPr>
        </p:nvSpPr>
        <p:spPr>
          <a:xfrm>
            <a:off x="6202389" y="1089025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772" name="Google Shape;772;p76"/>
          <p:cNvSpPr/>
          <p:nvPr>
            <p:ph idx="5" type="pic"/>
          </p:nvPr>
        </p:nvSpPr>
        <p:spPr>
          <a:xfrm>
            <a:off x="9082183" y="1089025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773" name="Google Shape;773;p76"/>
          <p:cNvSpPr/>
          <p:nvPr>
            <p:ph idx="6" type="pic"/>
          </p:nvPr>
        </p:nvSpPr>
        <p:spPr>
          <a:xfrm>
            <a:off x="442801" y="3538800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774" name="Google Shape;774;p76"/>
          <p:cNvSpPr/>
          <p:nvPr>
            <p:ph idx="7" type="pic"/>
          </p:nvPr>
        </p:nvSpPr>
        <p:spPr>
          <a:xfrm>
            <a:off x="3322595" y="3538800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775" name="Google Shape;775;p76"/>
          <p:cNvSpPr/>
          <p:nvPr>
            <p:ph idx="8" type="pic"/>
          </p:nvPr>
        </p:nvSpPr>
        <p:spPr>
          <a:xfrm>
            <a:off x="6202389" y="3538800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  <p:sp>
        <p:nvSpPr>
          <p:cNvPr id="776" name="Google Shape;776;p76"/>
          <p:cNvSpPr/>
          <p:nvPr>
            <p:ph idx="9" type="pic"/>
          </p:nvPr>
        </p:nvSpPr>
        <p:spPr>
          <a:xfrm>
            <a:off x="9082183" y="3538800"/>
            <a:ext cx="2663131" cy="2232000"/>
          </a:xfrm>
          <a:prstGeom prst="roundRect">
            <a:avLst>
              <a:gd fmla="val 900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eightfillcards_1">
  <p:cSld name="b_eightfillcards_1">
    <p:bg>
      <p:bgPr>
        <a:solidFill>
          <a:srgbClr val="007BFC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7"/>
          <p:cNvSpPr/>
          <p:nvPr/>
        </p:nvSpPr>
        <p:spPr>
          <a:xfrm>
            <a:off x="442913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7"/>
          <p:cNvSpPr/>
          <p:nvPr/>
        </p:nvSpPr>
        <p:spPr>
          <a:xfrm>
            <a:off x="3324050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77"/>
          <p:cNvSpPr/>
          <p:nvPr/>
        </p:nvSpPr>
        <p:spPr>
          <a:xfrm>
            <a:off x="6202682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77"/>
          <p:cNvSpPr/>
          <p:nvPr/>
        </p:nvSpPr>
        <p:spPr>
          <a:xfrm>
            <a:off x="9085088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77"/>
          <p:cNvSpPr/>
          <p:nvPr/>
        </p:nvSpPr>
        <p:spPr>
          <a:xfrm>
            <a:off x="442913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77"/>
          <p:cNvSpPr/>
          <p:nvPr/>
        </p:nvSpPr>
        <p:spPr>
          <a:xfrm>
            <a:off x="3324050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77"/>
          <p:cNvSpPr/>
          <p:nvPr/>
        </p:nvSpPr>
        <p:spPr>
          <a:xfrm>
            <a:off x="6202682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77"/>
          <p:cNvSpPr/>
          <p:nvPr/>
        </p:nvSpPr>
        <p:spPr>
          <a:xfrm>
            <a:off x="9085088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77"/>
          <p:cNvSpPr txBox="1"/>
          <p:nvPr>
            <p:ph idx="1" type="body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0" name="Google Shape;790;p77"/>
          <p:cNvSpPr txBox="1"/>
          <p:nvPr>
            <p:ph idx="2" type="body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1" name="Google Shape;791;p77"/>
          <p:cNvSpPr txBox="1"/>
          <p:nvPr>
            <p:ph idx="3" type="body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2" name="Google Shape;792;p77"/>
          <p:cNvSpPr txBox="1"/>
          <p:nvPr>
            <p:ph idx="4" type="body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3" name="Google Shape;793;p77"/>
          <p:cNvSpPr txBox="1"/>
          <p:nvPr>
            <p:ph idx="5" type="body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4" name="Google Shape;794;p77"/>
          <p:cNvSpPr txBox="1"/>
          <p:nvPr>
            <p:ph idx="6" type="body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5" name="Google Shape;795;p77"/>
          <p:cNvSpPr txBox="1"/>
          <p:nvPr>
            <p:ph idx="7" type="body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6" name="Google Shape;796;p77"/>
          <p:cNvSpPr txBox="1"/>
          <p:nvPr>
            <p:ph idx="8" type="body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eightstrokecards_1">
  <p:cSld name="b_eightstrokecards_1">
    <p:bg>
      <p:bgPr>
        <a:solidFill>
          <a:srgbClr val="007BFC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8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799" name="Google Shape;799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78"/>
          <p:cNvSpPr/>
          <p:nvPr/>
        </p:nvSpPr>
        <p:spPr>
          <a:xfrm>
            <a:off x="442913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78"/>
          <p:cNvSpPr/>
          <p:nvPr/>
        </p:nvSpPr>
        <p:spPr>
          <a:xfrm>
            <a:off x="3324050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78"/>
          <p:cNvSpPr/>
          <p:nvPr/>
        </p:nvSpPr>
        <p:spPr>
          <a:xfrm>
            <a:off x="6202682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78"/>
          <p:cNvSpPr/>
          <p:nvPr/>
        </p:nvSpPr>
        <p:spPr>
          <a:xfrm>
            <a:off x="9085088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78"/>
          <p:cNvSpPr/>
          <p:nvPr/>
        </p:nvSpPr>
        <p:spPr>
          <a:xfrm>
            <a:off x="442913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78"/>
          <p:cNvSpPr/>
          <p:nvPr/>
        </p:nvSpPr>
        <p:spPr>
          <a:xfrm>
            <a:off x="3324050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78"/>
          <p:cNvSpPr/>
          <p:nvPr/>
        </p:nvSpPr>
        <p:spPr>
          <a:xfrm>
            <a:off x="6202682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78"/>
          <p:cNvSpPr/>
          <p:nvPr/>
        </p:nvSpPr>
        <p:spPr>
          <a:xfrm>
            <a:off x="9085088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8"/>
          <p:cNvSpPr txBox="1"/>
          <p:nvPr>
            <p:ph idx="1" type="body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0" name="Google Shape;810;p78"/>
          <p:cNvSpPr txBox="1"/>
          <p:nvPr>
            <p:ph idx="2" type="body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1" name="Google Shape;811;p78"/>
          <p:cNvSpPr txBox="1"/>
          <p:nvPr>
            <p:ph idx="3" type="body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2" name="Google Shape;812;p78"/>
          <p:cNvSpPr txBox="1"/>
          <p:nvPr>
            <p:ph idx="4" type="body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3" name="Google Shape;813;p78"/>
          <p:cNvSpPr txBox="1"/>
          <p:nvPr>
            <p:ph idx="5" type="body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4" name="Google Shape;814;p78"/>
          <p:cNvSpPr txBox="1"/>
          <p:nvPr>
            <p:ph idx="6" type="body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5" name="Google Shape;815;p78"/>
          <p:cNvSpPr txBox="1"/>
          <p:nvPr>
            <p:ph idx="7" type="body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6" name="Google Shape;816;p78"/>
          <p:cNvSpPr txBox="1"/>
          <p:nvPr>
            <p:ph idx="8" type="body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eightfillcards_2">
  <p:cSld name="b_eightfillcards_2">
    <p:bg>
      <p:bgPr>
        <a:solidFill>
          <a:srgbClr val="007BFC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9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819" name="Google Shape;819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9"/>
          <p:cNvSpPr/>
          <p:nvPr/>
        </p:nvSpPr>
        <p:spPr>
          <a:xfrm>
            <a:off x="442913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79"/>
          <p:cNvSpPr/>
          <p:nvPr/>
        </p:nvSpPr>
        <p:spPr>
          <a:xfrm>
            <a:off x="3324050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79"/>
          <p:cNvSpPr/>
          <p:nvPr/>
        </p:nvSpPr>
        <p:spPr>
          <a:xfrm>
            <a:off x="6202682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9"/>
          <p:cNvSpPr/>
          <p:nvPr/>
        </p:nvSpPr>
        <p:spPr>
          <a:xfrm>
            <a:off x="9085088" y="1089025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79"/>
          <p:cNvSpPr/>
          <p:nvPr/>
        </p:nvSpPr>
        <p:spPr>
          <a:xfrm>
            <a:off x="442913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79"/>
          <p:cNvSpPr/>
          <p:nvPr/>
        </p:nvSpPr>
        <p:spPr>
          <a:xfrm>
            <a:off x="3324050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79"/>
          <p:cNvSpPr/>
          <p:nvPr/>
        </p:nvSpPr>
        <p:spPr>
          <a:xfrm>
            <a:off x="6202682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79"/>
          <p:cNvSpPr/>
          <p:nvPr/>
        </p:nvSpPr>
        <p:spPr>
          <a:xfrm>
            <a:off x="9085088" y="3538800"/>
            <a:ext cx="2664000" cy="2232000"/>
          </a:xfrm>
          <a:prstGeom prst="roundRect">
            <a:avLst>
              <a:gd fmla="val 8982" name="adj"/>
            </a:avLst>
          </a:prstGeom>
          <a:solidFill>
            <a:srgbClr val="0088FF"/>
          </a:solidFill>
          <a:ln>
            <a:noFill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79"/>
          <p:cNvSpPr txBox="1"/>
          <p:nvPr>
            <p:ph idx="1" type="body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0" name="Google Shape;830;p79"/>
          <p:cNvSpPr txBox="1"/>
          <p:nvPr>
            <p:ph idx="2" type="body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1" name="Google Shape;831;p79"/>
          <p:cNvSpPr txBox="1"/>
          <p:nvPr>
            <p:ph idx="3" type="body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2" name="Google Shape;832;p79"/>
          <p:cNvSpPr txBox="1"/>
          <p:nvPr>
            <p:ph idx="4" type="body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3" name="Google Shape;833;p79"/>
          <p:cNvSpPr txBox="1"/>
          <p:nvPr>
            <p:ph idx="5" type="body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4" name="Google Shape;834;p79"/>
          <p:cNvSpPr txBox="1"/>
          <p:nvPr>
            <p:ph idx="6" type="body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5" name="Google Shape;835;p79"/>
          <p:cNvSpPr txBox="1"/>
          <p:nvPr>
            <p:ph idx="7" type="body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6" name="Google Shape;836;p79"/>
          <p:cNvSpPr txBox="1"/>
          <p:nvPr>
            <p:ph idx="8" type="body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7" name="Google Shape;837;p79"/>
          <p:cNvSpPr txBox="1"/>
          <p:nvPr>
            <p:ph idx="9" type="body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8" name="Google Shape;838;p79"/>
          <p:cNvSpPr txBox="1"/>
          <p:nvPr>
            <p:ph idx="13" type="body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9" name="Google Shape;839;p79"/>
          <p:cNvSpPr txBox="1"/>
          <p:nvPr>
            <p:ph idx="14" type="body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0" name="Google Shape;840;p79"/>
          <p:cNvSpPr txBox="1"/>
          <p:nvPr>
            <p:ph idx="15" type="body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1" name="Google Shape;841;p79"/>
          <p:cNvSpPr txBox="1"/>
          <p:nvPr>
            <p:ph idx="16" type="body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2" name="Google Shape;842;p79"/>
          <p:cNvSpPr txBox="1"/>
          <p:nvPr>
            <p:ph idx="17" type="body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3" name="Google Shape;843;p79"/>
          <p:cNvSpPr txBox="1"/>
          <p:nvPr>
            <p:ph idx="18" type="body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4" name="Google Shape;844;p79"/>
          <p:cNvSpPr txBox="1"/>
          <p:nvPr>
            <p:ph idx="19" type="body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_eightstrokecards_2">
  <p:cSld name="b_eightstrokecards_2">
    <p:bg>
      <p:bgPr>
        <a:solidFill>
          <a:srgbClr val="007BFC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80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id="847" name="Google Shape;847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860" cy="1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88" y="6229474"/>
            <a:ext cx="1340146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80"/>
          <p:cNvSpPr/>
          <p:nvPr/>
        </p:nvSpPr>
        <p:spPr>
          <a:xfrm>
            <a:off x="442913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80"/>
          <p:cNvSpPr/>
          <p:nvPr/>
        </p:nvSpPr>
        <p:spPr>
          <a:xfrm>
            <a:off x="3324050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80"/>
          <p:cNvSpPr/>
          <p:nvPr/>
        </p:nvSpPr>
        <p:spPr>
          <a:xfrm>
            <a:off x="6202682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80"/>
          <p:cNvSpPr/>
          <p:nvPr/>
        </p:nvSpPr>
        <p:spPr>
          <a:xfrm>
            <a:off x="9085088" y="1089025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80"/>
          <p:cNvSpPr/>
          <p:nvPr/>
        </p:nvSpPr>
        <p:spPr>
          <a:xfrm>
            <a:off x="442913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80"/>
          <p:cNvSpPr/>
          <p:nvPr/>
        </p:nvSpPr>
        <p:spPr>
          <a:xfrm>
            <a:off x="3324050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80"/>
          <p:cNvSpPr/>
          <p:nvPr/>
        </p:nvSpPr>
        <p:spPr>
          <a:xfrm>
            <a:off x="6202682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80"/>
          <p:cNvSpPr/>
          <p:nvPr/>
        </p:nvSpPr>
        <p:spPr>
          <a:xfrm>
            <a:off x="9085088" y="3538800"/>
            <a:ext cx="2664000" cy="2232000"/>
          </a:xfrm>
          <a:prstGeom prst="roundRect">
            <a:avLst>
              <a:gd fmla="val 8982" name="adj"/>
            </a:avLst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rotWithShape="0" algn="tl" dir="2700000" dist="101600">
              <a:srgbClr val="000000">
                <a:alpha val="9803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80"/>
          <p:cNvSpPr txBox="1"/>
          <p:nvPr>
            <p:ph idx="1" type="body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8" name="Google Shape;858;p80"/>
          <p:cNvSpPr txBox="1"/>
          <p:nvPr>
            <p:ph idx="2" type="body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9" name="Google Shape;859;p80"/>
          <p:cNvSpPr txBox="1"/>
          <p:nvPr>
            <p:ph idx="3" type="body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0" name="Google Shape;860;p80"/>
          <p:cNvSpPr txBox="1"/>
          <p:nvPr>
            <p:ph idx="4" type="body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1" name="Google Shape;861;p80"/>
          <p:cNvSpPr txBox="1"/>
          <p:nvPr>
            <p:ph idx="5" type="body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2" name="Google Shape;862;p80"/>
          <p:cNvSpPr txBox="1"/>
          <p:nvPr>
            <p:ph idx="6" type="body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3" name="Google Shape;863;p80"/>
          <p:cNvSpPr txBox="1"/>
          <p:nvPr>
            <p:ph idx="7" type="body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4" name="Google Shape;864;p80"/>
          <p:cNvSpPr txBox="1"/>
          <p:nvPr>
            <p:ph idx="8" type="body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5" name="Google Shape;865;p80"/>
          <p:cNvSpPr txBox="1"/>
          <p:nvPr>
            <p:ph idx="9" type="body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6" name="Google Shape;866;p80"/>
          <p:cNvSpPr txBox="1"/>
          <p:nvPr>
            <p:ph idx="13" type="body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7" name="Google Shape;867;p80"/>
          <p:cNvSpPr txBox="1"/>
          <p:nvPr>
            <p:ph idx="14" type="body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8" name="Google Shape;868;p80"/>
          <p:cNvSpPr txBox="1"/>
          <p:nvPr>
            <p:ph idx="15" type="body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9" name="Google Shape;869;p80"/>
          <p:cNvSpPr txBox="1"/>
          <p:nvPr>
            <p:ph idx="16" type="body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0" name="Google Shape;870;p80"/>
          <p:cNvSpPr txBox="1"/>
          <p:nvPr>
            <p:ph idx="17" type="body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1" name="Google Shape;871;p80"/>
          <p:cNvSpPr txBox="1"/>
          <p:nvPr>
            <p:ph idx="18" type="body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2" name="Google Shape;872;p80"/>
          <p:cNvSpPr txBox="1"/>
          <p:nvPr>
            <p:ph idx="19" type="body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wotext">
  <p:cSld name="w_two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203952" y="1089025"/>
            <a:ext cx="5545137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_text+photo_1">
  <p:cSld name="w_text+photo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42913" y="1089025"/>
            <a:ext cx="7453312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8112125" y="1089024"/>
            <a:ext cx="3636964" cy="4679949"/>
          </a:xfrm>
          <a:prstGeom prst="roundRect">
            <a:avLst>
              <a:gd fmla="val 57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44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1.xml"/><Relationship Id="rId46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3.xml"/><Relationship Id="rId80" Type="http://schemas.openxmlformats.org/officeDocument/2006/relationships/slideLayout" Target="../slideLayouts/slideLayout78.xml"/><Relationship Id="rId82" Type="http://schemas.openxmlformats.org/officeDocument/2006/relationships/theme" Target="../theme/theme1.xml"/><Relationship Id="rId81" Type="http://schemas.openxmlformats.org/officeDocument/2006/relationships/slideLayout" Target="../slideLayouts/slideLayout79.xml"/><Relationship Id="rId1" Type="http://schemas.openxmlformats.org/officeDocument/2006/relationships/image" Target="../media/image7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48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5.xml"/><Relationship Id="rId4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73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29.xml"/><Relationship Id="rId75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28.xml"/><Relationship Id="rId74" Type="http://schemas.openxmlformats.org/officeDocument/2006/relationships/slideLayout" Target="../slideLayouts/slideLayout72.xml"/><Relationship Id="rId33" Type="http://schemas.openxmlformats.org/officeDocument/2006/relationships/slideLayout" Target="../slideLayouts/slideLayout31.xml"/><Relationship Id="rId77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30.xml"/><Relationship Id="rId76" Type="http://schemas.openxmlformats.org/officeDocument/2006/relationships/slideLayout" Target="../slideLayouts/slideLayout74.xml"/><Relationship Id="rId35" Type="http://schemas.openxmlformats.org/officeDocument/2006/relationships/slideLayout" Target="../slideLayouts/slideLayout33.xml"/><Relationship Id="rId79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32.xml"/><Relationship Id="rId78" Type="http://schemas.openxmlformats.org/officeDocument/2006/relationships/slideLayout" Target="../slideLayouts/slideLayout76.xml"/><Relationship Id="rId71" Type="http://schemas.openxmlformats.org/officeDocument/2006/relationships/slideLayout" Target="../slideLayouts/slideLayout69.xml"/><Relationship Id="rId70" Type="http://schemas.openxmlformats.org/officeDocument/2006/relationships/slideLayout" Target="../slideLayouts/slideLayout68.xml"/><Relationship Id="rId37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6.xml"/><Relationship Id="rId62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18.xml"/><Relationship Id="rId64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20.xml"/><Relationship Id="rId66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19.xml"/><Relationship Id="rId65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22.xml"/><Relationship Id="rId68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21.xml"/><Relationship Id="rId67" Type="http://schemas.openxmlformats.org/officeDocument/2006/relationships/slideLayout" Target="../slideLayouts/slideLayout65.xml"/><Relationship Id="rId60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69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9.xml"/><Relationship Id="rId5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8.xml"/><Relationship Id="rId54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11.xml"/><Relationship Id="rId5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10.xml"/><Relationship Id="rId56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13.xml"/><Relationship Id="rId5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12.xml"/><Relationship Id="rId58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09888" y="6229474"/>
            <a:ext cx="13392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2913" y="6222274"/>
            <a:ext cx="127575" cy="19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695" r:id="rId50"/>
    <p:sldLayoutId id="2147483696" r:id="rId51"/>
    <p:sldLayoutId id="2147483697" r:id="rId52"/>
    <p:sldLayoutId id="2147483698" r:id="rId53"/>
    <p:sldLayoutId id="2147483699" r:id="rId54"/>
    <p:sldLayoutId id="2147483700" r:id="rId55"/>
    <p:sldLayoutId id="2147483701" r:id="rId56"/>
    <p:sldLayoutId id="2147483702" r:id="rId57"/>
    <p:sldLayoutId id="2147483703" r:id="rId58"/>
    <p:sldLayoutId id="2147483704" r:id="rId59"/>
    <p:sldLayoutId id="2147483705" r:id="rId60"/>
    <p:sldLayoutId id="2147483706" r:id="rId61"/>
    <p:sldLayoutId id="2147483707" r:id="rId62"/>
    <p:sldLayoutId id="2147483708" r:id="rId63"/>
    <p:sldLayoutId id="2147483709" r:id="rId64"/>
    <p:sldLayoutId id="2147483710" r:id="rId65"/>
    <p:sldLayoutId id="2147483711" r:id="rId66"/>
    <p:sldLayoutId id="2147483712" r:id="rId67"/>
    <p:sldLayoutId id="2147483713" r:id="rId68"/>
    <p:sldLayoutId id="2147483714" r:id="rId69"/>
    <p:sldLayoutId id="2147483715" r:id="rId70"/>
    <p:sldLayoutId id="2147483716" r:id="rId71"/>
    <p:sldLayoutId id="2147483717" r:id="rId72"/>
    <p:sldLayoutId id="2147483718" r:id="rId73"/>
    <p:sldLayoutId id="2147483719" r:id="rId74"/>
    <p:sldLayoutId id="2147483720" r:id="rId75"/>
    <p:sldLayoutId id="2147483721" r:id="rId76"/>
    <p:sldLayoutId id="2147483722" r:id="rId77"/>
    <p:sldLayoutId id="2147483723" r:id="rId78"/>
    <p:sldLayoutId id="2147483724" r:id="rId79"/>
    <p:sldLayoutId id="2147483725" r:id="rId80"/>
    <p:sldLayoutId id="2147483726" r:id="rId8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81"/>
          <p:cNvSpPr txBox="1"/>
          <p:nvPr>
            <p:ph type="title"/>
          </p:nvPr>
        </p:nvSpPr>
        <p:spPr>
          <a:xfrm>
            <a:off x="443230" y="441325"/>
            <a:ext cx="6252845" cy="4396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ru-RU" sz="5400"/>
              <a:t>Разработка модели прогнозирования объема тендера на арматуру</a:t>
            </a:r>
            <a:br>
              <a:rPr lang="ru-RU" sz="1400"/>
            </a:br>
            <a:endParaRPr b="1"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81"/>
          <p:cNvSpPr/>
          <p:nvPr/>
        </p:nvSpPr>
        <p:spPr>
          <a:xfrm>
            <a:off x="193568" y="6149788"/>
            <a:ext cx="3435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Команда ИСП-22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90"/>
          <p:cNvSpPr txBox="1"/>
          <p:nvPr>
            <p:ph type="title"/>
          </p:nvPr>
        </p:nvSpPr>
        <p:spPr>
          <a:xfrm>
            <a:off x="3462198" y="3105149"/>
            <a:ext cx="5188743" cy="606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lang="ru-RU" sz="4000">
                <a:latin typeface="Arial"/>
                <a:ea typeface="Arial"/>
                <a:cs typeface="Arial"/>
                <a:sym typeface="Arial"/>
              </a:rPr>
              <a:t>Сравнение Моделей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91"/>
          <p:cNvSpPr txBox="1"/>
          <p:nvPr>
            <p:ph type="title"/>
          </p:nvPr>
        </p:nvSpPr>
        <p:spPr>
          <a:xfrm>
            <a:off x="715510" y="622043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-RU" sz="4000">
                <a:latin typeface="Arial"/>
                <a:ea typeface="Arial"/>
                <a:cs typeface="Arial"/>
                <a:sym typeface="Arial"/>
              </a:rPr>
              <a:t>Модель №1 LSTM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3" name="Google Shape;963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467" y="1145044"/>
            <a:ext cx="10065403" cy="526472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91"/>
          <p:cNvSpPr txBox="1"/>
          <p:nvPr/>
        </p:nvSpPr>
        <p:spPr>
          <a:xfrm>
            <a:off x="8104094" y="502874"/>
            <a:ext cx="3311310" cy="6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Лесницкая Татьяна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91"/>
          <p:cNvSpPr/>
          <p:nvPr/>
        </p:nvSpPr>
        <p:spPr>
          <a:xfrm>
            <a:off x="8284324" y="237761"/>
            <a:ext cx="3311310" cy="10319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91"/>
          <p:cNvSpPr txBox="1"/>
          <p:nvPr/>
        </p:nvSpPr>
        <p:spPr>
          <a:xfrm>
            <a:off x="8526371" y="373082"/>
            <a:ext cx="3311310" cy="6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Лесницкая Татьяна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91"/>
          <p:cNvSpPr txBox="1"/>
          <p:nvPr/>
        </p:nvSpPr>
        <p:spPr>
          <a:xfrm>
            <a:off x="1766047" y="2268072"/>
            <a:ext cx="4876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MSE: 29654731.4848 RMSE: 5445.6158 R²: 0.8155</a:t>
            </a:r>
            <a:endParaRPr b="1"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2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/>
              <a:t>Предсказание модели LSTM на несколько недель</a:t>
            </a:r>
            <a:endParaRPr/>
          </a:p>
        </p:txBody>
      </p:sp>
      <p:pic>
        <p:nvPicPr>
          <p:cNvPr id="973" name="Google Shape;973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340" y="974352"/>
            <a:ext cx="11220450" cy="57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93"/>
          <p:cNvSpPr txBox="1"/>
          <p:nvPr>
            <p:ph type="title"/>
          </p:nvPr>
        </p:nvSpPr>
        <p:spPr>
          <a:xfrm>
            <a:off x="660425" y="31557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-RU" sz="4000">
                <a:latin typeface="Arial"/>
                <a:ea typeface="Arial"/>
                <a:cs typeface="Arial"/>
                <a:sym typeface="Arial"/>
              </a:rPr>
              <a:t>Модель №2 CatBoost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9" name="Google Shape;979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562" y="1290917"/>
            <a:ext cx="6552920" cy="4985323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93"/>
          <p:cNvSpPr txBox="1"/>
          <p:nvPr/>
        </p:nvSpPr>
        <p:spPr>
          <a:xfrm>
            <a:off x="8475554" y="367587"/>
            <a:ext cx="348727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MSE: 257642283.1630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RMSE: 16051.2393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R²: -0.6584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94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86" name="Google Shape;986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443" y="1579845"/>
            <a:ext cx="8210550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94"/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Модель №2 CatBoost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94"/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Модель №2 CatBoost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94"/>
          <p:cNvSpPr txBox="1"/>
          <p:nvPr/>
        </p:nvSpPr>
        <p:spPr>
          <a:xfrm>
            <a:off x="687320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№3 LinearRegression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94"/>
          <p:cNvSpPr/>
          <p:nvPr/>
        </p:nvSpPr>
        <p:spPr>
          <a:xfrm>
            <a:off x="8254743" y="275293"/>
            <a:ext cx="3675527" cy="113851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94"/>
          <p:cNvSpPr txBox="1"/>
          <p:nvPr/>
        </p:nvSpPr>
        <p:spPr>
          <a:xfrm>
            <a:off x="8343918" y="441326"/>
            <a:ext cx="3675527" cy="6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Пелюшенко Владислав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94"/>
          <p:cNvSpPr txBox="1"/>
          <p:nvPr/>
        </p:nvSpPr>
        <p:spPr>
          <a:xfrm>
            <a:off x="8872833" y="2551837"/>
            <a:ext cx="314661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MAE линейной регрессии: 6346.032142413797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MSE линейной регрессии: 71641897.74791077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R^2 линейной регрессии: 0.5966166755219464</a:t>
            </a:r>
            <a:endParaRPr b="1"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5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98" name="Google Shape;998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837" y="1730450"/>
            <a:ext cx="8665580" cy="460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95"/>
          <p:cNvSpPr txBox="1"/>
          <p:nvPr/>
        </p:nvSpPr>
        <p:spPr>
          <a:xfrm>
            <a:off x="741107" y="518851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№4 RandomForest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95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mo"/>
              <a:buNone/>
            </a:pPr>
            <a:r>
              <a:rPr b="0" i="0" lang="ru-RU" sz="9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MAE случайного леса: 837.7184210526317 MSE случайного леса: 2081946.2218421055 R^2 случайного леса: 0.9889512599606346</a:t>
            </a:r>
            <a:r>
              <a:rPr b="0" i="0" lang="ru-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95"/>
          <p:cNvSpPr txBox="1"/>
          <p:nvPr/>
        </p:nvSpPr>
        <p:spPr>
          <a:xfrm>
            <a:off x="9126069" y="2043971"/>
            <a:ext cx="362338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MAE случайного леса: 837.7184210526317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MSE случайного леса: 2081946.2218421055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R^2 случайного леса: 0.9889512599606346</a:t>
            </a:r>
            <a:endParaRPr b="1"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96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07" name="Google Shape;1007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980" y="1649505"/>
            <a:ext cx="7899861" cy="4231342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96"/>
          <p:cNvSpPr txBox="1"/>
          <p:nvPr/>
        </p:nvSpPr>
        <p:spPr>
          <a:xfrm>
            <a:off x="625980" y="47208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№5 ARIMA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96"/>
          <p:cNvSpPr txBox="1"/>
          <p:nvPr/>
        </p:nvSpPr>
        <p:spPr>
          <a:xfrm>
            <a:off x="5010798" y="3907576"/>
            <a:ext cx="2779531" cy="6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Шитов Владимир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96"/>
          <p:cNvSpPr/>
          <p:nvPr/>
        </p:nvSpPr>
        <p:spPr>
          <a:xfrm>
            <a:off x="8858678" y="315576"/>
            <a:ext cx="2707342" cy="10177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96"/>
          <p:cNvSpPr txBox="1"/>
          <p:nvPr/>
        </p:nvSpPr>
        <p:spPr>
          <a:xfrm>
            <a:off x="8965783" y="359194"/>
            <a:ext cx="2779531" cy="6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Шитов Владимир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97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17" name="Google Shape;1017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972" y="1767920"/>
            <a:ext cx="8515630" cy="456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97"/>
          <p:cNvSpPr txBox="1"/>
          <p:nvPr/>
        </p:nvSpPr>
        <p:spPr>
          <a:xfrm>
            <a:off x="660425" y="31557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Модель №6 SARIMA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97"/>
          <p:cNvSpPr txBox="1"/>
          <p:nvPr/>
        </p:nvSpPr>
        <p:spPr>
          <a:xfrm>
            <a:off x="8316548" y="891610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p, d, q = </a:t>
            </a:r>
            <a:r>
              <a:rPr b="0" i="0" lang="ru-RU" sz="1800">
                <a:solidFill>
                  <a:srgbClr val="AA5D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-RU" sz="18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-RU" sz="1800">
                <a:solidFill>
                  <a:srgbClr val="AA5D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-RU" sz="18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-RU" sz="1800">
                <a:solidFill>
                  <a:srgbClr val="AA5D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-RU" sz="18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1800">
              <a:solidFill>
                <a:srgbClr val="4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D, Q, m = </a:t>
            </a:r>
            <a:r>
              <a:rPr b="0" i="0" lang="ru-RU" sz="1800">
                <a:solidFill>
                  <a:srgbClr val="AA5D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-RU" sz="18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-RU" sz="1800">
                <a:solidFill>
                  <a:srgbClr val="AA5D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-RU" sz="18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-RU" sz="1800">
                <a:solidFill>
                  <a:srgbClr val="AA5D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ru-RU" sz="1800">
                <a:solidFill>
                  <a:srgbClr val="54545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ru-RU" sz="1800">
                <a:solidFill>
                  <a:srgbClr val="AA5D00"/>
                </a:solidFill>
                <a:latin typeface="Courier New"/>
                <a:ea typeface="Courier New"/>
                <a:cs typeface="Courier New"/>
                <a:sym typeface="Courier New"/>
              </a:rPr>
              <a:t>52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98"/>
          <p:cNvSpPr txBox="1"/>
          <p:nvPr>
            <p:ph type="title"/>
          </p:nvPr>
        </p:nvSpPr>
        <p:spPr>
          <a:xfrm>
            <a:off x="488428" y="542880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Вывод:</a:t>
            </a:r>
            <a:endParaRPr/>
          </a:p>
        </p:txBody>
      </p:sp>
      <p:sp>
        <p:nvSpPr>
          <p:cNvPr id="1025" name="Google Shape;1025;p98"/>
          <p:cNvSpPr/>
          <p:nvPr/>
        </p:nvSpPr>
        <p:spPr>
          <a:xfrm>
            <a:off x="2278825" y="1806125"/>
            <a:ext cx="7734000" cy="435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SARIMA показала лучшие результаты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800">
                <a:solidFill>
                  <a:schemeClr val="dk1"/>
                </a:solidFill>
              </a:rPr>
              <a:t>Она была использована при создании приложения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9"/>
          <p:cNvSpPr txBox="1"/>
          <p:nvPr>
            <p:ph type="title"/>
          </p:nvPr>
        </p:nvSpPr>
        <p:spPr>
          <a:xfrm>
            <a:off x="442914" y="441325"/>
            <a:ext cx="6504733" cy="894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b="1" lang="ru-RU"/>
              <a:t>Пример ПО</a:t>
            </a:r>
            <a:endParaRPr b="1"/>
          </a:p>
        </p:txBody>
      </p:sp>
      <p:pic>
        <p:nvPicPr>
          <p:cNvPr id="1031" name="Google Shape;1031;p99" title="Снимок экрана (16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00" y="1456600"/>
            <a:ext cx="9012983" cy="435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99"/>
          <p:cNvSpPr txBox="1"/>
          <p:nvPr/>
        </p:nvSpPr>
        <p:spPr>
          <a:xfrm>
            <a:off x="7885200" y="267575"/>
            <a:ext cx="412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/>
          <p:nvPr/>
        </p:nvSpPr>
        <p:spPr>
          <a:xfrm>
            <a:off x="0" y="902368"/>
            <a:ext cx="12073690" cy="5059279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82"/>
          <p:cNvSpPr/>
          <p:nvPr/>
        </p:nvSpPr>
        <p:spPr>
          <a:xfrm>
            <a:off x="480048" y="1995827"/>
            <a:ext cx="7871100" cy="3619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514350" lvl="0" marL="971550" marR="0" rtl="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AutoNum type="arabicPeriod"/>
            </a:pPr>
            <a:r>
              <a:rPr b="1" i="0" lang="ru-RU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Шаги выполнения</a:t>
            </a:r>
            <a:endParaRPr b="1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9715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971550" marR="0" rtl="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AutoNum type="arabicPeriod"/>
            </a:pPr>
            <a:r>
              <a:rPr b="1" i="0" lang="ru-RU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Процесс выполнения</a:t>
            </a:r>
            <a:endParaRPr b="1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9715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971550" marR="0" rtl="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AutoNum type="arabicPeriod"/>
            </a:pPr>
            <a:r>
              <a:rPr b="1" i="0" lang="ru-RU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Результат</a:t>
            </a:r>
            <a:endParaRPr/>
          </a:p>
        </p:txBody>
      </p:sp>
      <p:sp>
        <p:nvSpPr>
          <p:cNvPr id="885" name="Google Shape;885;p82"/>
          <p:cNvSpPr/>
          <p:nvPr/>
        </p:nvSpPr>
        <p:spPr>
          <a:xfrm>
            <a:off x="480060" y="281086"/>
            <a:ext cx="4201484" cy="952143"/>
          </a:xfrm>
          <a:prstGeom prst="flowChartTerminator">
            <a:avLst/>
          </a:prstGeom>
          <a:solidFill>
            <a:srgbClr val="1485FC"/>
          </a:solidFill>
          <a:ln cap="flat" cmpd="sng" w="25400">
            <a:solidFill>
              <a:srgbClr val="1485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Содержание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3"/>
          <p:cNvSpPr/>
          <p:nvPr/>
        </p:nvSpPr>
        <p:spPr>
          <a:xfrm>
            <a:off x="1916275" y="2926200"/>
            <a:ext cx="9256800" cy="239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</a:rPr>
              <a:t>Необходимо разработать модель, которая по истории цен и дополнительных данных за период [1,T] делает рекомендацию по объему тендера на арматуру для недели T</a:t>
            </a:r>
            <a:endParaRPr sz="27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83"/>
          <p:cNvSpPr txBox="1"/>
          <p:nvPr/>
        </p:nvSpPr>
        <p:spPr>
          <a:xfrm>
            <a:off x="537283" y="1661169"/>
            <a:ext cx="609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3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Цель работы:</a:t>
            </a:r>
            <a:endParaRPr sz="3600">
              <a:solidFill>
                <a:schemeClr val="accent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2" name="Google Shape;892;p83"/>
          <p:cNvSpPr txBox="1"/>
          <p:nvPr/>
        </p:nvSpPr>
        <p:spPr>
          <a:xfrm>
            <a:off x="537283" y="568642"/>
            <a:ext cx="609700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 sz="4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4"/>
          <p:cNvSpPr txBox="1"/>
          <p:nvPr>
            <p:ph type="title"/>
          </p:nvPr>
        </p:nvSpPr>
        <p:spPr>
          <a:xfrm>
            <a:off x="715511" y="362451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>
                <a:latin typeface="Arial"/>
                <a:ea typeface="Arial"/>
                <a:cs typeface="Arial"/>
                <a:sym typeface="Arial"/>
              </a:rPr>
              <a:t>Над проектом работали</a:t>
            </a:r>
            <a:endParaRPr/>
          </a:p>
        </p:txBody>
      </p:sp>
      <p:sp>
        <p:nvSpPr>
          <p:cNvPr id="898" name="Google Shape;898;p84"/>
          <p:cNvSpPr/>
          <p:nvPr/>
        </p:nvSpPr>
        <p:spPr>
          <a:xfrm>
            <a:off x="1066800" y="1676400"/>
            <a:ext cx="3433482" cy="113851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84"/>
          <p:cNvSpPr txBox="1"/>
          <p:nvPr/>
        </p:nvSpPr>
        <p:spPr>
          <a:xfrm>
            <a:off x="1308847" y="1864989"/>
            <a:ext cx="3433482" cy="6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Лесницкая Татьяна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84"/>
          <p:cNvSpPr/>
          <p:nvPr/>
        </p:nvSpPr>
        <p:spPr>
          <a:xfrm>
            <a:off x="7324175" y="1634125"/>
            <a:ext cx="4138800" cy="113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84"/>
          <p:cNvSpPr txBox="1"/>
          <p:nvPr/>
        </p:nvSpPr>
        <p:spPr>
          <a:xfrm>
            <a:off x="7449673" y="1820990"/>
            <a:ext cx="3675527" cy="6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Пелюшенко Владислав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84"/>
          <p:cNvSpPr/>
          <p:nvPr/>
        </p:nvSpPr>
        <p:spPr>
          <a:xfrm>
            <a:off x="4649947" y="3704500"/>
            <a:ext cx="3433500" cy="101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84"/>
          <p:cNvSpPr txBox="1"/>
          <p:nvPr/>
        </p:nvSpPr>
        <p:spPr>
          <a:xfrm>
            <a:off x="5010798" y="3907576"/>
            <a:ext cx="2779531" cy="611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Шитов Владимир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85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/>
              <a:t>Выполнение работы:</a:t>
            </a:r>
            <a:endParaRPr/>
          </a:p>
        </p:txBody>
      </p:sp>
      <p:sp>
        <p:nvSpPr>
          <p:cNvPr id="909" name="Google Shape;909;p85"/>
          <p:cNvSpPr/>
          <p:nvPr/>
        </p:nvSpPr>
        <p:spPr>
          <a:xfrm>
            <a:off x="9407130" y="4563075"/>
            <a:ext cx="2480400" cy="508463"/>
          </a:xfrm>
          <a:prstGeom prst="roundRect">
            <a:avLst>
              <a:gd fmla="val 46280" name="adj"/>
            </a:avLst>
          </a:prstGeom>
          <a:solidFill>
            <a:srgbClr val="FFFFFF"/>
          </a:solidFill>
          <a:ln cap="flat" cmpd="sng" w="12700">
            <a:solidFill>
              <a:srgbClr val="007D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85"/>
          <p:cNvSpPr txBox="1"/>
          <p:nvPr/>
        </p:nvSpPr>
        <p:spPr>
          <a:xfrm>
            <a:off x="9627263" y="4674242"/>
            <a:ext cx="429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</a:pPr>
            <a:r>
              <a:rPr lang="ru-RU" sz="2000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2000" u="none" cap="none" strike="noStrike">
              <a:solidFill>
                <a:srgbClr val="007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85"/>
          <p:cNvSpPr txBox="1"/>
          <p:nvPr/>
        </p:nvSpPr>
        <p:spPr>
          <a:xfrm>
            <a:off x="9842018" y="4698201"/>
            <a:ext cx="1702783" cy="2787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b="1" lang="ru-RU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Результат</a:t>
            </a:r>
            <a:endParaRPr b="1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85"/>
          <p:cNvSpPr/>
          <p:nvPr/>
        </p:nvSpPr>
        <p:spPr>
          <a:xfrm>
            <a:off x="442914" y="1409750"/>
            <a:ext cx="2810248" cy="1631230"/>
          </a:xfrm>
          <a:prstGeom prst="roundRect">
            <a:avLst>
              <a:gd fmla="val 18745" name="adj"/>
            </a:avLst>
          </a:prstGeom>
          <a:solidFill>
            <a:srgbClr val="FFFFFF"/>
          </a:solidFill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Поиск и обработка данных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Поиск и обработка данных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85"/>
          <p:cNvSpPr txBox="1"/>
          <p:nvPr/>
        </p:nvSpPr>
        <p:spPr>
          <a:xfrm>
            <a:off x="594025" y="2621605"/>
            <a:ext cx="429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</a:pPr>
            <a:r>
              <a:rPr lang="ru-RU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14" name="Google Shape;914;p85"/>
          <p:cNvSpPr/>
          <p:nvPr/>
        </p:nvSpPr>
        <p:spPr>
          <a:xfrm>
            <a:off x="3376011" y="1405641"/>
            <a:ext cx="2810248" cy="1631230"/>
          </a:xfrm>
          <a:prstGeom prst="roundRect">
            <a:avLst>
              <a:gd fmla="val 18745" name="adj"/>
            </a:avLst>
          </a:prstGeom>
          <a:solidFill>
            <a:srgbClr val="FFFFFF"/>
          </a:solidFill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Выбор библиотек и моделей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85"/>
          <p:cNvSpPr txBox="1"/>
          <p:nvPr/>
        </p:nvSpPr>
        <p:spPr>
          <a:xfrm>
            <a:off x="3527122" y="2627603"/>
            <a:ext cx="429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</a:pPr>
            <a:r>
              <a:rPr lang="ru-RU" sz="2000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 u="none" cap="none" strike="noStrike">
              <a:solidFill>
                <a:srgbClr val="007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85"/>
          <p:cNvSpPr/>
          <p:nvPr/>
        </p:nvSpPr>
        <p:spPr>
          <a:xfrm>
            <a:off x="6309108" y="1405641"/>
            <a:ext cx="2810248" cy="1631230"/>
          </a:xfrm>
          <a:prstGeom prst="roundRect">
            <a:avLst>
              <a:gd fmla="val 18745" name="adj"/>
            </a:avLst>
          </a:prstGeom>
          <a:solidFill>
            <a:srgbClr val="FFFFFF"/>
          </a:solidFill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Обучение и тестирование моделей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85"/>
          <p:cNvSpPr txBox="1"/>
          <p:nvPr/>
        </p:nvSpPr>
        <p:spPr>
          <a:xfrm>
            <a:off x="6460219" y="2608720"/>
            <a:ext cx="429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</a:pPr>
            <a:r>
              <a:rPr lang="ru-RU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18" name="Google Shape;918;p85"/>
          <p:cNvSpPr/>
          <p:nvPr/>
        </p:nvSpPr>
        <p:spPr>
          <a:xfrm>
            <a:off x="9231500" y="1405641"/>
            <a:ext cx="2810248" cy="1631230"/>
          </a:xfrm>
          <a:prstGeom prst="roundRect">
            <a:avLst>
              <a:gd fmla="val 18745" name="adj"/>
            </a:avLst>
          </a:prstGeom>
          <a:solidFill>
            <a:srgbClr val="FFFFFF"/>
          </a:solidFill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Проверка качества предсказаний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85"/>
          <p:cNvSpPr txBox="1"/>
          <p:nvPr/>
        </p:nvSpPr>
        <p:spPr>
          <a:xfrm>
            <a:off x="9371190" y="2570124"/>
            <a:ext cx="429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</a:pPr>
            <a:r>
              <a:rPr lang="ru-RU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920" name="Google Shape;920;p85"/>
          <p:cNvCxnSpPr>
            <a:stCxn id="912" idx="3"/>
            <a:endCxn id="914" idx="1"/>
          </p:cNvCxnSpPr>
          <p:nvPr/>
        </p:nvCxnSpPr>
        <p:spPr>
          <a:xfrm flipH="1" rot="10800000">
            <a:off x="3253162" y="2221165"/>
            <a:ext cx="122700" cy="4200"/>
          </a:xfrm>
          <a:prstGeom prst="straightConnector1">
            <a:avLst/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85"/>
          <p:cNvCxnSpPr>
            <a:stCxn id="914" idx="3"/>
            <a:endCxn id="916" idx="1"/>
          </p:cNvCxnSpPr>
          <p:nvPr/>
        </p:nvCxnSpPr>
        <p:spPr>
          <a:xfrm>
            <a:off x="6186259" y="2221256"/>
            <a:ext cx="122700" cy="0"/>
          </a:xfrm>
          <a:prstGeom prst="straightConnector1">
            <a:avLst/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85"/>
          <p:cNvCxnSpPr>
            <a:stCxn id="916" idx="3"/>
            <a:endCxn id="918" idx="1"/>
          </p:cNvCxnSpPr>
          <p:nvPr/>
        </p:nvCxnSpPr>
        <p:spPr>
          <a:xfrm>
            <a:off x="9119356" y="2221256"/>
            <a:ext cx="112200" cy="0"/>
          </a:xfrm>
          <a:prstGeom prst="straightConnector1">
            <a:avLst/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85"/>
          <p:cNvCxnSpPr>
            <a:stCxn id="918" idx="2"/>
            <a:endCxn id="924" idx="0"/>
          </p:cNvCxnSpPr>
          <p:nvPr/>
        </p:nvCxnSpPr>
        <p:spPr>
          <a:xfrm rot="5400000">
            <a:off x="5770774" y="-885779"/>
            <a:ext cx="943200" cy="8788500"/>
          </a:xfrm>
          <a:prstGeom prst="bentConnector3">
            <a:avLst>
              <a:gd fmla="val 50001" name="adj1"/>
            </a:avLst>
          </a:prstGeom>
          <a:noFill/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4" name="Google Shape;924;p85"/>
          <p:cNvSpPr/>
          <p:nvPr/>
        </p:nvSpPr>
        <p:spPr>
          <a:xfrm>
            <a:off x="442914" y="3980099"/>
            <a:ext cx="2810248" cy="1631230"/>
          </a:xfrm>
          <a:prstGeom prst="roundRect">
            <a:avLst>
              <a:gd fmla="val 18745" name="adj"/>
            </a:avLst>
          </a:prstGeom>
          <a:solidFill>
            <a:srgbClr val="FFFFFF"/>
          </a:solidFill>
          <a:ln cap="flat" cmpd="sng" w="12700">
            <a:solidFill>
              <a:srgbClr val="007D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Разработка визуализации прогнозов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85"/>
          <p:cNvSpPr txBox="1"/>
          <p:nvPr/>
        </p:nvSpPr>
        <p:spPr>
          <a:xfrm>
            <a:off x="594025" y="5184512"/>
            <a:ext cx="429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</a:pPr>
            <a:r>
              <a:rPr lang="ru-RU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926" name="Google Shape;926;p85"/>
          <p:cNvSpPr txBox="1"/>
          <p:nvPr/>
        </p:nvSpPr>
        <p:spPr>
          <a:xfrm>
            <a:off x="3538022" y="5211842"/>
            <a:ext cx="4295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FF"/>
              </a:buClr>
              <a:buSzPts val="2000"/>
              <a:buFont typeface="Arial"/>
              <a:buNone/>
            </a:pPr>
            <a:r>
              <a:rPr lang="ru-RU" sz="2000" u="none" cap="none" strike="noStrike">
                <a:solidFill>
                  <a:srgbClr val="007D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927" name="Google Shape;927;p85"/>
          <p:cNvCxnSpPr>
            <a:stCxn id="924" idx="3"/>
            <a:endCxn id="909" idx="1"/>
          </p:cNvCxnSpPr>
          <p:nvPr/>
        </p:nvCxnSpPr>
        <p:spPr>
          <a:xfrm>
            <a:off x="3253162" y="4795714"/>
            <a:ext cx="6153900" cy="21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6"/>
          <p:cNvSpPr txBox="1"/>
          <p:nvPr>
            <p:ph type="title"/>
          </p:nvPr>
        </p:nvSpPr>
        <p:spPr>
          <a:xfrm>
            <a:off x="444789" y="411126"/>
            <a:ext cx="113025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>
                <a:latin typeface="Arial Black"/>
                <a:ea typeface="Arial Black"/>
                <a:cs typeface="Arial Black"/>
                <a:sym typeface="Arial Black"/>
              </a:rPr>
              <a:t>Временной ряд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33" name="Google Shape;933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179" y="1206499"/>
            <a:ext cx="986790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7"/>
          <p:cNvSpPr txBox="1"/>
          <p:nvPr>
            <p:ph type="title"/>
          </p:nvPr>
        </p:nvSpPr>
        <p:spPr>
          <a:xfrm>
            <a:off x="1604358" y="474468"/>
            <a:ext cx="8878613" cy="417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>
                <a:latin typeface="Arial Black"/>
                <a:ea typeface="Arial Black"/>
                <a:cs typeface="Arial Black"/>
                <a:sym typeface="Arial Black"/>
              </a:rPr>
              <a:t>Характеристики временного ряда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39" name="Google Shape;939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645" y="1138387"/>
            <a:ext cx="9248215" cy="5245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88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>
                <a:latin typeface="Arial Black"/>
                <a:ea typeface="Arial Black"/>
                <a:cs typeface="Arial Black"/>
                <a:sym typeface="Arial Black"/>
              </a:rPr>
              <a:t>Автокореляция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45" name="Google Shape;945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2965" y="1905226"/>
            <a:ext cx="4146879" cy="2200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3428" y="1879569"/>
            <a:ext cx="7508501" cy="414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9"/>
          <p:cNvSpPr txBox="1"/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/>
              <a:t>Добавление признаков из данных(LSTM)</a:t>
            </a:r>
            <a:endParaRPr/>
          </a:p>
        </p:txBody>
      </p:sp>
      <p:pic>
        <p:nvPicPr>
          <p:cNvPr id="952" name="Google Shape;952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3127" y="1230949"/>
            <a:ext cx="7858404" cy="54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