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54.xml" ContentType="application/vnd.openxmlformats-officedocument.theme+xml"/>
  <Override PartName="/ppt/theme/theme53.xml" ContentType="application/vnd.openxmlformats-officedocument.theme+xml"/>
  <Override PartName="/ppt/theme/theme52.xml" ContentType="application/vnd.openxmlformats-officedocument.theme+xml"/>
  <Override PartName="/ppt/theme/theme51.xml" ContentType="application/vnd.openxmlformats-officedocument.theme+xml"/>
  <Override PartName="/ppt/theme/theme50.xml" ContentType="application/vnd.openxmlformats-officedocument.theme+xml"/>
  <Override PartName="/ppt/theme/theme46.xml" ContentType="application/vnd.openxmlformats-officedocument.theme+xml"/>
  <Override PartName="/ppt/theme/theme45.xml" ContentType="application/vnd.openxmlformats-officedocument.theme+xml"/>
  <Override PartName="/ppt/theme/theme44.xml" ContentType="application/vnd.openxmlformats-officedocument.theme+xml"/>
  <Override PartName="/ppt/theme/theme43.xml" ContentType="application/vnd.openxmlformats-officedocument.theme+xml"/>
  <Override PartName="/ppt/theme/theme42.xml" ContentType="application/vnd.openxmlformats-officedocument.theme+xml"/>
  <Override PartName="/ppt/theme/theme41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38.xml" ContentType="application/vnd.openxmlformats-officedocument.theme+xml"/>
  <Override PartName="/ppt/theme/theme37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20.xml" ContentType="application/vnd.openxmlformats-officedocument.theme+xml"/>
  <Override PartName="/ppt/theme/theme57.xml" ContentType="application/vnd.openxmlformats-officedocument.theme+xml"/>
  <Override PartName="/ppt/theme/theme19.xml" ContentType="application/vnd.openxmlformats-officedocument.theme+xml"/>
  <Override PartName="/ppt/theme/theme61.xml" ContentType="application/vnd.openxmlformats-officedocument.theme+xml"/>
  <Override PartName="/ppt/theme/theme21.xml" ContentType="application/vnd.openxmlformats-officedocument.theme+xml"/>
  <Override PartName="/ppt/theme/theme58.xml" ContentType="application/vnd.openxmlformats-officedocument.theme+xml"/>
  <Override PartName="/ppt/theme/theme22.xml" ContentType="application/vnd.openxmlformats-officedocument.theme+xml"/>
  <Override PartName="/ppt/theme/theme59.xml" ContentType="application/vnd.openxmlformats-officedocument.theme+xml"/>
  <Override PartName="/ppt/theme/theme23.xml" ContentType="application/vnd.openxmlformats-officedocument.theme+xml"/>
  <Override PartName="/ppt/theme/theme60.xml" ContentType="application/vnd.openxmlformats-officedocument.theme+xml"/>
  <Override PartName="/ppt/theme/theme18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79.xml" ContentType="application/vnd.openxmlformats-officedocument.theme+xml"/>
  <Override PartName="/ppt/theme/theme67.xml" ContentType="application/vnd.openxmlformats-officedocument.theme+xml"/>
  <Override PartName="/ppt/theme/theme30.xml" ContentType="application/vnd.openxmlformats-officedocument.theme+xml"/>
  <Override PartName="/ppt/theme/theme78.xml" ContentType="application/vnd.openxmlformats-officedocument.theme+xml"/>
  <Override PartName="/ppt/theme/theme77.xml" ContentType="application/vnd.openxmlformats-officedocument.theme+xml"/>
  <Override PartName="/ppt/theme/theme76.xml" ContentType="application/vnd.openxmlformats-officedocument.theme+xml"/>
  <Override PartName="/ppt/theme/theme75.xml" ContentType="application/vnd.openxmlformats-officedocument.theme+xml"/>
  <Override PartName="/ppt/theme/theme74.xml" ContentType="application/vnd.openxmlformats-officedocument.theme+xml"/>
  <Override PartName="/ppt/theme/theme73.xml" ContentType="application/vnd.openxmlformats-officedocument.theme+xml"/>
  <Override PartName="/ppt/theme/theme72.xml" ContentType="application/vnd.openxmlformats-officedocument.theme+xml"/>
  <Override PartName="/ppt/theme/theme71.xml" ContentType="application/vnd.openxmlformats-officedocument.theme+xml"/>
  <Override PartName="/ppt/theme/theme69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70.xml" ContentType="application/vnd.openxmlformats-officedocument.theme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68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13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_rels/slideLayout5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  <p:sldMasterId id="2147483778" r:id="rId67"/>
    <p:sldMasterId id="2147483780" r:id="rId68"/>
    <p:sldMasterId id="2147483782" r:id="rId69"/>
    <p:sldMasterId id="2147483784" r:id="rId70"/>
    <p:sldMasterId id="2147483786" r:id="rId71"/>
    <p:sldMasterId id="2147483788" r:id="rId72"/>
    <p:sldMasterId id="2147483790" r:id="rId73"/>
    <p:sldMasterId id="2147483792" r:id="rId74"/>
    <p:sldMasterId id="2147483794" r:id="rId75"/>
    <p:sldMasterId id="2147483796" r:id="rId76"/>
    <p:sldMasterId id="2147483798" r:id="rId77"/>
    <p:sldMasterId id="2147483800" r:id="rId78"/>
    <p:sldMasterId id="2147483802" r:id="rId79"/>
    <p:sldMasterId id="2147483804" r:id="rId80"/>
  </p:sldMasterIdLst>
  <p:sldIdLst>
    <p:sldId id="256" r:id="rId81"/>
    <p:sldId id="257" r:id="rId82"/>
    <p:sldId id="258" r:id="rId83"/>
    <p:sldId id="259" r:id="rId84"/>
    <p:sldId id="260" r:id="rId85"/>
    <p:sldId id="261" r:id="rId86"/>
    <p:sldId id="262" r:id="rId87"/>
    <p:sldId id="263" r:id="rId88"/>
    <p:sldId id="264" r:id="rId89"/>
    <p:sldId id="265" r:id="rId90"/>
    <p:sldId id="266" r:id="rId91"/>
    <p:sldId id="267" r:id="rId92"/>
    <p:sldId id="268" r:id="rId93"/>
    <p:sldId id="269" r:id="rId94"/>
    <p:sldId id="270" r:id="rId95"/>
    <p:sldId id="271" r:id="rId96"/>
    <p:sldId id="272" r:id="rId97"/>
    <p:sldId id="273" r:id="rId98"/>
    <p:sldId id="274" r:id="rId9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" Target="slides/slide1.xml"/><Relationship Id="rId82" Type="http://schemas.openxmlformats.org/officeDocument/2006/relationships/slide" Target="slides/slide2.xml"/><Relationship Id="rId83" Type="http://schemas.openxmlformats.org/officeDocument/2006/relationships/slide" Target="slides/slide3.xml"/><Relationship Id="rId84" Type="http://schemas.openxmlformats.org/officeDocument/2006/relationships/slide" Target="slides/slide4.xml"/><Relationship Id="rId85" Type="http://schemas.openxmlformats.org/officeDocument/2006/relationships/slide" Target="slides/slide5.xml"/><Relationship Id="rId86" Type="http://schemas.openxmlformats.org/officeDocument/2006/relationships/slide" Target="slides/slide6.xml"/><Relationship Id="rId87" Type="http://schemas.openxmlformats.org/officeDocument/2006/relationships/slide" Target="slides/slide7.xml"/><Relationship Id="rId88" Type="http://schemas.openxmlformats.org/officeDocument/2006/relationships/slide" Target="slides/slide8.xml"/><Relationship Id="rId89" Type="http://schemas.openxmlformats.org/officeDocument/2006/relationships/slide" Target="slides/slide9.xml"/><Relationship Id="rId90" Type="http://schemas.openxmlformats.org/officeDocument/2006/relationships/slide" Target="slides/slide10.xml"/><Relationship Id="rId91" Type="http://schemas.openxmlformats.org/officeDocument/2006/relationships/slide" Target="slides/slide11.xml"/><Relationship Id="rId92" Type="http://schemas.openxmlformats.org/officeDocument/2006/relationships/slide" Target="slides/slide12.xml"/><Relationship Id="rId93" Type="http://schemas.openxmlformats.org/officeDocument/2006/relationships/slide" Target="slides/slide13.xml"/><Relationship Id="rId94" Type="http://schemas.openxmlformats.org/officeDocument/2006/relationships/slide" Target="slides/slide14.xml"/><Relationship Id="rId95" Type="http://schemas.openxmlformats.org/officeDocument/2006/relationships/slide" Target="slides/slide15.xml"/><Relationship Id="rId96" Type="http://schemas.openxmlformats.org/officeDocument/2006/relationships/slide" Target="slides/slide16.xml"/><Relationship Id="rId97" Type="http://schemas.openxmlformats.org/officeDocument/2006/relationships/slide" Target="slides/slide17.xml"/><Relationship Id="rId98" Type="http://schemas.openxmlformats.org/officeDocument/2006/relationships/slide" Target="slides/slide18.xml"/><Relationship Id="rId99" Type="http://schemas.openxmlformats.org/officeDocument/2006/relationships/slide" Target="slides/slide19.xml"/><Relationship Id="rId10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w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ext+two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hree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hree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hree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hree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ext+phot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hree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six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six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six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six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six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long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long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long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ext+phot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long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fourlong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wo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eight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eight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eight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eight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eight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w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ext+phot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acc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ext+phot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ext+phot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acc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ext+phot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photo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wo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wo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wo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wo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ext+two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hree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hree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hree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photo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hree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three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six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six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six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six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six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long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long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wo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long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long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fourlong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eight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eight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eight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eight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_eight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wo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w_two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5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6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7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8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0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1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2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3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4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5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6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7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8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7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42800" y="1089000"/>
            <a:ext cx="554472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203880" y="1089000"/>
            <a:ext cx="554472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5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body"/>
          </p:nvPr>
        </p:nvSpPr>
        <p:spPr>
          <a:xfrm>
            <a:off x="6203880" y="3538800"/>
            <a:ext cx="55447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203880" y="1089000"/>
            <a:ext cx="55447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42800" y="1089000"/>
            <a:ext cx="554472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5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body"/>
          </p:nvPr>
        </p:nvSpPr>
        <p:spPr>
          <a:xfrm>
            <a:off x="6203880" y="3538800"/>
            <a:ext cx="55447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203880" y="1089000"/>
            <a:ext cx="55447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42800" y="3538800"/>
            <a:ext cx="55447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42800" y="1089000"/>
            <a:ext cx="55447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66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67" name="Google Shape;98;p20"/>
          <p:cNvSpPr/>
          <p:nvPr/>
        </p:nvSpPr>
        <p:spPr>
          <a:xfrm>
            <a:off x="442800" y="1089000"/>
            <a:ext cx="5543640" cy="223164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100;p20"/>
          <p:cNvSpPr/>
          <p:nvPr/>
        </p:nvSpPr>
        <p:spPr>
          <a:xfrm>
            <a:off x="6201360" y="1089000"/>
            <a:ext cx="5543640" cy="223164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Google Shape;101;p20"/>
          <p:cNvSpPr/>
          <p:nvPr/>
        </p:nvSpPr>
        <p:spPr>
          <a:xfrm>
            <a:off x="442800" y="3538800"/>
            <a:ext cx="5543640" cy="223164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Google Shape;102;p20"/>
          <p:cNvSpPr/>
          <p:nvPr/>
        </p:nvSpPr>
        <p:spPr>
          <a:xfrm>
            <a:off x="6201360" y="3538800"/>
            <a:ext cx="5543640" cy="223164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511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420600" y="1306800"/>
            <a:ext cx="511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58800" y="3754800"/>
            <a:ext cx="511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420600" y="3754800"/>
            <a:ext cx="511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7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78" name="Google Shape;108;p21"/>
          <p:cNvSpPr/>
          <p:nvPr/>
        </p:nvSpPr>
        <p:spPr>
          <a:xfrm>
            <a:off x="442800" y="1089000"/>
            <a:ext cx="5543640" cy="223164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0;p21"/>
          <p:cNvSpPr/>
          <p:nvPr/>
        </p:nvSpPr>
        <p:spPr>
          <a:xfrm>
            <a:off x="6201360" y="1092600"/>
            <a:ext cx="5543640" cy="223164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1;p21"/>
          <p:cNvSpPr/>
          <p:nvPr/>
        </p:nvSpPr>
        <p:spPr>
          <a:xfrm>
            <a:off x="442800" y="3538800"/>
            <a:ext cx="5543640" cy="223164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12;p21"/>
          <p:cNvSpPr/>
          <p:nvPr/>
        </p:nvSpPr>
        <p:spPr>
          <a:xfrm>
            <a:off x="6201360" y="3538800"/>
            <a:ext cx="5543640" cy="223164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511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420600" y="1306800"/>
            <a:ext cx="511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58800" y="3754800"/>
            <a:ext cx="511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420600" y="3754800"/>
            <a:ext cx="511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88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89" name="Google Shape;118;p22"/>
          <p:cNvSpPr/>
          <p:nvPr/>
        </p:nvSpPr>
        <p:spPr>
          <a:xfrm>
            <a:off x="442800" y="1089000"/>
            <a:ext cx="5543640" cy="223164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20;p22"/>
          <p:cNvSpPr/>
          <p:nvPr/>
        </p:nvSpPr>
        <p:spPr>
          <a:xfrm>
            <a:off x="6201360" y="1090080"/>
            <a:ext cx="5543640" cy="223164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Google Shape;121;p22"/>
          <p:cNvSpPr/>
          <p:nvPr/>
        </p:nvSpPr>
        <p:spPr>
          <a:xfrm>
            <a:off x="442800" y="3538800"/>
            <a:ext cx="5543640" cy="223164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Google Shape;122;p22"/>
          <p:cNvSpPr/>
          <p:nvPr/>
        </p:nvSpPr>
        <p:spPr>
          <a:xfrm>
            <a:off x="6201360" y="3538800"/>
            <a:ext cx="5543640" cy="223164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511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419880" y="130680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6419880" y="1774800"/>
            <a:ext cx="511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658800" y="375336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658800" y="4221360"/>
            <a:ext cx="511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8"/>
          <p:cNvSpPr>
            <a:spLocks noGrp="1"/>
          </p:cNvSpPr>
          <p:nvPr>
            <p:ph type="body"/>
          </p:nvPr>
        </p:nvSpPr>
        <p:spPr>
          <a:xfrm>
            <a:off x="6419880" y="375336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9"/>
          <p:cNvSpPr>
            <a:spLocks noGrp="1"/>
          </p:cNvSpPr>
          <p:nvPr>
            <p:ph type="body"/>
          </p:nvPr>
        </p:nvSpPr>
        <p:spPr>
          <a:xfrm>
            <a:off x="6419880" y="4221360"/>
            <a:ext cx="511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32;p23"/>
          <p:cNvSpPr/>
          <p:nvPr/>
        </p:nvSpPr>
        <p:spPr>
          <a:xfrm>
            <a:off x="442800" y="1089000"/>
            <a:ext cx="5543640" cy="223164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34;p23"/>
          <p:cNvSpPr/>
          <p:nvPr/>
        </p:nvSpPr>
        <p:spPr>
          <a:xfrm>
            <a:off x="6201360" y="1089000"/>
            <a:ext cx="5543640" cy="223164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511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419880" y="130680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6419880" y="1774800"/>
            <a:ext cx="511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39;p23"/>
          <p:cNvSpPr/>
          <p:nvPr/>
        </p:nvSpPr>
        <p:spPr>
          <a:xfrm>
            <a:off x="442800" y="3538800"/>
            <a:ext cx="5543640" cy="223164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40;p23"/>
          <p:cNvSpPr/>
          <p:nvPr/>
        </p:nvSpPr>
        <p:spPr>
          <a:xfrm>
            <a:off x="6201360" y="3538800"/>
            <a:ext cx="5543640" cy="223164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658800" y="375336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58800" y="4221360"/>
            <a:ext cx="511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8"/>
          <p:cNvSpPr>
            <a:spLocks noGrp="1"/>
          </p:cNvSpPr>
          <p:nvPr>
            <p:ph type="body"/>
          </p:nvPr>
        </p:nvSpPr>
        <p:spPr>
          <a:xfrm>
            <a:off x="6419880" y="375336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9"/>
          <p:cNvSpPr>
            <a:spLocks noGrp="1"/>
          </p:cNvSpPr>
          <p:nvPr>
            <p:ph type="body"/>
          </p:nvPr>
        </p:nvSpPr>
        <p:spPr>
          <a:xfrm>
            <a:off x="6419880" y="4221360"/>
            <a:ext cx="511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4296240" y="1089000"/>
            <a:ext cx="359964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112240" y="1089000"/>
            <a:ext cx="36367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42800" y="1089000"/>
            <a:ext cx="36367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125" name="Google Shape;151;p25"/>
          <p:cNvSpPr/>
          <p:nvPr/>
        </p:nvSpPr>
        <p:spPr>
          <a:xfrm>
            <a:off x="442800" y="1089000"/>
            <a:ext cx="3636720" cy="467964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53;p25"/>
          <p:cNvSpPr/>
          <p:nvPr/>
        </p:nvSpPr>
        <p:spPr>
          <a:xfrm>
            <a:off x="8112240" y="1089000"/>
            <a:ext cx="3636720" cy="467964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Google Shape;154;p25"/>
          <p:cNvSpPr/>
          <p:nvPr/>
        </p:nvSpPr>
        <p:spPr>
          <a:xfrm>
            <a:off x="4295880" y="1089000"/>
            <a:ext cx="3600000" cy="467964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3203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10800" y="1306800"/>
            <a:ext cx="3167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8328600" y="1306800"/>
            <a:ext cx="3203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13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134" name="Google Shape;159;p26"/>
          <p:cNvSpPr/>
          <p:nvPr/>
        </p:nvSpPr>
        <p:spPr>
          <a:xfrm>
            <a:off x="442800" y="1089000"/>
            <a:ext cx="3636720" cy="467964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61;p26"/>
          <p:cNvSpPr/>
          <p:nvPr/>
        </p:nvSpPr>
        <p:spPr>
          <a:xfrm>
            <a:off x="8112240" y="1089000"/>
            <a:ext cx="3636720" cy="467964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162;p26"/>
          <p:cNvSpPr/>
          <p:nvPr/>
        </p:nvSpPr>
        <p:spPr>
          <a:xfrm>
            <a:off x="4295880" y="1089000"/>
            <a:ext cx="3600000" cy="467964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3203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10800" y="1306800"/>
            <a:ext cx="3167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328600" y="1306800"/>
            <a:ext cx="3203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143" name="Google Shape;167;p27"/>
          <p:cNvSpPr/>
          <p:nvPr/>
        </p:nvSpPr>
        <p:spPr>
          <a:xfrm>
            <a:off x="442800" y="1089000"/>
            <a:ext cx="3636720" cy="467964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Google Shape;169;p27"/>
          <p:cNvSpPr/>
          <p:nvPr/>
        </p:nvSpPr>
        <p:spPr>
          <a:xfrm>
            <a:off x="8112240" y="1089000"/>
            <a:ext cx="3636720" cy="467964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Google Shape;170;p27"/>
          <p:cNvSpPr/>
          <p:nvPr/>
        </p:nvSpPr>
        <p:spPr>
          <a:xfrm>
            <a:off x="4295880" y="1089000"/>
            <a:ext cx="3600000" cy="467964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3203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10800" y="1306800"/>
            <a:ext cx="3167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10800" y="1774800"/>
            <a:ext cx="3167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8329320" y="13068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8329320" y="1774800"/>
            <a:ext cx="3203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42800" y="1089000"/>
            <a:ext cx="745308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8112240" y="1089000"/>
            <a:ext cx="36367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154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155" name="Google Shape;178;p28"/>
          <p:cNvSpPr/>
          <p:nvPr/>
        </p:nvSpPr>
        <p:spPr>
          <a:xfrm>
            <a:off x="442800" y="1089000"/>
            <a:ext cx="3636720" cy="467964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Google Shape;180;p28"/>
          <p:cNvSpPr/>
          <p:nvPr/>
        </p:nvSpPr>
        <p:spPr>
          <a:xfrm>
            <a:off x="8112240" y="1089000"/>
            <a:ext cx="3636720" cy="467964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Google Shape;181;p28"/>
          <p:cNvSpPr/>
          <p:nvPr/>
        </p:nvSpPr>
        <p:spPr>
          <a:xfrm>
            <a:off x="4295880" y="1089000"/>
            <a:ext cx="3600000" cy="467964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3203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10800" y="1306800"/>
            <a:ext cx="3167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4510800" y="1774800"/>
            <a:ext cx="3167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8329320" y="13068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8329320" y="1774800"/>
            <a:ext cx="3203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1;p1" descr=""/>
          <p:cNvPicPr/>
          <p:nvPr/>
        </p:nvPicPr>
        <p:blipFill>
          <a:blip r:embed="rId3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166" name="Google Shape;12;p1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6516360" cy="532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7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7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Google Shape;15;p2" descr=""/>
          <p:cNvPicPr/>
          <p:nvPr/>
        </p:nvPicPr>
        <p:blipFill>
          <a:blip r:embed="rId5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169" name="Google Shape;16;p2" descr=""/>
          <p:cNvPicPr/>
          <p:nvPr/>
        </p:nvPicPr>
        <p:blipFill>
          <a:blip r:embed="rId6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7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172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body"/>
          </p:nvPr>
        </p:nvSpPr>
        <p:spPr>
          <a:xfrm>
            <a:off x="442800" y="1089000"/>
            <a:ext cx="3636720" cy="222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42800" y="3538800"/>
            <a:ext cx="3636720" cy="222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108280" y="1089000"/>
            <a:ext cx="3636720" cy="222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8108280" y="3538800"/>
            <a:ext cx="3636720" cy="222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294080" y="1089000"/>
            <a:ext cx="3599640" cy="222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0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4294080" y="3538800"/>
            <a:ext cx="3599640" cy="222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0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18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182" name="Google Shape;197;p30"/>
          <p:cNvSpPr/>
          <p:nvPr/>
        </p:nvSpPr>
        <p:spPr>
          <a:xfrm>
            <a:off x="442800" y="1089000"/>
            <a:ext cx="3636720" cy="223164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Google Shape;199;p30"/>
          <p:cNvSpPr/>
          <p:nvPr/>
        </p:nvSpPr>
        <p:spPr>
          <a:xfrm>
            <a:off x="8112240" y="1089000"/>
            <a:ext cx="3636720" cy="223164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Google Shape;200;p30"/>
          <p:cNvSpPr/>
          <p:nvPr/>
        </p:nvSpPr>
        <p:spPr>
          <a:xfrm>
            <a:off x="4295880" y="1089000"/>
            <a:ext cx="3600000" cy="223164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Google Shape;201;p30"/>
          <p:cNvSpPr/>
          <p:nvPr/>
        </p:nvSpPr>
        <p:spPr>
          <a:xfrm>
            <a:off x="442800" y="3538800"/>
            <a:ext cx="3636720" cy="223164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Google Shape;202;p30"/>
          <p:cNvSpPr/>
          <p:nvPr/>
        </p:nvSpPr>
        <p:spPr>
          <a:xfrm>
            <a:off x="8112240" y="3538800"/>
            <a:ext cx="3636720" cy="223164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Google Shape;203;p30"/>
          <p:cNvSpPr/>
          <p:nvPr/>
        </p:nvSpPr>
        <p:spPr>
          <a:xfrm>
            <a:off x="4295880" y="3538800"/>
            <a:ext cx="3600000" cy="223164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3203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10800" y="1306800"/>
            <a:ext cx="3167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8328600" y="1306800"/>
            <a:ext cx="3203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58800" y="3754800"/>
            <a:ext cx="3203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body"/>
          </p:nvPr>
        </p:nvSpPr>
        <p:spPr>
          <a:xfrm>
            <a:off x="4510800" y="3754800"/>
            <a:ext cx="3167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 type="body"/>
          </p:nvPr>
        </p:nvSpPr>
        <p:spPr>
          <a:xfrm>
            <a:off x="8328600" y="3754800"/>
            <a:ext cx="3203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196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197" name="Google Shape;211;p31"/>
          <p:cNvSpPr/>
          <p:nvPr/>
        </p:nvSpPr>
        <p:spPr>
          <a:xfrm>
            <a:off x="442800" y="1089000"/>
            <a:ext cx="3636720" cy="2231640"/>
          </a:xfrm>
          <a:prstGeom prst="roundRect">
            <a:avLst>
              <a:gd name="adj" fmla="val 923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Google Shape;213;p31"/>
          <p:cNvSpPr/>
          <p:nvPr/>
        </p:nvSpPr>
        <p:spPr>
          <a:xfrm>
            <a:off x="8112240" y="1089000"/>
            <a:ext cx="3636720" cy="2231640"/>
          </a:xfrm>
          <a:prstGeom prst="roundRect">
            <a:avLst>
              <a:gd name="adj" fmla="val 9315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Google Shape;214;p31"/>
          <p:cNvSpPr/>
          <p:nvPr/>
        </p:nvSpPr>
        <p:spPr>
          <a:xfrm>
            <a:off x="4295880" y="1089000"/>
            <a:ext cx="3600000" cy="2231640"/>
          </a:xfrm>
          <a:prstGeom prst="roundRect">
            <a:avLst>
              <a:gd name="adj" fmla="val 9031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Google Shape;215;p31"/>
          <p:cNvSpPr/>
          <p:nvPr/>
        </p:nvSpPr>
        <p:spPr>
          <a:xfrm>
            <a:off x="442800" y="3538800"/>
            <a:ext cx="3636720" cy="2231640"/>
          </a:xfrm>
          <a:prstGeom prst="roundRect">
            <a:avLst>
              <a:gd name="adj" fmla="val 923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Google Shape;216;p31"/>
          <p:cNvSpPr/>
          <p:nvPr/>
        </p:nvSpPr>
        <p:spPr>
          <a:xfrm>
            <a:off x="8112240" y="3538800"/>
            <a:ext cx="3636720" cy="2231640"/>
          </a:xfrm>
          <a:prstGeom prst="roundRect">
            <a:avLst>
              <a:gd name="adj" fmla="val 9315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Google Shape;217;p31"/>
          <p:cNvSpPr/>
          <p:nvPr/>
        </p:nvSpPr>
        <p:spPr>
          <a:xfrm>
            <a:off x="4295880" y="3538800"/>
            <a:ext cx="3600000" cy="2231640"/>
          </a:xfrm>
          <a:prstGeom prst="roundRect">
            <a:avLst>
              <a:gd name="adj" fmla="val 9031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3203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4510800" y="1306800"/>
            <a:ext cx="3167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8328600" y="1306800"/>
            <a:ext cx="3203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58800" y="3754800"/>
            <a:ext cx="3203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4510800" y="3754800"/>
            <a:ext cx="3167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8328600" y="3754800"/>
            <a:ext cx="3203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21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212" name="Google Shape;225;p32"/>
          <p:cNvSpPr/>
          <p:nvPr/>
        </p:nvSpPr>
        <p:spPr>
          <a:xfrm>
            <a:off x="442800" y="1089000"/>
            <a:ext cx="3636720" cy="223164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Google Shape;227;p32"/>
          <p:cNvSpPr/>
          <p:nvPr/>
        </p:nvSpPr>
        <p:spPr>
          <a:xfrm>
            <a:off x="8112240" y="1089000"/>
            <a:ext cx="3636720" cy="223164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Google Shape;228;p32"/>
          <p:cNvSpPr/>
          <p:nvPr/>
        </p:nvSpPr>
        <p:spPr>
          <a:xfrm>
            <a:off x="4295880" y="1089000"/>
            <a:ext cx="3600000" cy="223164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6" name="Google Shape;229;p32"/>
          <p:cNvSpPr/>
          <p:nvPr/>
        </p:nvSpPr>
        <p:spPr>
          <a:xfrm>
            <a:off x="442800" y="3538800"/>
            <a:ext cx="3636720" cy="223164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7" name="Google Shape;230;p32"/>
          <p:cNvSpPr/>
          <p:nvPr/>
        </p:nvSpPr>
        <p:spPr>
          <a:xfrm>
            <a:off x="8112240" y="3538800"/>
            <a:ext cx="3636720" cy="223164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Google Shape;231;p32"/>
          <p:cNvSpPr/>
          <p:nvPr/>
        </p:nvSpPr>
        <p:spPr>
          <a:xfrm>
            <a:off x="4295880" y="3538800"/>
            <a:ext cx="3600000" cy="223164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3203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510800" y="1306800"/>
            <a:ext cx="3167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4510800" y="1774800"/>
            <a:ext cx="3167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body"/>
          </p:nvPr>
        </p:nvSpPr>
        <p:spPr>
          <a:xfrm>
            <a:off x="8329320" y="13068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 type="body"/>
          </p:nvPr>
        </p:nvSpPr>
        <p:spPr>
          <a:xfrm>
            <a:off x="8329320" y="1774800"/>
            <a:ext cx="3203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8"/>
          <p:cNvSpPr>
            <a:spLocks noGrp="1"/>
          </p:cNvSpPr>
          <p:nvPr>
            <p:ph type="body"/>
          </p:nvPr>
        </p:nvSpPr>
        <p:spPr>
          <a:xfrm>
            <a:off x="658800" y="37566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9"/>
          <p:cNvSpPr>
            <a:spLocks noGrp="1"/>
          </p:cNvSpPr>
          <p:nvPr>
            <p:ph type="body"/>
          </p:nvPr>
        </p:nvSpPr>
        <p:spPr>
          <a:xfrm>
            <a:off x="658800" y="4222800"/>
            <a:ext cx="3203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10"/>
          <p:cNvSpPr>
            <a:spLocks noGrp="1"/>
          </p:cNvSpPr>
          <p:nvPr>
            <p:ph type="body"/>
          </p:nvPr>
        </p:nvSpPr>
        <p:spPr>
          <a:xfrm>
            <a:off x="4510800" y="3756600"/>
            <a:ext cx="3167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11"/>
          <p:cNvSpPr>
            <a:spLocks noGrp="1"/>
          </p:cNvSpPr>
          <p:nvPr>
            <p:ph type="body"/>
          </p:nvPr>
        </p:nvSpPr>
        <p:spPr>
          <a:xfrm>
            <a:off x="4510800" y="4222800"/>
            <a:ext cx="3167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12"/>
          <p:cNvSpPr>
            <a:spLocks noGrp="1"/>
          </p:cNvSpPr>
          <p:nvPr>
            <p:ph type="body"/>
          </p:nvPr>
        </p:nvSpPr>
        <p:spPr>
          <a:xfrm>
            <a:off x="8329320" y="37566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13"/>
          <p:cNvSpPr>
            <a:spLocks noGrp="1"/>
          </p:cNvSpPr>
          <p:nvPr>
            <p:ph type="body"/>
          </p:nvPr>
        </p:nvSpPr>
        <p:spPr>
          <a:xfrm>
            <a:off x="8329320" y="4222800"/>
            <a:ext cx="3203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232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233" name="Google Shape;245;p33"/>
          <p:cNvSpPr/>
          <p:nvPr/>
        </p:nvSpPr>
        <p:spPr>
          <a:xfrm>
            <a:off x="442800" y="1089000"/>
            <a:ext cx="3636720" cy="2231640"/>
          </a:xfrm>
          <a:prstGeom prst="roundRect">
            <a:avLst>
              <a:gd name="adj" fmla="val 923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Google Shape;247;p33"/>
          <p:cNvSpPr/>
          <p:nvPr/>
        </p:nvSpPr>
        <p:spPr>
          <a:xfrm>
            <a:off x="8112240" y="1089000"/>
            <a:ext cx="3636720" cy="2231640"/>
          </a:xfrm>
          <a:prstGeom prst="roundRect">
            <a:avLst>
              <a:gd name="adj" fmla="val 9315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Google Shape;248;p33"/>
          <p:cNvSpPr/>
          <p:nvPr/>
        </p:nvSpPr>
        <p:spPr>
          <a:xfrm>
            <a:off x="4295880" y="1089000"/>
            <a:ext cx="3600000" cy="2231640"/>
          </a:xfrm>
          <a:prstGeom prst="roundRect">
            <a:avLst>
              <a:gd name="adj" fmla="val 9031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Google Shape;249;p33"/>
          <p:cNvSpPr/>
          <p:nvPr/>
        </p:nvSpPr>
        <p:spPr>
          <a:xfrm>
            <a:off x="442800" y="3538800"/>
            <a:ext cx="3636720" cy="2231640"/>
          </a:xfrm>
          <a:prstGeom prst="roundRect">
            <a:avLst>
              <a:gd name="adj" fmla="val 9237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250;p33"/>
          <p:cNvSpPr/>
          <p:nvPr/>
        </p:nvSpPr>
        <p:spPr>
          <a:xfrm>
            <a:off x="8112240" y="3538800"/>
            <a:ext cx="3636720" cy="2231640"/>
          </a:xfrm>
          <a:prstGeom prst="roundRect">
            <a:avLst>
              <a:gd name="adj" fmla="val 9315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Google Shape;251;p33"/>
          <p:cNvSpPr/>
          <p:nvPr/>
        </p:nvSpPr>
        <p:spPr>
          <a:xfrm>
            <a:off x="4295880" y="3538800"/>
            <a:ext cx="3600000" cy="2231640"/>
          </a:xfrm>
          <a:prstGeom prst="roundRect">
            <a:avLst>
              <a:gd name="adj" fmla="val 9031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3203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10800" y="1306800"/>
            <a:ext cx="3167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510800" y="1774800"/>
            <a:ext cx="3167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8329320" y="13068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8329320" y="1774800"/>
            <a:ext cx="3203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8"/>
          <p:cNvSpPr>
            <a:spLocks noGrp="1"/>
          </p:cNvSpPr>
          <p:nvPr>
            <p:ph type="body"/>
          </p:nvPr>
        </p:nvSpPr>
        <p:spPr>
          <a:xfrm>
            <a:off x="658800" y="37566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9"/>
          <p:cNvSpPr>
            <a:spLocks noGrp="1"/>
          </p:cNvSpPr>
          <p:nvPr>
            <p:ph type="body"/>
          </p:nvPr>
        </p:nvSpPr>
        <p:spPr>
          <a:xfrm>
            <a:off x="658800" y="4222800"/>
            <a:ext cx="3203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10"/>
          <p:cNvSpPr>
            <a:spLocks noGrp="1"/>
          </p:cNvSpPr>
          <p:nvPr>
            <p:ph type="body"/>
          </p:nvPr>
        </p:nvSpPr>
        <p:spPr>
          <a:xfrm>
            <a:off x="4510800" y="3756600"/>
            <a:ext cx="3167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11"/>
          <p:cNvSpPr>
            <a:spLocks noGrp="1"/>
          </p:cNvSpPr>
          <p:nvPr>
            <p:ph type="body"/>
          </p:nvPr>
        </p:nvSpPr>
        <p:spPr>
          <a:xfrm>
            <a:off x="4510800" y="4222800"/>
            <a:ext cx="3167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12"/>
          <p:cNvSpPr>
            <a:spLocks noGrp="1"/>
          </p:cNvSpPr>
          <p:nvPr>
            <p:ph type="body"/>
          </p:nvPr>
        </p:nvSpPr>
        <p:spPr>
          <a:xfrm>
            <a:off x="8329320" y="37566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13"/>
          <p:cNvSpPr>
            <a:spLocks noGrp="1"/>
          </p:cNvSpPr>
          <p:nvPr>
            <p:ph type="body"/>
          </p:nvPr>
        </p:nvSpPr>
        <p:spPr>
          <a:xfrm>
            <a:off x="8329320" y="4222800"/>
            <a:ext cx="3203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25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254" name="PlaceHolder 1"/>
          <p:cNvSpPr>
            <a:spLocks noGrp="1"/>
          </p:cNvSpPr>
          <p:nvPr>
            <p:ph type="body"/>
          </p:nvPr>
        </p:nvSpPr>
        <p:spPr>
          <a:xfrm>
            <a:off x="442800" y="1089000"/>
            <a:ext cx="26629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9086040" y="1089000"/>
            <a:ext cx="26629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202800" y="1089000"/>
            <a:ext cx="26629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3323880" y="1089000"/>
            <a:ext cx="26629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272;p35"/>
          <p:cNvSpPr/>
          <p:nvPr/>
        </p:nvSpPr>
        <p:spPr>
          <a:xfrm>
            <a:off x="442800" y="1089000"/>
            <a:ext cx="2665080" cy="467964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3" name="Google Shape;273;p35"/>
          <p:cNvSpPr/>
          <p:nvPr/>
        </p:nvSpPr>
        <p:spPr>
          <a:xfrm>
            <a:off x="3322800" y="1089000"/>
            <a:ext cx="2665080" cy="467964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Google Shape;274;p35"/>
          <p:cNvSpPr/>
          <p:nvPr/>
        </p:nvSpPr>
        <p:spPr>
          <a:xfrm>
            <a:off x="6203880" y="1089000"/>
            <a:ext cx="2665080" cy="467964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5" name="Google Shape;275;p35"/>
          <p:cNvSpPr/>
          <p:nvPr/>
        </p:nvSpPr>
        <p:spPr>
          <a:xfrm>
            <a:off x="9085320" y="1089000"/>
            <a:ext cx="2665080" cy="467964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223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3539520" y="1306800"/>
            <a:ext cx="223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420600" y="1306800"/>
            <a:ext cx="223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9302040" y="1306800"/>
            <a:ext cx="223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4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27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Google Shape;282;p36"/>
          <p:cNvSpPr/>
          <p:nvPr/>
        </p:nvSpPr>
        <p:spPr>
          <a:xfrm>
            <a:off x="442800" y="1089000"/>
            <a:ext cx="2665080" cy="467964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Google Shape;283;p36"/>
          <p:cNvSpPr/>
          <p:nvPr/>
        </p:nvSpPr>
        <p:spPr>
          <a:xfrm>
            <a:off x="3322800" y="1089000"/>
            <a:ext cx="2665080" cy="467964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Google Shape;284;p36"/>
          <p:cNvSpPr/>
          <p:nvPr/>
        </p:nvSpPr>
        <p:spPr>
          <a:xfrm>
            <a:off x="6203880" y="1089000"/>
            <a:ext cx="2665080" cy="467964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Google Shape;285;p36"/>
          <p:cNvSpPr/>
          <p:nvPr/>
        </p:nvSpPr>
        <p:spPr>
          <a:xfrm>
            <a:off x="9085320" y="1089000"/>
            <a:ext cx="2665080" cy="467964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223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3539520" y="1306800"/>
            <a:ext cx="223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420600" y="1306800"/>
            <a:ext cx="223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9302040" y="1306800"/>
            <a:ext cx="223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1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203880" y="1089000"/>
            <a:ext cx="55447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42800" y="1089000"/>
            <a:ext cx="554472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282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Google Shape;292;p37"/>
          <p:cNvSpPr/>
          <p:nvPr/>
        </p:nvSpPr>
        <p:spPr>
          <a:xfrm>
            <a:off x="442800" y="1089000"/>
            <a:ext cx="2665080" cy="467964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Google Shape;293;p37"/>
          <p:cNvSpPr/>
          <p:nvPr/>
        </p:nvSpPr>
        <p:spPr>
          <a:xfrm>
            <a:off x="3322800" y="1089000"/>
            <a:ext cx="2665080" cy="467964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6" name="Google Shape;294;p37"/>
          <p:cNvSpPr/>
          <p:nvPr/>
        </p:nvSpPr>
        <p:spPr>
          <a:xfrm>
            <a:off x="6203880" y="1089000"/>
            <a:ext cx="2665080" cy="467964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" name="Google Shape;295;p37"/>
          <p:cNvSpPr/>
          <p:nvPr/>
        </p:nvSpPr>
        <p:spPr>
          <a:xfrm>
            <a:off x="9085320" y="1089000"/>
            <a:ext cx="2665080" cy="467964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223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353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3538800" y="1774800"/>
            <a:ext cx="223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 type="body"/>
          </p:nvPr>
        </p:nvSpPr>
        <p:spPr>
          <a:xfrm>
            <a:off x="641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 type="body"/>
          </p:nvPr>
        </p:nvSpPr>
        <p:spPr>
          <a:xfrm>
            <a:off x="6418800" y="1774800"/>
            <a:ext cx="223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8"/>
          <p:cNvSpPr>
            <a:spLocks noGrp="1"/>
          </p:cNvSpPr>
          <p:nvPr>
            <p:ph type="body"/>
          </p:nvPr>
        </p:nvSpPr>
        <p:spPr>
          <a:xfrm>
            <a:off x="929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9"/>
          <p:cNvSpPr>
            <a:spLocks noGrp="1"/>
          </p:cNvSpPr>
          <p:nvPr>
            <p:ph type="body"/>
          </p:nvPr>
        </p:nvSpPr>
        <p:spPr>
          <a:xfrm>
            <a:off x="9298800" y="1774800"/>
            <a:ext cx="223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4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29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Google Shape;306;p38"/>
          <p:cNvSpPr/>
          <p:nvPr/>
        </p:nvSpPr>
        <p:spPr>
          <a:xfrm>
            <a:off x="442800" y="1089000"/>
            <a:ext cx="2665080" cy="467964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Google Shape;307;p38"/>
          <p:cNvSpPr/>
          <p:nvPr/>
        </p:nvSpPr>
        <p:spPr>
          <a:xfrm>
            <a:off x="3322800" y="1089000"/>
            <a:ext cx="2665080" cy="467964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Google Shape;308;p38"/>
          <p:cNvSpPr/>
          <p:nvPr/>
        </p:nvSpPr>
        <p:spPr>
          <a:xfrm>
            <a:off x="6203880" y="1089000"/>
            <a:ext cx="2665080" cy="467964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Google Shape;309;p38"/>
          <p:cNvSpPr/>
          <p:nvPr/>
        </p:nvSpPr>
        <p:spPr>
          <a:xfrm>
            <a:off x="9085320" y="1089000"/>
            <a:ext cx="2665080" cy="467964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223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353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3538800" y="1774800"/>
            <a:ext cx="223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body"/>
          </p:nvPr>
        </p:nvSpPr>
        <p:spPr>
          <a:xfrm>
            <a:off x="641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 type="body"/>
          </p:nvPr>
        </p:nvSpPr>
        <p:spPr>
          <a:xfrm>
            <a:off x="6418800" y="1774800"/>
            <a:ext cx="223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8"/>
          <p:cNvSpPr>
            <a:spLocks noGrp="1"/>
          </p:cNvSpPr>
          <p:nvPr>
            <p:ph type="body"/>
          </p:nvPr>
        </p:nvSpPr>
        <p:spPr>
          <a:xfrm>
            <a:off x="929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9"/>
          <p:cNvSpPr>
            <a:spLocks noGrp="1"/>
          </p:cNvSpPr>
          <p:nvPr>
            <p:ph type="body"/>
          </p:nvPr>
        </p:nvSpPr>
        <p:spPr>
          <a:xfrm>
            <a:off x="9298800" y="1774800"/>
            <a:ext cx="223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4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312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313" name="Google Shape;18;p3"/>
          <p:cNvSpPr/>
          <p:nvPr/>
        </p:nvSpPr>
        <p:spPr>
          <a:xfrm>
            <a:off x="442800" y="1089000"/>
            <a:ext cx="5544720" cy="4679640"/>
          </a:xfrm>
          <a:prstGeom prst="roundRect">
            <a:avLst>
              <a:gd name="adj" fmla="val 4304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Google Shape;20;p3"/>
          <p:cNvSpPr/>
          <p:nvPr/>
        </p:nvSpPr>
        <p:spPr>
          <a:xfrm>
            <a:off x="6203880" y="1089000"/>
            <a:ext cx="5544720" cy="4679640"/>
          </a:xfrm>
          <a:prstGeom prst="roundRect">
            <a:avLst>
              <a:gd name="adj" fmla="val 4304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511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6419880" y="130680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6419880" y="1774800"/>
            <a:ext cx="511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4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32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322" name="PlaceHolder 1"/>
          <p:cNvSpPr>
            <a:spLocks noGrp="1"/>
          </p:cNvSpPr>
          <p:nvPr>
            <p:ph type="body"/>
          </p:nvPr>
        </p:nvSpPr>
        <p:spPr>
          <a:xfrm>
            <a:off x="442800" y="1089000"/>
            <a:ext cx="26629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3322440" y="1089000"/>
            <a:ext cx="26629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6202440" y="1089000"/>
            <a:ext cx="26629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9082080" y="1089000"/>
            <a:ext cx="26629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442800" y="3538800"/>
            <a:ext cx="26629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body"/>
          </p:nvPr>
        </p:nvSpPr>
        <p:spPr>
          <a:xfrm>
            <a:off x="3322440" y="3538800"/>
            <a:ext cx="26629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8"/>
          <p:cNvSpPr>
            <a:spLocks noGrp="1"/>
          </p:cNvSpPr>
          <p:nvPr>
            <p:ph type="body"/>
          </p:nvPr>
        </p:nvSpPr>
        <p:spPr>
          <a:xfrm>
            <a:off x="6202440" y="3538800"/>
            <a:ext cx="26629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9"/>
          <p:cNvSpPr>
            <a:spLocks noGrp="1"/>
          </p:cNvSpPr>
          <p:nvPr>
            <p:ph type="body"/>
          </p:nvPr>
        </p:nvSpPr>
        <p:spPr>
          <a:xfrm>
            <a:off x="9082080" y="3538800"/>
            <a:ext cx="26629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4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332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Google Shape;330;p40"/>
          <p:cNvSpPr/>
          <p:nvPr/>
        </p:nvSpPr>
        <p:spPr>
          <a:xfrm>
            <a:off x="442800" y="10890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5" name="Google Shape;331;p40"/>
          <p:cNvSpPr/>
          <p:nvPr/>
        </p:nvSpPr>
        <p:spPr>
          <a:xfrm>
            <a:off x="3323880" y="10890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6" name="Google Shape;332;p40"/>
          <p:cNvSpPr/>
          <p:nvPr/>
        </p:nvSpPr>
        <p:spPr>
          <a:xfrm>
            <a:off x="6202800" y="10890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7" name="Google Shape;333;p40"/>
          <p:cNvSpPr/>
          <p:nvPr/>
        </p:nvSpPr>
        <p:spPr>
          <a:xfrm>
            <a:off x="9084960" y="10890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8" name="Google Shape;334;p40"/>
          <p:cNvSpPr/>
          <p:nvPr/>
        </p:nvSpPr>
        <p:spPr>
          <a:xfrm>
            <a:off x="442800" y="35388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9" name="Google Shape;335;p40"/>
          <p:cNvSpPr/>
          <p:nvPr/>
        </p:nvSpPr>
        <p:spPr>
          <a:xfrm>
            <a:off x="3323880" y="35388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Google Shape;336;p40"/>
          <p:cNvSpPr/>
          <p:nvPr/>
        </p:nvSpPr>
        <p:spPr>
          <a:xfrm>
            <a:off x="6202800" y="35388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1" name="Google Shape;337;p40"/>
          <p:cNvSpPr/>
          <p:nvPr/>
        </p:nvSpPr>
        <p:spPr>
          <a:xfrm>
            <a:off x="9084960" y="35388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58800" y="3754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3538800" y="1306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body"/>
          </p:nvPr>
        </p:nvSpPr>
        <p:spPr>
          <a:xfrm>
            <a:off x="3538800" y="3754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6"/>
          <p:cNvSpPr>
            <a:spLocks noGrp="1"/>
          </p:cNvSpPr>
          <p:nvPr>
            <p:ph type="body"/>
          </p:nvPr>
        </p:nvSpPr>
        <p:spPr>
          <a:xfrm>
            <a:off x="6418800" y="1306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7"/>
          <p:cNvSpPr>
            <a:spLocks noGrp="1"/>
          </p:cNvSpPr>
          <p:nvPr>
            <p:ph type="body"/>
          </p:nvPr>
        </p:nvSpPr>
        <p:spPr>
          <a:xfrm>
            <a:off x="6418800" y="3754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8"/>
          <p:cNvSpPr>
            <a:spLocks noGrp="1"/>
          </p:cNvSpPr>
          <p:nvPr>
            <p:ph type="body"/>
          </p:nvPr>
        </p:nvSpPr>
        <p:spPr>
          <a:xfrm>
            <a:off x="9298800" y="1306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9"/>
          <p:cNvSpPr>
            <a:spLocks noGrp="1"/>
          </p:cNvSpPr>
          <p:nvPr>
            <p:ph type="body"/>
          </p:nvPr>
        </p:nvSpPr>
        <p:spPr>
          <a:xfrm>
            <a:off x="9298800" y="3754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4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Google Shape;348;p41"/>
          <p:cNvSpPr/>
          <p:nvPr/>
        </p:nvSpPr>
        <p:spPr>
          <a:xfrm>
            <a:off x="442800" y="10890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Google Shape;349;p41"/>
          <p:cNvSpPr/>
          <p:nvPr/>
        </p:nvSpPr>
        <p:spPr>
          <a:xfrm>
            <a:off x="3323880" y="10890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Google Shape;350;p41"/>
          <p:cNvSpPr/>
          <p:nvPr/>
        </p:nvSpPr>
        <p:spPr>
          <a:xfrm>
            <a:off x="6202800" y="10890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Google Shape;351;p41"/>
          <p:cNvSpPr/>
          <p:nvPr/>
        </p:nvSpPr>
        <p:spPr>
          <a:xfrm>
            <a:off x="9084960" y="10890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Google Shape;352;p41"/>
          <p:cNvSpPr/>
          <p:nvPr/>
        </p:nvSpPr>
        <p:spPr>
          <a:xfrm>
            <a:off x="442800" y="35388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Google Shape;353;p41"/>
          <p:cNvSpPr/>
          <p:nvPr/>
        </p:nvSpPr>
        <p:spPr>
          <a:xfrm>
            <a:off x="3323880" y="35388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Google Shape;354;p41"/>
          <p:cNvSpPr/>
          <p:nvPr/>
        </p:nvSpPr>
        <p:spPr>
          <a:xfrm>
            <a:off x="6202800" y="35388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Google Shape;355;p41"/>
          <p:cNvSpPr/>
          <p:nvPr/>
        </p:nvSpPr>
        <p:spPr>
          <a:xfrm>
            <a:off x="9084960" y="35388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58800" y="3754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3538800" y="1306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 type="body"/>
          </p:nvPr>
        </p:nvSpPr>
        <p:spPr>
          <a:xfrm>
            <a:off x="3538800" y="3754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6"/>
          <p:cNvSpPr>
            <a:spLocks noGrp="1"/>
          </p:cNvSpPr>
          <p:nvPr>
            <p:ph type="body"/>
          </p:nvPr>
        </p:nvSpPr>
        <p:spPr>
          <a:xfrm>
            <a:off x="6418800" y="1306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7"/>
          <p:cNvSpPr>
            <a:spLocks noGrp="1"/>
          </p:cNvSpPr>
          <p:nvPr>
            <p:ph type="body"/>
          </p:nvPr>
        </p:nvSpPr>
        <p:spPr>
          <a:xfrm>
            <a:off x="6418800" y="3754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8"/>
          <p:cNvSpPr>
            <a:spLocks noGrp="1"/>
          </p:cNvSpPr>
          <p:nvPr>
            <p:ph type="body"/>
          </p:nvPr>
        </p:nvSpPr>
        <p:spPr>
          <a:xfrm>
            <a:off x="9298800" y="1306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9"/>
          <p:cNvSpPr>
            <a:spLocks noGrp="1"/>
          </p:cNvSpPr>
          <p:nvPr>
            <p:ph type="body"/>
          </p:nvPr>
        </p:nvSpPr>
        <p:spPr>
          <a:xfrm>
            <a:off x="9298800" y="3754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4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370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Google Shape;366;p42"/>
          <p:cNvSpPr/>
          <p:nvPr/>
        </p:nvSpPr>
        <p:spPr>
          <a:xfrm>
            <a:off x="442800" y="10890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3" name="Google Shape;367;p42"/>
          <p:cNvSpPr/>
          <p:nvPr/>
        </p:nvSpPr>
        <p:spPr>
          <a:xfrm>
            <a:off x="3323880" y="10890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4" name="Google Shape;368;p42"/>
          <p:cNvSpPr/>
          <p:nvPr/>
        </p:nvSpPr>
        <p:spPr>
          <a:xfrm>
            <a:off x="6202800" y="10890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5" name="Google Shape;369;p42"/>
          <p:cNvSpPr/>
          <p:nvPr/>
        </p:nvSpPr>
        <p:spPr>
          <a:xfrm>
            <a:off x="9084960" y="10890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6" name="Google Shape;370;p42"/>
          <p:cNvSpPr/>
          <p:nvPr/>
        </p:nvSpPr>
        <p:spPr>
          <a:xfrm>
            <a:off x="442800" y="35388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7" name="Google Shape;371;p42"/>
          <p:cNvSpPr/>
          <p:nvPr/>
        </p:nvSpPr>
        <p:spPr>
          <a:xfrm>
            <a:off x="3323880" y="35388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8" name="Google Shape;372;p42"/>
          <p:cNvSpPr/>
          <p:nvPr/>
        </p:nvSpPr>
        <p:spPr>
          <a:xfrm>
            <a:off x="6202800" y="35388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9" name="Google Shape;373;p42"/>
          <p:cNvSpPr/>
          <p:nvPr/>
        </p:nvSpPr>
        <p:spPr>
          <a:xfrm>
            <a:off x="9084960" y="35388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658800" y="37566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5"/>
          <p:cNvSpPr>
            <a:spLocks noGrp="1"/>
          </p:cNvSpPr>
          <p:nvPr>
            <p:ph type="body"/>
          </p:nvPr>
        </p:nvSpPr>
        <p:spPr>
          <a:xfrm>
            <a:off x="658800" y="4222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6"/>
          <p:cNvSpPr>
            <a:spLocks noGrp="1"/>
          </p:cNvSpPr>
          <p:nvPr>
            <p:ph type="body"/>
          </p:nvPr>
        </p:nvSpPr>
        <p:spPr>
          <a:xfrm>
            <a:off x="353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7"/>
          <p:cNvSpPr>
            <a:spLocks noGrp="1"/>
          </p:cNvSpPr>
          <p:nvPr>
            <p:ph type="body"/>
          </p:nvPr>
        </p:nvSpPr>
        <p:spPr>
          <a:xfrm>
            <a:off x="3538800" y="1774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8"/>
          <p:cNvSpPr>
            <a:spLocks noGrp="1"/>
          </p:cNvSpPr>
          <p:nvPr>
            <p:ph type="body"/>
          </p:nvPr>
        </p:nvSpPr>
        <p:spPr>
          <a:xfrm>
            <a:off x="3538800" y="37566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9"/>
          <p:cNvSpPr>
            <a:spLocks noGrp="1"/>
          </p:cNvSpPr>
          <p:nvPr>
            <p:ph type="body"/>
          </p:nvPr>
        </p:nvSpPr>
        <p:spPr>
          <a:xfrm>
            <a:off x="3538800" y="4222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10"/>
          <p:cNvSpPr>
            <a:spLocks noGrp="1"/>
          </p:cNvSpPr>
          <p:nvPr>
            <p:ph type="body"/>
          </p:nvPr>
        </p:nvSpPr>
        <p:spPr>
          <a:xfrm>
            <a:off x="641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11"/>
          <p:cNvSpPr>
            <a:spLocks noGrp="1"/>
          </p:cNvSpPr>
          <p:nvPr>
            <p:ph type="body"/>
          </p:nvPr>
        </p:nvSpPr>
        <p:spPr>
          <a:xfrm>
            <a:off x="6418800" y="1774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12"/>
          <p:cNvSpPr>
            <a:spLocks noGrp="1"/>
          </p:cNvSpPr>
          <p:nvPr>
            <p:ph type="body"/>
          </p:nvPr>
        </p:nvSpPr>
        <p:spPr>
          <a:xfrm>
            <a:off x="6418800" y="37566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13"/>
          <p:cNvSpPr>
            <a:spLocks noGrp="1"/>
          </p:cNvSpPr>
          <p:nvPr>
            <p:ph type="body"/>
          </p:nvPr>
        </p:nvSpPr>
        <p:spPr>
          <a:xfrm>
            <a:off x="6418800" y="4222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14"/>
          <p:cNvSpPr>
            <a:spLocks noGrp="1"/>
          </p:cNvSpPr>
          <p:nvPr>
            <p:ph type="body"/>
          </p:nvPr>
        </p:nvSpPr>
        <p:spPr>
          <a:xfrm>
            <a:off x="929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15"/>
          <p:cNvSpPr>
            <a:spLocks noGrp="1"/>
          </p:cNvSpPr>
          <p:nvPr>
            <p:ph type="body"/>
          </p:nvPr>
        </p:nvSpPr>
        <p:spPr>
          <a:xfrm>
            <a:off x="9298800" y="1774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16"/>
          <p:cNvSpPr>
            <a:spLocks noGrp="1"/>
          </p:cNvSpPr>
          <p:nvPr>
            <p:ph type="body"/>
          </p:nvPr>
        </p:nvSpPr>
        <p:spPr>
          <a:xfrm>
            <a:off x="9298800" y="37566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17"/>
          <p:cNvSpPr>
            <a:spLocks noGrp="1"/>
          </p:cNvSpPr>
          <p:nvPr>
            <p:ph type="body"/>
          </p:nvPr>
        </p:nvSpPr>
        <p:spPr>
          <a:xfrm>
            <a:off x="9298800" y="4222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4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39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Google Shape;392;p43"/>
          <p:cNvSpPr/>
          <p:nvPr/>
        </p:nvSpPr>
        <p:spPr>
          <a:xfrm>
            <a:off x="442800" y="10890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Google Shape;393;p43"/>
          <p:cNvSpPr/>
          <p:nvPr/>
        </p:nvSpPr>
        <p:spPr>
          <a:xfrm>
            <a:off x="3323880" y="10890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Google Shape;394;p43"/>
          <p:cNvSpPr/>
          <p:nvPr/>
        </p:nvSpPr>
        <p:spPr>
          <a:xfrm>
            <a:off x="6202800" y="10890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Google Shape;395;p43"/>
          <p:cNvSpPr/>
          <p:nvPr/>
        </p:nvSpPr>
        <p:spPr>
          <a:xfrm>
            <a:off x="9084960" y="10890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Google Shape;396;p43"/>
          <p:cNvSpPr/>
          <p:nvPr/>
        </p:nvSpPr>
        <p:spPr>
          <a:xfrm>
            <a:off x="442800" y="35388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Google Shape;397;p43"/>
          <p:cNvSpPr/>
          <p:nvPr/>
        </p:nvSpPr>
        <p:spPr>
          <a:xfrm>
            <a:off x="3323880" y="35388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Google Shape;398;p43"/>
          <p:cNvSpPr/>
          <p:nvPr/>
        </p:nvSpPr>
        <p:spPr>
          <a:xfrm>
            <a:off x="6202800" y="35388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Google Shape;399;p43"/>
          <p:cNvSpPr/>
          <p:nvPr/>
        </p:nvSpPr>
        <p:spPr>
          <a:xfrm>
            <a:off x="9084960" y="35388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658800" y="37566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5"/>
          <p:cNvSpPr>
            <a:spLocks noGrp="1"/>
          </p:cNvSpPr>
          <p:nvPr>
            <p:ph type="body"/>
          </p:nvPr>
        </p:nvSpPr>
        <p:spPr>
          <a:xfrm>
            <a:off x="658800" y="4222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6"/>
          <p:cNvSpPr>
            <a:spLocks noGrp="1"/>
          </p:cNvSpPr>
          <p:nvPr>
            <p:ph type="body"/>
          </p:nvPr>
        </p:nvSpPr>
        <p:spPr>
          <a:xfrm>
            <a:off x="353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7"/>
          <p:cNvSpPr>
            <a:spLocks noGrp="1"/>
          </p:cNvSpPr>
          <p:nvPr>
            <p:ph type="body"/>
          </p:nvPr>
        </p:nvSpPr>
        <p:spPr>
          <a:xfrm>
            <a:off x="3538800" y="1774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8"/>
          <p:cNvSpPr>
            <a:spLocks noGrp="1"/>
          </p:cNvSpPr>
          <p:nvPr>
            <p:ph type="body"/>
          </p:nvPr>
        </p:nvSpPr>
        <p:spPr>
          <a:xfrm>
            <a:off x="3538800" y="37566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9"/>
          <p:cNvSpPr>
            <a:spLocks noGrp="1"/>
          </p:cNvSpPr>
          <p:nvPr>
            <p:ph type="body"/>
          </p:nvPr>
        </p:nvSpPr>
        <p:spPr>
          <a:xfrm>
            <a:off x="3538800" y="4222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10"/>
          <p:cNvSpPr>
            <a:spLocks noGrp="1"/>
          </p:cNvSpPr>
          <p:nvPr>
            <p:ph type="body"/>
          </p:nvPr>
        </p:nvSpPr>
        <p:spPr>
          <a:xfrm>
            <a:off x="641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11"/>
          <p:cNvSpPr>
            <a:spLocks noGrp="1"/>
          </p:cNvSpPr>
          <p:nvPr>
            <p:ph type="body"/>
          </p:nvPr>
        </p:nvSpPr>
        <p:spPr>
          <a:xfrm>
            <a:off x="6418800" y="1774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12"/>
          <p:cNvSpPr>
            <a:spLocks noGrp="1"/>
          </p:cNvSpPr>
          <p:nvPr>
            <p:ph type="body"/>
          </p:nvPr>
        </p:nvSpPr>
        <p:spPr>
          <a:xfrm>
            <a:off x="6418800" y="37566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13"/>
          <p:cNvSpPr>
            <a:spLocks noGrp="1"/>
          </p:cNvSpPr>
          <p:nvPr>
            <p:ph type="body"/>
          </p:nvPr>
        </p:nvSpPr>
        <p:spPr>
          <a:xfrm>
            <a:off x="6418800" y="4222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14"/>
          <p:cNvSpPr>
            <a:spLocks noGrp="1"/>
          </p:cNvSpPr>
          <p:nvPr>
            <p:ph type="body"/>
          </p:nvPr>
        </p:nvSpPr>
        <p:spPr>
          <a:xfrm>
            <a:off x="929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15"/>
          <p:cNvSpPr>
            <a:spLocks noGrp="1"/>
          </p:cNvSpPr>
          <p:nvPr>
            <p:ph type="body"/>
          </p:nvPr>
        </p:nvSpPr>
        <p:spPr>
          <a:xfrm>
            <a:off x="9298800" y="1774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16"/>
          <p:cNvSpPr>
            <a:spLocks noGrp="1"/>
          </p:cNvSpPr>
          <p:nvPr>
            <p:ph type="body"/>
          </p:nvPr>
        </p:nvSpPr>
        <p:spPr>
          <a:xfrm>
            <a:off x="9298800" y="37566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17"/>
          <p:cNvSpPr>
            <a:spLocks noGrp="1"/>
          </p:cNvSpPr>
          <p:nvPr>
            <p:ph type="body"/>
          </p:nvPr>
        </p:nvSpPr>
        <p:spPr>
          <a:xfrm>
            <a:off x="9298800" y="4222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4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424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6" name="Google Shape;418;p44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427" name="Google Shape;419;p44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6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42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1" name="Google Shape;422;p45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432" name="Google Shape;423;p45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42800" y="1089000"/>
            <a:ext cx="554472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body"/>
          </p:nvPr>
        </p:nvSpPr>
        <p:spPr>
          <a:xfrm>
            <a:off x="6203880" y="1089000"/>
            <a:ext cx="554472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16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295880" y="1089000"/>
            <a:ext cx="745308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42800" y="1089000"/>
            <a:ext cx="363672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436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8" name="Google Shape;428;p46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439" name="Google Shape;429;p46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442800" y="1089000"/>
            <a:ext cx="1130220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6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442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4" name="Google Shape;433;p47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445" name="Google Shape;434;p47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442800" y="1089000"/>
            <a:ext cx="745308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8112240" y="1089000"/>
            <a:ext cx="36367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6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44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1" name="Google Shape;439;p48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452" name="Google Shape;440;p48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203880" y="1089000"/>
            <a:ext cx="55447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442800" y="1089000"/>
            <a:ext cx="554472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6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456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442800" y="1089000"/>
            <a:ext cx="1130220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4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460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2" name="Google Shape;445;p49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463" name="Google Shape;446;p49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4295880" y="1089000"/>
            <a:ext cx="745308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442800" y="1089000"/>
            <a:ext cx="363672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6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46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9" name="Google Shape;451;p50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470" name="Google Shape;452;p50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442800" y="1089000"/>
            <a:ext cx="55447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6203880" y="1089000"/>
            <a:ext cx="55447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6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474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6" name="Google Shape;457;p51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477" name="Google Shape;458;p51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478" name="Google Shape;459;p51"/>
          <p:cNvSpPr/>
          <p:nvPr/>
        </p:nvSpPr>
        <p:spPr>
          <a:xfrm>
            <a:off x="442800" y="1089000"/>
            <a:ext cx="5544720" cy="467964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9" name="Google Shape;460;p51"/>
          <p:cNvSpPr/>
          <p:nvPr/>
        </p:nvSpPr>
        <p:spPr>
          <a:xfrm>
            <a:off x="6203880" y="1089000"/>
            <a:ext cx="5544720" cy="467964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511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6420600" y="1306800"/>
            <a:ext cx="511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6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48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5" name="Google Shape;465;p52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486" name="Google Shape;466;p52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487" name="Google Shape;467;p52"/>
          <p:cNvSpPr/>
          <p:nvPr/>
        </p:nvSpPr>
        <p:spPr>
          <a:xfrm>
            <a:off x="442800" y="1089000"/>
            <a:ext cx="5544720" cy="4679640"/>
          </a:xfrm>
          <a:prstGeom prst="roundRect">
            <a:avLst>
              <a:gd name="adj" fmla="val 4304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8" name="Google Shape;468;p52"/>
          <p:cNvSpPr/>
          <p:nvPr/>
        </p:nvSpPr>
        <p:spPr>
          <a:xfrm>
            <a:off x="6203880" y="1089000"/>
            <a:ext cx="5544720" cy="4679640"/>
          </a:xfrm>
          <a:prstGeom prst="roundRect">
            <a:avLst>
              <a:gd name="adj" fmla="val 4304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511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6420600" y="1306800"/>
            <a:ext cx="511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6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492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4" name="Google Shape;473;p53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495" name="Google Shape;474;p53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496" name="Google Shape;475;p53"/>
          <p:cNvSpPr/>
          <p:nvPr/>
        </p:nvSpPr>
        <p:spPr>
          <a:xfrm>
            <a:off x="442800" y="1089000"/>
            <a:ext cx="5544720" cy="467964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7" name="Google Shape;476;p53"/>
          <p:cNvSpPr/>
          <p:nvPr/>
        </p:nvSpPr>
        <p:spPr>
          <a:xfrm>
            <a:off x="6203880" y="1089000"/>
            <a:ext cx="5544720" cy="467964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511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body"/>
          </p:nvPr>
        </p:nvSpPr>
        <p:spPr>
          <a:xfrm>
            <a:off x="6419880" y="130680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 type="body"/>
          </p:nvPr>
        </p:nvSpPr>
        <p:spPr>
          <a:xfrm>
            <a:off x="6419880" y="1774800"/>
            <a:ext cx="511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6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50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5" name="Google Shape;483;p54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506" name="Google Shape;484;p54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507" name="Google Shape;485;p54"/>
          <p:cNvSpPr/>
          <p:nvPr/>
        </p:nvSpPr>
        <p:spPr>
          <a:xfrm>
            <a:off x="442800" y="1089000"/>
            <a:ext cx="5544720" cy="4679640"/>
          </a:xfrm>
          <a:prstGeom prst="roundRect">
            <a:avLst>
              <a:gd name="adj" fmla="val 4304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8" name="Google Shape;486;p54"/>
          <p:cNvSpPr/>
          <p:nvPr/>
        </p:nvSpPr>
        <p:spPr>
          <a:xfrm>
            <a:off x="6203880" y="1089000"/>
            <a:ext cx="5544720" cy="4679640"/>
          </a:xfrm>
          <a:prstGeom prst="roundRect">
            <a:avLst>
              <a:gd name="adj" fmla="val 4304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511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4"/>
          <p:cNvSpPr>
            <a:spLocks noGrp="1"/>
          </p:cNvSpPr>
          <p:nvPr>
            <p:ph type="body"/>
          </p:nvPr>
        </p:nvSpPr>
        <p:spPr>
          <a:xfrm>
            <a:off x="6419880" y="130680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5"/>
          <p:cNvSpPr>
            <a:spLocks noGrp="1"/>
          </p:cNvSpPr>
          <p:nvPr>
            <p:ph type="body"/>
          </p:nvPr>
        </p:nvSpPr>
        <p:spPr>
          <a:xfrm>
            <a:off x="6419880" y="1774800"/>
            <a:ext cx="511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2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body"/>
          </p:nvPr>
        </p:nvSpPr>
        <p:spPr>
          <a:xfrm>
            <a:off x="442800" y="1089000"/>
            <a:ext cx="1130220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514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6" name="Google Shape;493;p55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517" name="Google Shape;494;p55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203880" y="3538800"/>
            <a:ext cx="55447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03880" y="1089000"/>
            <a:ext cx="55447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442800" y="1089000"/>
            <a:ext cx="554472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6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522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4" name="Google Shape;500;p56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525" name="Google Shape;501;p56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203880" y="3538800"/>
            <a:ext cx="55447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203880" y="1089000"/>
            <a:ext cx="55447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 type="body"/>
          </p:nvPr>
        </p:nvSpPr>
        <p:spPr>
          <a:xfrm>
            <a:off x="442800" y="3538800"/>
            <a:ext cx="55447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5"/>
          <p:cNvSpPr>
            <a:spLocks noGrp="1"/>
          </p:cNvSpPr>
          <p:nvPr>
            <p:ph type="body"/>
          </p:nvPr>
        </p:nvSpPr>
        <p:spPr>
          <a:xfrm>
            <a:off x="442800" y="1089000"/>
            <a:ext cx="55447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6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53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3" name="Google Shape;508;p57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534" name="Google Shape;509;p57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535" name="Google Shape;510;p57"/>
          <p:cNvSpPr/>
          <p:nvPr/>
        </p:nvSpPr>
        <p:spPr>
          <a:xfrm>
            <a:off x="442800" y="1089000"/>
            <a:ext cx="5543640" cy="223164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6" name="Google Shape;511;p57"/>
          <p:cNvSpPr/>
          <p:nvPr/>
        </p:nvSpPr>
        <p:spPr>
          <a:xfrm>
            <a:off x="6201360" y="1089000"/>
            <a:ext cx="5543640" cy="223164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7" name="Google Shape;512;p57"/>
          <p:cNvSpPr/>
          <p:nvPr/>
        </p:nvSpPr>
        <p:spPr>
          <a:xfrm>
            <a:off x="442800" y="3538800"/>
            <a:ext cx="5543640" cy="223164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8" name="Google Shape;513;p57"/>
          <p:cNvSpPr/>
          <p:nvPr/>
        </p:nvSpPr>
        <p:spPr>
          <a:xfrm>
            <a:off x="6201360" y="3538800"/>
            <a:ext cx="5543640" cy="223164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511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body"/>
          </p:nvPr>
        </p:nvSpPr>
        <p:spPr>
          <a:xfrm>
            <a:off x="6420600" y="1306800"/>
            <a:ext cx="511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 type="body"/>
          </p:nvPr>
        </p:nvSpPr>
        <p:spPr>
          <a:xfrm>
            <a:off x="658800" y="3754800"/>
            <a:ext cx="511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PlaceHolder 5"/>
          <p:cNvSpPr>
            <a:spLocks noGrp="1"/>
          </p:cNvSpPr>
          <p:nvPr>
            <p:ph type="body"/>
          </p:nvPr>
        </p:nvSpPr>
        <p:spPr>
          <a:xfrm>
            <a:off x="6420600" y="3754800"/>
            <a:ext cx="511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6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544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6" name="Google Shape;520;p58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547" name="Google Shape;521;p58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548" name="Google Shape;522;p58"/>
          <p:cNvSpPr/>
          <p:nvPr/>
        </p:nvSpPr>
        <p:spPr>
          <a:xfrm>
            <a:off x="442800" y="1089000"/>
            <a:ext cx="5543640" cy="223164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9" name="Google Shape;523;p58"/>
          <p:cNvSpPr/>
          <p:nvPr/>
        </p:nvSpPr>
        <p:spPr>
          <a:xfrm>
            <a:off x="6201360" y="1089000"/>
            <a:ext cx="5543640" cy="223164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0" name="Google Shape;524;p58"/>
          <p:cNvSpPr/>
          <p:nvPr/>
        </p:nvSpPr>
        <p:spPr>
          <a:xfrm>
            <a:off x="442800" y="3538800"/>
            <a:ext cx="5543640" cy="223164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1" name="Google Shape;525;p58"/>
          <p:cNvSpPr/>
          <p:nvPr/>
        </p:nvSpPr>
        <p:spPr>
          <a:xfrm>
            <a:off x="6201360" y="3538800"/>
            <a:ext cx="5543640" cy="223164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511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6420600" y="1306800"/>
            <a:ext cx="511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4"/>
          <p:cNvSpPr>
            <a:spLocks noGrp="1"/>
          </p:cNvSpPr>
          <p:nvPr>
            <p:ph type="body"/>
          </p:nvPr>
        </p:nvSpPr>
        <p:spPr>
          <a:xfrm>
            <a:off x="658800" y="3754800"/>
            <a:ext cx="511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5"/>
          <p:cNvSpPr>
            <a:spLocks noGrp="1"/>
          </p:cNvSpPr>
          <p:nvPr>
            <p:ph type="body"/>
          </p:nvPr>
        </p:nvSpPr>
        <p:spPr>
          <a:xfrm>
            <a:off x="6420600" y="3754800"/>
            <a:ext cx="511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6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55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5" r:id="rId4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56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3" name="Google Shape;532;p59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564" name="Google Shape;533;p59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565" name="Google Shape;534;p59"/>
          <p:cNvSpPr/>
          <p:nvPr/>
        </p:nvSpPr>
        <p:spPr>
          <a:xfrm>
            <a:off x="442800" y="1089000"/>
            <a:ext cx="5543640" cy="223164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6" name="Google Shape;535;p59"/>
          <p:cNvSpPr/>
          <p:nvPr/>
        </p:nvSpPr>
        <p:spPr>
          <a:xfrm>
            <a:off x="6201360" y="1090080"/>
            <a:ext cx="5543640" cy="223164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7" name="Google Shape;536;p59"/>
          <p:cNvSpPr/>
          <p:nvPr/>
        </p:nvSpPr>
        <p:spPr>
          <a:xfrm>
            <a:off x="442800" y="3538800"/>
            <a:ext cx="5543640" cy="223164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8" name="Google Shape;537;p59"/>
          <p:cNvSpPr/>
          <p:nvPr/>
        </p:nvSpPr>
        <p:spPr>
          <a:xfrm>
            <a:off x="6201360" y="3538800"/>
            <a:ext cx="5543640" cy="223164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511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419880" y="130680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5"/>
          <p:cNvSpPr>
            <a:spLocks noGrp="1"/>
          </p:cNvSpPr>
          <p:nvPr>
            <p:ph type="body"/>
          </p:nvPr>
        </p:nvSpPr>
        <p:spPr>
          <a:xfrm>
            <a:off x="6419880" y="1774800"/>
            <a:ext cx="511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6"/>
          <p:cNvSpPr>
            <a:spLocks noGrp="1"/>
          </p:cNvSpPr>
          <p:nvPr>
            <p:ph type="body"/>
          </p:nvPr>
        </p:nvSpPr>
        <p:spPr>
          <a:xfrm>
            <a:off x="658800" y="375336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7"/>
          <p:cNvSpPr>
            <a:spLocks noGrp="1"/>
          </p:cNvSpPr>
          <p:nvPr>
            <p:ph type="body"/>
          </p:nvPr>
        </p:nvSpPr>
        <p:spPr>
          <a:xfrm>
            <a:off x="658800" y="4221360"/>
            <a:ext cx="511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8"/>
          <p:cNvSpPr>
            <a:spLocks noGrp="1"/>
          </p:cNvSpPr>
          <p:nvPr>
            <p:ph type="body"/>
          </p:nvPr>
        </p:nvSpPr>
        <p:spPr>
          <a:xfrm>
            <a:off x="6419880" y="375336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9"/>
          <p:cNvSpPr>
            <a:spLocks noGrp="1"/>
          </p:cNvSpPr>
          <p:nvPr>
            <p:ph type="body"/>
          </p:nvPr>
        </p:nvSpPr>
        <p:spPr>
          <a:xfrm>
            <a:off x="6419880" y="4221360"/>
            <a:ext cx="511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7" r:id="rId6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578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0" name="Google Shape;548;p60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581" name="Google Shape;549;p60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582" name="Google Shape;550;p60"/>
          <p:cNvSpPr/>
          <p:nvPr/>
        </p:nvSpPr>
        <p:spPr>
          <a:xfrm>
            <a:off x="442800" y="1089000"/>
            <a:ext cx="5543640" cy="223164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3" name="Google Shape;551;p60"/>
          <p:cNvSpPr/>
          <p:nvPr/>
        </p:nvSpPr>
        <p:spPr>
          <a:xfrm>
            <a:off x="6201360" y="1090080"/>
            <a:ext cx="5543640" cy="223164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4" name="Google Shape;552;p60"/>
          <p:cNvSpPr/>
          <p:nvPr/>
        </p:nvSpPr>
        <p:spPr>
          <a:xfrm>
            <a:off x="442800" y="3538800"/>
            <a:ext cx="5543640" cy="223164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5" name="Google Shape;553;p60"/>
          <p:cNvSpPr/>
          <p:nvPr/>
        </p:nvSpPr>
        <p:spPr>
          <a:xfrm>
            <a:off x="6201360" y="3538800"/>
            <a:ext cx="5543640" cy="2231640"/>
          </a:xfrm>
          <a:prstGeom prst="roundRect">
            <a:avLst>
              <a:gd name="adj" fmla="val 9283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511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4"/>
          <p:cNvSpPr>
            <a:spLocks noGrp="1"/>
          </p:cNvSpPr>
          <p:nvPr>
            <p:ph type="body"/>
          </p:nvPr>
        </p:nvSpPr>
        <p:spPr>
          <a:xfrm>
            <a:off x="6419880" y="130680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5"/>
          <p:cNvSpPr>
            <a:spLocks noGrp="1"/>
          </p:cNvSpPr>
          <p:nvPr>
            <p:ph type="body"/>
          </p:nvPr>
        </p:nvSpPr>
        <p:spPr>
          <a:xfrm>
            <a:off x="6419880" y="1774800"/>
            <a:ext cx="511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6"/>
          <p:cNvSpPr>
            <a:spLocks noGrp="1"/>
          </p:cNvSpPr>
          <p:nvPr>
            <p:ph type="body"/>
          </p:nvPr>
        </p:nvSpPr>
        <p:spPr>
          <a:xfrm>
            <a:off x="658800" y="375336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7"/>
          <p:cNvSpPr>
            <a:spLocks noGrp="1"/>
          </p:cNvSpPr>
          <p:nvPr>
            <p:ph type="body"/>
          </p:nvPr>
        </p:nvSpPr>
        <p:spPr>
          <a:xfrm>
            <a:off x="658800" y="4221360"/>
            <a:ext cx="511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8"/>
          <p:cNvSpPr>
            <a:spLocks noGrp="1"/>
          </p:cNvSpPr>
          <p:nvPr>
            <p:ph type="body"/>
          </p:nvPr>
        </p:nvSpPr>
        <p:spPr>
          <a:xfrm>
            <a:off x="6419880" y="375336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9"/>
          <p:cNvSpPr>
            <a:spLocks noGrp="1"/>
          </p:cNvSpPr>
          <p:nvPr>
            <p:ph type="body"/>
          </p:nvPr>
        </p:nvSpPr>
        <p:spPr>
          <a:xfrm>
            <a:off x="6419880" y="4221360"/>
            <a:ext cx="511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9" r:id="rId6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59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7" name="Google Shape;564;p61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598" name="Google Shape;565;p61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4296240" y="1089000"/>
            <a:ext cx="359964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body"/>
          </p:nvPr>
        </p:nvSpPr>
        <p:spPr>
          <a:xfrm>
            <a:off x="8112240" y="1089000"/>
            <a:ext cx="36367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 type="body"/>
          </p:nvPr>
        </p:nvSpPr>
        <p:spPr>
          <a:xfrm>
            <a:off x="442800" y="1089000"/>
            <a:ext cx="36367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1" r:id="rId6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60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5" name="Google Shape;571;p62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606" name="Google Shape;572;p62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607" name="Google Shape;573;p62"/>
          <p:cNvSpPr/>
          <p:nvPr/>
        </p:nvSpPr>
        <p:spPr>
          <a:xfrm>
            <a:off x="442800" y="1089000"/>
            <a:ext cx="3636720" cy="467964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8" name="Google Shape;574;p62"/>
          <p:cNvSpPr/>
          <p:nvPr/>
        </p:nvSpPr>
        <p:spPr>
          <a:xfrm>
            <a:off x="8112240" y="1089000"/>
            <a:ext cx="3636720" cy="467964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9" name="Google Shape;575;p62"/>
          <p:cNvSpPr/>
          <p:nvPr/>
        </p:nvSpPr>
        <p:spPr>
          <a:xfrm>
            <a:off x="4295880" y="1089000"/>
            <a:ext cx="3600000" cy="467964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3203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4510800" y="1306800"/>
            <a:ext cx="3167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4"/>
          <p:cNvSpPr>
            <a:spLocks noGrp="1"/>
          </p:cNvSpPr>
          <p:nvPr>
            <p:ph type="body"/>
          </p:nvPr>
        </p:nvSpPr>
        <p:spPr>
          <a:xfrm>
            <a:off x="8328600" y="1306800"/>
            <a:ext cx="3203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3" r:id="rId6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614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6" name="Google Shape;581;p63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617" name="Google Shape;582;p63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618" name="Google Shape;583;p63"/>
          <p:cNvSpPr/>
          <p:nvPr/>
        </p:nvSpPr>
        <p:spPr>
          <a:xfrm>
            <a:off x="442800" y="1089000"/>
            <a:ext cx="3636720" cy="467964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9" name="Google Shape;584;p63"/>
          <p:cNvSpPr/>
          <p:nvPr/>
        </p:nvSpPr>
        <p:spPr>
          <a:xfrm>
            <a:off x="8112240" y="1089000"/>
            <a:ext cx="3636720" cy="467964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0" name="Google Shape;585;p63"/>
          <p:cNvSpPr/>
          <p:nvPr/>
        </p:nvSpPr>
        <p:spPr>
          <a:xfrm>
            <a:off x="4295880" y="1089000"/>
            <a:ext cx="3600000" cy="467964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3203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body"/>
          </p:nvPr>
        </p:nvSpPr>
        <p:spPr>
          <a:xfrm>
            <a:off x="4510800" y="1306800"/>
            <a:ext cx="3167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PlaceHolder 4"/>
          <p:cNvSpPr>
            <a:spLocks noGrp="1"/>
          </p:cNvSpPr>
          <p:nvPr>
            <p:ph type="body"/>
          </p:nvPr>
        </p:nvSpPr>
        <p:spPr>
          <a:xfrm>
            <a:off x="8328600" y="1306800"/>
            <a:ext cx="3203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5" r:id="rId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body"/>
          </p:nvPr>
        </p:nvSpPr>
        <p:spPr>
          <a:xfrm>
            <a:off x="442800" y="1089000"/>
            <a:ext cx="55447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03880" y="1089000"/>
            <a:ext cx="55447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62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7" name="Google Shape;591;p64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628" name="Google Shape;592;p64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629" name="Google Shape;593;p64"/>
          <p:cNvSpPr/>
          <p:nvPr/>
        </p:nvSpPr>
        <p:spPr>
          <a:xfrm>
            <a:off x="442800" y="1089000"/>
            <a:ext cx="3636720" cy="467964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0" name="Google Shape;594;p64"/>
          <p:cNvSpPr/>
          <p:nvPr/>
        </p:nvSpPr>
        <p:spPr>
          <a:xfrm>
            <a:off x="8112240" y="1089000"/>
            <a:ext cx="3636720" cy="467964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1" name="Google Shape;595;p64"/>
          <p:cNvSpPr/>
          <p:nvPr/>
        </p:nvSpPr>
        <p:spPr>
          <a:xfrm>
            <a:off x="4295880" y="1089000"/>
            <a:ext cx="3600000" cy="467964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3203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 type="body"/>
          </p:nvPr>
        </p:nvSpPr>
        <p:spPr>
          <a:xfrm>
            <a:off x="4510800" y="1306800"/>
            <a:ext cx="3167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5"/>
          <p:cNvSpPr>
            <a:spLocks noGrp="1"/>
          </p:cNvSpPr>
          <p:nvPr>
            <p:ph type="body"/>
          </p:nvPr>
        </p:nvSpPr>
        <p:spPr>
          <a:xfrm>
            <a:off x="4510800" y="1774800"/>
            <a:ext cx="3167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6"/>
          <p:cNvSpPr>
            <a:spLocks noGrp="1"/>
          </p:cNvSpPr>
          <p:nvPr>
            <p:ph type="body"/>
          </p:nvPr>
        </p:nvSpPr>
        <p:spPr>
          <a:xfrm>
            <a:off x="8329320" y="13068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PlaceHolder 7"/>
          <p:cNvSpPr>
            <a:spLocks noGrp="1"/>
          </p:cNvSpPr>
          <p:nvPr>
            <p:ph type="body"/>
          </p:nvPr>
        </p:nvSpPr>
        <p:spPr>
          <a:xfrm>
            <a:off x="8329320" y="1774800"/>
            <a:ext cx="3203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7" r:id="rId6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63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1" name="Google Shape;604;p65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642" name="Google Shape;605;p65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643" name="Google Shape;606;p65"/>
          <p:cNvSpPr/>
          <p:nvPr/>
        </p:nvSpPr>
        <p:spPr>
          <a:xfrm>
            <a:off x="442800" y="1089000"/>
            <a:ext cx="3636720" cy="467964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4" name="Google Shape;607;p65"/>
          <p:cNvSpPr/>
          <p:nvPr/>
        </p:nvSpPr>
        <p:spPr>
          <a:xfrm>
            <a:off x="8112240" y="1089000"/>
            <a:ext cx="3636720" cy="467964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5" name="Google Shape;608;p65"/>
          <p:cNvSpPr/>
          <p:nvPr/>
        </p:nvSpPr>
        <p:spPr>
          <a:xfrm>
            <a:off x="4295880" y="1089000"/>
            <a:ext cx="3600000" cy="4679640"/>
          </a:xfrm>
          <a:prstGeom prst="roundRect">
            <a:avLst>
              <a:gd name="adj" fmla="val 5617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3203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 type="body"/>
          </p:nvPr>
        </p:nvSpPr>
        <p:spPr>
          <a:xfrm>
            <a:off x="4510800" y="1306800"/>
            <a:ext cx="3167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5"/>
          <p:cNvSpPr>
            <a:spLocks noGrp="1"/>
          </p:cNvSpPr>
          <p:nvPr>
            <p:ph type="body"/>
          </p:nvPr>
        </p:nvSpPr>
        <p:spPr>
          <a:xfrm>
            <a:off x="4510800" y="1774800"/>
            <a:ext cx="3167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6"/>
          <p:cNvSpPr>
            <a:spLocks noGrp="1"/>
          </p:cNvSpPr>
          <p:nvPr>
            <p:ph type="body"/>
          </p:nvPr>
        </p:nvSpPr>
        <p:spPr>
          <a:xfrm>
            <a:off x="8329320" y="13068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7"/>
          <p:cNvSpPr>
            <a:spLocks noGrp="1"/>
          </p:cNvSpPr>
          <p:nvPr>
            <p:ph type="body"/>
          </p:nvPr>
        </p:nvSpPr>
        <p:spPr>
          <a:xfrm>
            <a:off x="8329320" y="1774800"/>
            <a:ext cx="3203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9" r:id="rId6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65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5" name="Google Shape;617;p66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656" name="Google Shape;618;p66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442800" y="1089000"/>
            <a:ext cx="3636720" cy="222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442800" y="3538800"/>
            <a:ext cx="3636720" cy="222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8108280" y="1089000"/>
            <a:ext cx="3636720" cy="222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 type="body"/>
          </p:nvPr>
        </p:nvSpPr>
        <p:spPr>
          <a:xfrm>
            <a:off x="8108280" y="3538800"/>
            <a:ext cx="3636720" cy="222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PlaceHolder 6"/>
          <p:cNvSpPr>
            <a:spLocks noGrp="1"/>
          </p:cNvSpPr>
          <p:nvPr>
            <p:ph type="body"/>
          </p:nvPr>
        </p:nvSpPr>
        <p:spPr>
          <a:xfrm>
            <a:off x="4294080" y="1089000"/>
            <a:ext cx="3599640" cy="222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0000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PlaceHolder 7"/>
          <p:cNvSpPr>
            <a:spLocks noGrp="1"/>
          </p:cNvSpPr>
          <p:nvPr>
            <p:ph type="body"/>
          </p:nvPr>
        </p:nvSpPr>
        <p:spPr>
          <a:xfrm>
            <a:off x="4294080" y="3538800"/>
            <a:ext cx="3599640" cy="222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0000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1" r:id="rId6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3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664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6" name="Google Shape;627;p67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667" name="Google Shape;628;p67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668" name="Google Shape;629;p67"/>
          <p:cNvSpPr/>
          <p:nvPr/>
        </p:nvSpPr>
        <p:spPr>
          <a:xfrm>
            <a:off x="442800" y="1089000"/>
            <a:ext cx="3636720" cy="223164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9" name="Google Shape;630;p67"/>
          <p:cNvSpPr/>
          <p:nvPr/>
        </p:nvSpPr>
        <p:spPr>
          <a:xfrm>
            <a:off x="8112240" y="1089000"/>
            <a:ext cx="3636720" cy="223164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0" name="Google Shape;631;p67"/>
          <p:cNvSpPr/>
          <p:nvPr/>
        </p:nvSpPr>
        <p:spPr>
          <a:xfrm>
            <a:off x="4295880" y="1089000"/>
            <a:ext cx="3600000" cy="223164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1" name="Google Shape;632;p67"/>
          <p:cNvSpPr/>
          <p:nvPr/>
        </p:nvSpPr>
        <p:spPr>
          <a:xfrm>
            <a:off x="442800" y="3538800"/>
            <a:ext cx="3636720" cy="223164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2" name="Google Shape;633;p67"/>
          <p:cNvSpPr/>
          <p:nvPr/>
        </p:nvSpPr>
        <p:spPr>
          <a:xfrm>
            <a:off x="8112240" y="3538800"/>
            <a:ext cx="3636720" cy="223164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3" name="Google Shape;634;p67"/>
          <p:cNvSpPr/>
          <p:nvPr/>
        </p:nvSpPr>
        <p:spPr>
          <a:xfrm>
            <a:off x="4295880" y="3538800"/>
            <a:ext cx="3600000" cy="223164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3203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body"/>
          </p:nvPr>
        </p:nvSpPr>
        <p:spPr>
          <a:xfrm>
            <a:off x="4510800" y="1306800"/>
            <a:ext cx="3167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PlaceHolder 4"/>
          <p:cNvSpPr>
            <a:spLocks noGrp="1"/>
          </p:cNvSpPr>
          <p:nvPr>
            <p:ph type="body"/>
          </p:nvPr>
        </p:nvSpPr>
        <p:spPr>
          <a:xfrm>
            <a:off x="8328600" y="1306800"/>
            <a:ext cx="3203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PlaceHolder 5"/>
          <p:cNvSpPr>
            <a:spLocks noGrp="1"/>
          </p:cNvSpPr>
          <p:nvPr>
            <p:ph type="body"/>
          </p:nvPr>
        </p:nvSpPr>
        <p:spPr>
          <a:xfrm>
            <a:off x="658800" y="3754800"/>
            <a:ext cx="3203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6"/>
          <p:cNvSpPr>
            <a:spLocks noGrp="1"/>
          </p:cNvSpPr>
          <p:nvPr>
            <p:ph type="body"/>
          </p:nvPr>
        </p:nvSpPr>
        <p:spPr>
          <a:xfrm>
            <a:off x="4510800" y="3754800"/>
            <a:ext cx="3167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PlaceHolder 7"/>
          <p:cNvSpPr>
            <a:spLocks noGrp="1"/>
          </p:cNvSpPr>
          <p:nvPr>
            <p:ph type="body"/>
          </p:nvPr>
        </p:nvSpPr>
        <p:spPr>
          <a:xfrm>
            <a:off x="8328600" y="3754800"/>
            <a:ext cx="3203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3" r:id="rId6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681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3" name="Google Shape;643;p68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684" name="Google Shape;644;p68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685" name="Google Shape;645;p68"/>
          <p:cNvSpPr/>
          <p:nvPr/>
        </p:nvSpPr>
        <p:spPr>
          <a:xfrm>
            <a:off x="442800" y="1089000"/>
            <a:ext cx="3636720" cy="2231640"/>
          </a:xfrm>
          <a:prstGeom prst="roundRect">
            <a:avLst>
              <a:gd name="adj" fmla="val 9237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6" name="Google Shape;646;p68"/>
          <p:cNvSpPr/>
          <p:nvPr/>
        </p:nvSpPr>
        <p:spPr>
          <a:xfrm>
            <a:off x="8112240" y="1089000"/>
            <a:ext cx="3636720" cy="2231640"/>
          </a:xfrm>
          <a:prstGeom prst="roundRect">
            <a:avLst>
              <a:gd name="adj" fmla="val 9315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7" name="Google Shape;647;p68"/>
          <p:cNvSpPr/>
          <p:nvPr/>
        </p:nvSpPr>
        <p:spPr>
          <a:xfrm>
            <a:off x="4295880" y="1089000"/>
            <a:ext cx="3600000" cy="2231640"/>
          </a:xfrm>
          <a:prstGeom prst="roundRect">
            <a:avLst>
              <a:gd name="adj" fmla="val 9031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8" name="Google Shape;648;p68"/>
          <p:cNvSpPr/>
          <p:nvPr/>
        </p:nvSpPr>
        <p:spPr>
          <a:xfrm>
            <a:off x="442800" y="3538800"/>
            <a:ext cx="3636720" cy="2231640"/>
          </a:xfrm>
          <a:prstGeom prst="roundRect">
            <a:avLst>
              <a:gd name="adj" fmla="val 9237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9" name="Google Shape;649;p68"/>
          <p:cNvSpPr/>
          <p:nvPr/>
        </p:nvSpPr>
        <p:spPr>
          <a:xfrm>
            <a:off x="8112240" y="3538800"/>
            <a:ext cx="3636720" cy="2231640"/>
          </a:xfrm>
          <a:prstGeom prst="roundRect">
            <a:avLst>
              <a:gd name="adj" fmla="val 9315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0" name="Google Shape;650;p68"/>
          <p:cNvSpPr/>
          <p:nvPr/>
        </p:nvSpPr>
        <p:spPr>
          <a:xfrm>
            <a:off x="4295880" y="3538800"/>
            <a:ext cx="3600000" cy="2231640"/>
          </a:xfrm>
          <a:prstGeom prst="roundRect">
            <a:avLst>
              <a:gd name="adj" fmla="val 9031"/>
            </a:avLst>
          </a:prstGeom>
          <a:noFill/>
          <a:ln w="127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3203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4510800" y="1306800"/>
            <a:ext cx="3167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4"/>
          <p:cNvSpPr>
            <a:spLocks noGrp="1"/>
          </p:cNvSpPr>
          <p:nvPr>
            <p:ph type="body"/>
          </p:nvPr>
        </p:nvSpPr>
        <p:spPr>
          <a:xfrm>
            <a:off x="8328600" y="1306800"/>
            <a:ext cx="3203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5"/>
          <p:cNvSpPr>
            <a:spLocks noGrp="1"/>
          </p:cNvSpPr>
          <p:nvPr>
            <p:ph type="body"/>
          </p:nvPr>
        </p:nvSpPr>
        <p:spPr>
          <a:xfrm>
            <a:off x="658800" y="3754800"/>
            <a:ext cx="3203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6"/>
          <p:cNvSpPr>
            <a:spLocks noGrp="1"/>
          </p:cNvSpPr>
          <p:nvPr>
            <p:ph type="body"/>
          </p:nvPr>
        </p:nvSpPr>
        <p:spPr>
          <a:xfrm>
            <a:off x="4510800" y="3754800"/>
            <a:ext cx="3167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7"/>
          <p:cNvSpPr>
            <a:spLocks noGrp="1"/>
          </p:cNvSpPr>
          <p:nvPr>
            <p:ph type="body"/>
          </p:nvPr>
        </p:nvSpPr>
        <p:spPr>
          <a:xfrm>
            <a:off x="8328600" y="3754800"/>
            <a:ext cx="3203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5" r:id="rId6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698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699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0" name="Google Shape;32;p6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701" name="Google Shape;33;p6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442800" y="1089000"/>
            <a:ext cx="1130220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7" r:id="rId6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3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704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6" name="Google Shape;659;p69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707" name="Google Shape;660;p69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708" name="Google Shape;661;p69"/>
          <p:cNvSpPr/>
          <p:nvPr/>
        </p:nvSpPr>
        <p:spPr>
          <a:xfrm>
            <a:off x="442800" y="1089000"/>
            <a:ext cx="3636720" cy="223164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9" name="Google Shape;662;p69"/>
          <p:cNvSpPr/>
          <p:nvPr/>
        </p:nvSpPr>
        <p:spPr>
          <a:xfrm>
            <a:off x="8112240" y="1089000"/>
            <a:ext cx="3636720" cy="223164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0" name="Google Shape;663;p69"/>
          <p:cNvSpPr/>
          <p:nvPr/>
        </p:nvSpPr>
        <p:spPr>
          <a:xfrm>
            <a:off x="4295880" y="1089000"/>
            <a:ext cx="3600000" cy="223164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1" name="Google Shape;664;p69"/>
          <p:cNvSpPr/>
          <p:nvPr/>
        </p:nvSpPr>
        <p:spPr>
          <a:xfrm>
            <a:off x="442800" y="3538800"/>
            <a:ext cx="3636720" cy="223164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2" name="Google Shape;665;p69"/>
          <p:cNvSpPr/>
          <p:nvPr/>
        </p:nvSpPr>
        <p:spPr>
          <a:xfrm>
            <a:off x="8112240" y="3538800"/>
            <a:ext cx="3636720" cy="223164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3" name="Google Shape;666;p69"/>
          <p:cNvSpPr/>
          <p:nvPr/>
        </p:nvSpPr>
        <p:spPr>
          <a:xfrm>
            <a:off x="4295880" y="3538800"/>
            <a:ext cx="3600000" cy="223164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3203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 type="body"/>
          </p:nvPr>
        </p:nvSpPr>
        <p:spPr>
          <a:xfrm>
            <a:off x="4510800" y="1306800"/>
            <a:ext cx="3167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5"/>
          <p:cNvSpPr>
            <a:spLocks noGrp="1"/>
          </p:cNvSpPr>
          <p:nvPr>
            <p:ph type="body"/>
          </p:nvPr>
        </p:nvSpPr>
        <p:spPr>
          <a:xfrm>
            <a:off x="4510800" y="1774800"/>
            <a:ext cx="3167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6"/>
          <p:cNvSpPr>
            <a:spLocks noGrp="1"/>
          </p:cNvSpPr>
          <p:nvPr>
            <p:ph type="body"/>
          </p:nvPr>
        </p:nvSpPr>
        <p:spPr>
          <a:xfrm>
            <a:off x="8329320" y="13068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7"/>
          <p:cNvSpPr>
            <a:spLocks noGrp="1"/>
          </p:cNvSpPr>
          <p:nvPr>
            <p:ph type="body"/>
          </p:nvPr>
        </p:nvSpPr>
        <p:spPr>
          <a:xfrm>
            <a:off x="8329320" y="1774800"/>
            <a:ext cx="3203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8"/>
          <p:cNvSpPr>
            <a:spLocks noGrp="1"/>
          </p:cNvSpPr>
          <p:nvPr>
            <p:ph type="body"/>
          </p:nvPr>
        </p:nvSpPr>
        <p:spPr>
          <a:xfrm>
            <a:off x="658800" y="37566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PlaceHolder 9"/>
          <p:cNvSpPr>
            <a:spLocks noGrp="1"/>
          </p:cNvSpPr>
          <p:nvPr>
            <p:ph type="body"/>
          </p:nvPr>
        </p:nvSpPr>
        <p:spPr>
          <a:xfrm>
            <a:off x="658800" y="4222800"/>
            <a:ext cx="3203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PlaceHolder 10"/>
          <p:cNvSpPr>
            <a:spLocks noGrp="1"/>
          </p:cNvSpPr>
          <p:nvPr>
            <p:ph type="body"/>
          </p:nvPr>
        </p:nvSpPr>
        <p:spPr>
          <a:xfrm>
            <a:off x="4510800" y="3756600"/>
            <a:ext cx="3167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11"/>
          <p:cNvSpPr>
            <a:spLocks noGrp="1"/>
          </p:cNvSpPr>
          <p:nvPr>
            <p:ph type="body"/>
          </p:nvPr>
        </p:nvSpPr>
        <p:spPr>
          <a:xfrm>
            <a:off x="4510800" y="4222800"/>
            <a:ext cx="3167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PlaceHolder 12"/>
          <p:cNvSpPr>
            <a:spLocks noGrp="1"/>
          </p:cNvSpPr>
          <p:nvPr>
            <p:ph type="body"/>
          </p:nvPr>
        </p:nvSpPr>
        <p:spPr>
          <a:xfrm>
            <a:off x="8329320" y="37566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PlaceHolder 13"/>
          <p:cNvSpPr>
            <a:spLocks noGrp="1"/>
          </p:cNvSpPr>
          <p:nvPr>
            <p:ph type="body"/>
          </p:nvPr>
        </p:nvSpPr>
        <p:spPr>
          <a:xfrm>
            <a:off x="8329320" y="4222800"/>
            <a:ext cx="3203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6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72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9" name="Google Shape;681;p70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730" name="Google Shape;682;p70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731" name="Google Shape;683;p70"/>
          <p:cNvSpPr/>
          <p:nvPr/>
        </p:nvSpPr>
        <p:spPr>
          <a:xfrm>
            <a:off x="442800" y="1089000"/>
            <a:ext cx="3636720" cy="2231640"/>
          </a:xfrm>
          <a:prstGeom prst="roundRect">
            <a:avLst>
              <a:gd name="adj" fmla="val 9237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2" name="Google Shape;684;p70"/>
          <p:cNvSpPr/>
          <p:nvPr/>
        </p:nvSpPr>
        <p:spPr>
          <a:xfrm>
            <a:off x="8112240" y="1089000"/>
            <a:ext cx="3636720" cy="2231640"/>
          </a:xfrm>
          <a:prstGeom prst="roundRect">
            <a:avLst>
              <a:gd name="adj" fmla="val 9315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3" name="Google Shape;685;p70"/>
          <p:cNvSpPr/>
          <p:nvPr/>
        </p:nvSpPr>
        <p:spPr>
          <a:xfrm>
            <a:off x="4295880" y="1089000"/>
            <a:ext cx="3600000" cy="2231640"/>
          </a:xfrm>
          <a:prstGeom prst="roundRect">
            <a:avLst>
              <a:gd name="adj" fmla="val 9031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4" name="Google Shape;686;p70"/>
          <p:cNvSpPr/>
          <p:nvPr/>
        </p:nvSpPr>
        <p:spPr>
          <a:xfrm>
            <a:off x="442800" y="3538800"/>
            <a:ext cx="3636720" cy="2231640"/>
          </a:xfrm>
          <a:prstGeom prst="roundRect">
            <a:avLst>
              <a:gd name="adj" fmla="val 9237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5" name="Google Shape;687;p70"/>
          <p:cNvSpPr/>
          <p:nvPr/>
        </p:nvSpPr>
        <p:spPr>
          <a:xfrm>
            <a:off x="8112240" y="3538800"/>
            <a:ext cx="3636720" cy="2231640"/>
          </a:xfrm>
          <a:prstGeom prst="roundRect">
            <a:avLst>
              <a:gd name="adj" fmla="val 9315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6" name="Google Shape;688;p70"/>
          <p:cNvSpPr/>
          <p:nvPr/>
        </p:nvSpPr>
        <p:spPr>
          <a:xfrm>
            <a:off x="4295880" y="3538800"/>
            <a:ext cx="3600000" cy="2231640"/>
          </a:xfrm>
          <a:prstGeom prst="roundRect">
            <a:avLst>
              <a:gd name="adj" fmla="val 9031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3203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PlaceHolder 4"/>
          <p:cNvSpPr>
            <a:spLocks noGrp="1"/>
          </p:cNvSpPr>
          <p:nvPr>
            <p:ph type="body"/>
          </p:nvPr>
        </p:nvSpPr>
        <p:spPr>
          <a:xfrm>
            <a:off x="4510800" y="1306800"/>
            <a:ext cx="3167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PlaceHolder 5"/>
          <p:cNvSpPr>
            <a:spLocks noGrp="1"/>
          </p:cNvSpPr>
          <p:nvPr>
            <p:ph type="body"/>
          </p:nvPr>
        </p:nvSpPr>
        <p:spPr>
          <a:xfrm>
            <a:off x="4510800" y="1774800"/>
            <a:ext cx="3167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6"/>
          <p:cNvSpPr>
            <a:spLocks noGrp="1"/>
          </p:cNvSpPr>
          <p:nvPr>
            <p:ph type="body"/>
          </p:nvPr>
        </p:nvSpPr>
        <p:spPr>
          <a:xfrm>
            <a:off x="8329320" y="13068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PlaceHolder 7"/>
          <p:cNvSpPr>
            <a:spLocks noGrp="1"/>
          </p:cNvSpPr>
          <p:nvPr>
            <p:ph type="body"/>
          </p:nvPr>
        </p:nvSpPr>
        <p:spPr>
          <a:xfrm>
            <a:off x="8329320" y="1774800"/>
            <a:ext cx="3203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PlaceHolder 8"/>
          <p:cNvSpPr>
            <a:spLocks noGrp="1"/>
          </p:cNvSpPr>
          <p:nvPr>
            <p:ph type="body"/>
          </p:nvPr>
        </p:nvSpPr>
        <p:spPr>
          <a:xfrm>
            <a:off x="658800" y="37566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9"/>
          <p:cNvSpPr>
            <a:spLocks noGrp="1"/>
          </p:cNvSpPr>
          <p:nvPr>
            <p:ph type="body"/>
          </p:nvPr>
        </p:nvSpPr>
        <p:spPr>
          <a:xfrm>
            <a:off x="658800" y="4222800"/>
            <a:ext cx="3203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PlaceHolder 10"/>
          <p:cNvSpPr>
            <a:spLocks noGrp="1"/>
          </p:cNvSpPr>
          <p:nvPr>
            <p:ph type="body"/>
          </p:nvPr>
        </p:nvSpPr>
        <p:spPr>
          <a:xfrm>
            <a:off x="4510800" y="3756600"/>
            <a:ext cx="3167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PlaceHolder 11"/>
          <p:cNvSpPr>
            <a:spLocks noGrp="1"/>
          </p:cNvSpPr>
          <p:nvPr>
            <p:ph type="body"/>
          </p:nvPr>
        </p:nvSpPr>
        <p:spPr>
          <a:xfrm>
            <a:off x="4510800" y="4222800"/>
            <a:ext cx="3167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12"/>
          <p:cNvSpPr>
            <a:spLocks noGrp="1"/>
          </p:cNvSpPr>
          <p:nvPr>
            <p:ph type="body"/>
          </p:nvPr>
        </p:nvSpPr>
        <p:spPr>
          <a:xfrm>
            <a:off x="8329320" y="3756600"/>
            <a:ext cx="3203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PlaceHolder 13"/>
          <p:cNvSpPr>
            <a:spLocks noGrp="1"/>
          </p:cNvSpPr>
          <p:nvPr>
            <p:ph type="body"/>
          </p:nvPr>
        </p:nvSpPr>
        <p:spPr>
          <a:xfrm>
            <a:off x="8329320" y="4222800"/>
            <a:ext cx="3203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1" r:id="rId6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750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2" name="Google Shape;703;p71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753" name="Google Shape;704;p71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442800" y="1089000"/>
            <a:ext cx="26629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9086040" y="1089000"/>
            <a:ext cx="26629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 type="body"/>
          </p:nvPr>
        </p:nvSpPr>
        <p:spPr>
          <a:xfrm>
            <a:off x="6202800" y="1089000"/>
            <a:ext cx="26629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PlaceHolder 5"/>
          <p:cNvSpPr>
            <a:spLocks noGrp="1"/>
          </p:cNvSpPr>
          <p:nvPr>
            <p:ph type="body"/>
          </p:nvPr>
        </p:nvSpPr>
        <p:spPr>
          <a:xfrm>
            <a:off x="3323880" y="1089000"/>
            <a:ext cx="2662920" cy="467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3" r:id="rId6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75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1" name="Google Shape;711;p72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762" name="Google Shape;712;p72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763" name="Google Shape;713;p72"/>
          <p:cNvSpPr/>
          <p:nvPr/>
        </p:nvSpPr>
        <p:spPr>
          <a:xfrm>
            <a:off x="442800" y="1089000"/>
            <a:ext cx="2665080" cy="467964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4" name="Google Shape;714;p72"/>
          <p:cNvSpPr/>
          <p:nvPr/>
        </p:nvSpPr>
        <p:spPr>
          <a:xfrm>
            <a:off x="3322800" y="1089000"/>
            <a:ext cx="2665080" cy="467964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5" name="Google Shape;715;p72"/>
          <p:cNvSpPr/>
          <p:nvPr/>
        </p:nvSpPr>
        <p:spPr>
          <a:xfrm>
            <a:off x="6203880" y="1089000"/>
            <a:ext cx="2665080" cy="467964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6" name="Google Shape;716;p72"/>
          <p:cNvSpPr/>
          <p:nvPr/>
        </p:nvSpPr>
        <p:spPr>
          <a:xfrm>
            <a:off x="9085320" y="1089000"/>
            <a:ext cx="2665080" cy="467964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223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body"/>
          </p:nvPr>
        </p:nvSpPr>
        <p:spPr>
          <a:xfrm>
            <a:off x="3539520" y="1306800"/>
            <a:ext cx="223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PlaceHolder 4"/>
          <p:cNvSpPr>
            <a:spLocks noGrp="1"/>
          </p:cNvSpPr>
          <p:nvPr>
            <p:ph type="body"/>
          </p:nvPr>
        </p:nvSpPr>
        <p:spPr>
          <a:xfrm>
            <a:off x="6420600" y="1306800"/>
            <a:ext cx="223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PlaceHolder 5"/>
          <p:cNvSpPr>
            <a:spLocks noGrp="1"/>
          </p:cNvSpPr>
          <p:nvPr>
            <p:ph type="body"/>
          </p:nvPr>
        </p:nvSpPr>
        <p:spPr>
          <a:xfrm>
            <a:off x="9302040" y="1306800"/>
            <a:ext cx="223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5" r:id="rId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30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31" name="Google Shape;67;p15"/>
          <p:cNvSpPr/>
          <p:nvPr/>
        </p:nvSpPr>
        <p:spPr>
          <a:xfrm>
            <a:off x="442800" y="1089000"/>
            <a:ext cx="5544720" cy="467964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Google Shape;69;p15"/>
          <p:cNvSpPr/>
          <p:nvPr/>
        </p:nvSpPr>
        <p:spPr>
          <a:xfrm>
            <a:off x="6203880" y="1089000"/>
            <a:ext cx="5544720" cy="467964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511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420600" y="1306800"/>
            <a:ext cx="511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772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4" name="Google Shape;723;p73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775" name="Google Shape;724;p73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776" name="Google Shape;725;p73"/>
          <p:cNvSpPr/>
          <p:nvPr/>
        </p:nvSpPr>
        <p:spPr>
          <a:xfrm>
            <a:off x="442800" y="1089000"/>
            <a:ext cx="2665080" cy="467964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7" name="Google Shape;726;p73"/>
          <p:cNvSpPr/>
          <p:nvPr/>
        </p:nvSpPr>
        <p:spPr>
          <a:xfrm>
            <a:off x="3322800" y="1089000"/>
            <a:ext cx="2665080" cy="467964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8" name="Google Shape;727;p73"/>
          <p:cNvSpPr/>
          <p:nvPr/>
        </p:nvSpPr>
        <p:spPr>
          <a:xfrm>
            <a:off x="6203880" y="1089000"/>
            <a:ext cx="2665080" cy="467964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9" name="Google Shape;728;p73"/>
          <p:cNvSpPr/>
          <p:nvPr/>
        </p:nvSpPr>
        <p:spPr>
          <a:xfrm>
            <a:off x="9085320" y="1089000"/>
            <a:ext cx="2665080" cy="467964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223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body"/>
          </p:nvPr>
        </p:nvSpPr>
        <p:spPr>
          <a:xfrm>
            <a:off x="3539520" y="1306800"/>
            <a:ext cx="223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2" name="PlaceHolder 4"/>
          <p:cNvSpPr>
            <a:spLocks noGrp="1"/>
          </p:cNvSpPr>
          <p:nvPr>
            <p:ph type="body"/>
          </p:nvPr>
        </p:nvSpPr>
        <p:spPr>
          <a:xfrm>
            <a:off x="6420600" y="1306800"/>
            <a:ext cx="223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3" name="PlaceHolder 5"/>
          <p:cNvSpPr>
            <a:spLocks noGrp="1"/>
          </p:cNvSpPr>
          <p:nvPr>
            <p:ph type="body"/>
          </p:nvPr>
        </p:nvSpPr>
        <p:spPr>
          <a:xfrm>
            <a:off x="9302040" y="1306800"/>
            <a:ext cx="223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7" r:id="rId6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785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7" name="Google Shape;735;p74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788" name="Google Shape;736;p74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789" name="Google Shape;737;p74"/>
          <p:cNvSpPr/>
          <p:nvPr/>
        </p:nvSpPr>
        <p:spPr>
          <a:xfrm>
            <a:off x="442800" y="1089000"/>
            <a:ext cx="2665080" cy="467964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0" name="Google Shape;738;p74"/>
          <p:cNvSpPr/>
          <p:nvPr/>
        </p:nvSpPr>
        <p:spPr>
          <a:xfrm>
            <a:off x="3322800" y="1089000"/>
            <a:ext cx="2665080" cy="467964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1" name="Google Shape;739;p74"/>
          <p:cNvSpPr/>
          <p:nvPr/>
        </p:nvSpPr>
        <p:spPr>
          <a:xfrm>
            <a:off x="6203880" y="1089000"/>
            <a:ext cx="2665080" cy="467964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2" name="Google Shape;740;p74"/>
          <p:cNvSpPr/>
          <p:nvPr/>
        </p:nvSpPr>
        <p:spPr>
          <a:xfrm>
            <a:off x="9085320" y="1089000"/>
            <a:ext cx="2665080" cy="467964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223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5" name="PlaceHolder 4"/>
          <p:cNvSpPr>
            <a:spLocks noGrp="1"/>
          </p:cNvSpPr>
          <p:nvPr>
            <p:ph type="body"/>
          </p:nvPr>
        </p:nvSpPr>
        <p:spPr>
          <a:xfrm>
            <a:off x="353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5"/>
          <p:cNvSpPr>
            <a:spLocks noGrp="1"/>
          </p:cNvSpPr>
          <p:nvPr>
            <p:ph type="body"/>
          </p:nvPr>
        </p:nvSpPr>
        <p:spPr>
          <a:xfrm>
            <a:off x="3538800" y="1774800"/>
            <a:ext cx="223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6"/>
          <p:cNvSpPr>
            <a:spLocks noGrp="1"/>
          </p:cNvSpPr>
          <p:nvPr>
            <p:ph type="body"/>
          </p:nvPr>
        </p:nvSpPr>
        <p:spPr>
          <a:xfrm>
            <a:off x="641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8" name="PlaceHolder 7"/>
          <p:cNvSpPr>
            <a:spLocks noGrp="1"/>
          </p:cNvSpPr>
          <p:nvPr>
            <p:ph type="body"/>
          </p:nvPr>
        </p:nvSpPr>
        <p:spPr>
          <a:xfrm>
            <a:off x="6418800" y="1774800"/>
            <a:ext cx="223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9" name="PlaceHolder 8"/>
          <p:cNvSpPr>
            <a:spLocks noGrp="1"/>
          </p:cNvSpPr>
          <p:nvPr>
            <p:ph type="body"/>
          </p:nvPr>
        </p:nvSpPr>
        <p:spPr>
          <a:xfrm>
            <a:off x="929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PlaceHolder 9"/>
          <p:cNvSpPr>
            <a:spLocks noGrp="1"/>
          </p:cNvSpPr>
          <p:nvPr>
            <p:ph type="body"/>
          </p:nvPr>
        </p:nvSpPr>
        <p:spPr>
          <a:xfrm>
            <a:off x="9298800" y="1774800"/>
            <a:ext cx="223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89" r:id="rId6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802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4" name="Google Shape;751;p75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805" name="Google Shape;752;p75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806" name="Google Shape;753;p75"/>
          <p:cNvSpPr/>
          <p:nvPr/>
        </p:nvSpPr>
        <p:spPr>
          <a:xfrm>
            <a:off x="442800" y="1089000"/>
            <a:ext cx="2665080" cy="467964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7" name="Google Shape;754;p75"/>
          <p:cNvSpPr/>
          <p:nvPr/>
        </p:nvSpPr>
        <p:spPr>
          <a:xfrm>
            <a:off x="3322800" y="1089000"/>
            <a:ext cx="2665080" cy="467964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8" name="Google Shape;755;p75"/>
          <p:cNvSpPr/>
          <p:nvPr/>
        </p:nvSpPr>
        <p:spPr>
          <a:xfrm>
            <a:off x="6203880" y="1089000"/>
            <a:ext cx="2665080" cy="467964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9" name="Google Shape;756;p75"/>
          <p:cNvSpPr/>
          <p:nvPr/>
        </p:nvSpPr>
        <p:spPr>
          <a:xfrm>
            <a:off x="9085320" y="1089000"/>
            <a:ext cx="2665080" cy="4679640"/>
          </a:xfrm>
          <a:prstGeom prst="roundRect">
            <a:avLst>
              <a:gd name="adj" fmla="val 7560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223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2" name="PlaceHolder 4"/>
          <p:cNvSpPr>
            <a:spLocks noGrp="1"/>
          </p:cNvSpPr>
          <p:nvPr>
            <p:ph type="body"/>
          </p:nvPr>
        </p:nvSpPr>
        <p:spPr>
          <a:xfrm>
            <a:off x="353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3" name="PlaceHolder 5"/>
          <p:cNvSpPr>
            <a:spLocks noGrp="1"/>
          </p:cNvSpPr>
          <p:nvPr>
            <p:ph type="body"/>
          </p:nvPr>
        </p:nvSpPr>
        <p:spPr>
          <a:xfrm>
            <a:off x="3538800" y="1774800"/>
            <a:ext cx="223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4" name="PlaceHolder 6"/>
          <p:cNvSpPr>
            <a:spLocks noGrp="1"/>
          </p:cNvSpPr>
          <p:nvPr>
            <p:ph type="body"/>
          </p:nvPr>
        </p:nvSpPr>
        <p:spPr>
          <a:xfrm>
            <a:off x="641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5" name="PlaceHolder 7"/>
          <p:cNvSpPr>
            <a:spLocks noGrp="1"/>
          </p:cNvSpPr>
          <p:nvPr>
            <p:ph type="body"/>
          </p:nvPr>
        </p:nvSpPr>
        <p:spPr>
          <a:xfrm>
            <a:off x="6418800" y="1774800"/>
            <a:ext cx="223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PlaceHolder 8"/>
          <p:cNvSpPr>
            <a:spLocks noGrp="1"/>
          </p:cNvSpPr>
          <p:nvPr>
            <p:ph type="body"/>
          </p:nvPr>
        </p:nvSpPr>
        <p:spPr>
          <a:xfrm>
            <a:off x="929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PlaceHolder 9"/>
          <p:cNvSpPr>
            <a:spLocks noGrp="1"/>
          </p:cNvSpPr>
          <p:nvPr>
            <p:ph type="body"/>
          </p:nvPr>
        </p:nvSpPr>
        <p:spPr>
          <a:xfrm>
            <a:off x="9298800" y="1774800"/>
            <a:ext cx="223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1" r:id="rId6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81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1" name="Google Shape;767;p76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822" name="Google Shape;768;p76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442800" y="1089000"/>
            <a:ext cx="26629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body"/>
          </p:nvPr>
        </p:nvSpPr>
        <p:spPr>
          <a:xfrm>
            <a:off x="3322440" y="1089000"/>
            <a:ext cx="26629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PlaceHolder 4"/>
          <p:cNvSpPr>
            <a:spLocks noGrp="1"/>
          </p:cNvSpPr>
          <p:nvPr>
            <p:ph type="body"/>
          </p:nvPr>
        </p:nvSpPr>
        <p:spPr>
          <a:xfrm>
            <a:off x="6202440" y="1089000"/>
            <a:ext cx="26629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PlaceHolder 5"/>
          <p:cNvSpPr>
            <a:spLocks noGrp="1"/>
          </p:cNvSpPr>
          <p:nvPr>
            <p:ph type="body"/>
          </p:nvPr>
        </p:nvSpPr>
        <p:spPr>
          <a:xfrm>
            <a:off x="9082080" y="1089000"/>
            <a:ext cx="26629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PlaceHolder 6"/>
          <p:cNvSpPr>
            <a:spLocks noGrp="1"/>
          </p:cNvSpPr>
          <p:nvPr>
            <p:ph type="body"/>
          </p:nvPr>
        </p:nvSpPr>
        <p:spPr>
          <a:xfrm>
            <a:off x="442800" y="3538800"/>
            <a:ext cx="26629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PlaceHolder 7"/>
          <p:cNvSpPr>
            <a:spLocks noGrp="1"/>
          </p:cNvSpPr>
          <p:nvPr>
            <p:ph type="body"/>
          </p:nvPr>
        </p:nvSpPr>
        <p:spPr>
          <a:xfrm>
            <a:off x="3322440" y="3538800"/>
            <a:ext cx="26629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PlaceHolder 8"/>
          <p:cNvSpPr>
            <a:spLocks noGrp="1"/>
          </p:cNvSpPr>
          <p:nvPr>
            <p:ph type="body"/>
          </p:nvPr>
        </p:nvSpPr>
        <p:spPr>
          <a:xfrm>
            <a:off x="6202440" y="3538800"/>
            <a:ext cx="26629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PlaceHolder 9"/>
          <p:cNvSpPr>
            <a:spLocks noGrp="1"/>
          </p:cNvSpPr>
          <p:nvPr>
            <p:ph type="body"/>
          </p:nvPr>
        </p:nvSpPr>
        <p:spPr>
          <a:xfrm>
            <a:off x="9082080" y="3538800"/>
            <a:ext cx="2662920" cy="22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3" r:id="rId6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832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833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4" name="Google Shape;779;p77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835" name="Google Shape;780;p77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836" name="Google Shape;781;p77"/>
          <p:cNvSpPr/>
          <p:nvPr/>
        </p:nvSpPr>
        <p:spPr>
          <a:xfrm>
            <a:off x="442800" y="10890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7" name="Google Shape;782;p77"/>
          <p:cNvSpPr/>
          <p:nvPr/>
        </p:nvSpPr>
        <p:spPr>
          <a:xfrm>
            <a:off x="3323880" y="10890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8" name="Google Shape;783;p77"/>
          <p:cNvSpPr/>
          <p:nvPr/>
        </p:nvSpPr>
        <p:spPr>
          <a:xfrm>
            <a:off x="6202800" y="10890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9" name="Google Shape;784;p77"/>
          <p:cNvSpPr/>
          <p:nvPr/>
        </p:nvSpPr>
        <p:spPr>
          <a:xfrm>
            <a:off x="9084960" y="10890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0" name="Google Shape;785;p77"/>
          <p:cNvSpPr/>
          <p:nvPr/>
        </p:nvSpPr>
        <p:spPr>
          <a:xfrm>
            <a:off x="442800" y="35388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1" name="Google Shape;786;p77"/>
          <p:cNvSpPr/>
          <p:nvPr/>
        </p:nvSpPr>
        <p:spPr>
          <a:xfrm>
            <a:off x="3323880" y="35388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2" name="Google Shape;787;p77"/>
          <p:cNvSpPr/>
          <p:nvPr/>
        </p:nvSpPr>
        <p:spPr>
          <a:xfrm>
            <a:off x="6202800" y="35388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3" name="Google Shape;788;p77"/>
          <p:cNvSpPr/>
          <p:nvPr/>
        </p:nvSpPr>
        <p:spPr>
          <a:xfrm>
            <a:off x="9084960" y="35388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body"/>
          </p:nvPr>
        </p:nvSpPr>
        <p:spPr>
          <a:xfrm>
            <a:off x="658800" y="3754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PlaceHolder 4"/>
          <p:cNvSpPr>
            <a:spLocks noGrp="1"/>
          </p:cNvSpPr>
          <p:nvPr>
            <p:ph type="body"/>
          </p:nvPr>
        </p:nvSpPr>
        <p:spPr>
          <a:xfrm>
            <a:off x="3538800" y="1306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7" name="PlaceHolder 5"/>
          <p:cNvSpPr>
            <a:spLocks noGrp="1"/>
          </p:cNvSpPr>
          <p:nvPr>
            <p:ph type="body"/>
          </p:nvPr>
        </p:nvSpPr>
        <p:spPr>
          <a:xfrm>
            <a:off x="3538800" y="3754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PlaceHolder 6"/>
          <p:cNvSpPr>
            <a:spLocks noGrp="1"/>
          </p:cNvSpPr>
          <p:nvPr>
            <p:ph type="body"/>
          </p:nvPr>
        </p:nvSpPr>
        <p:spPr>
          <a:xfrm>
            <a:off x="6418800" y="1306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PlaceHolder 7"/>
          <p:cNvSpPr>
            <a:spLocks noGrp="1"/>
          </p:cNvSpPr>
          <p:nvPr>
            <p:ph type="body"/>
          </p:nvPr>
        </p:nvSpPr>
        <p:spPr>
          <a:xfrm>
            <a:off x="6418800" y="3754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0" name="PlaceHolder 8"/>
          <p:cNvSpPr>
            <a:spLocks noGrp="1"/>
          </p:cNvSpPr>
          <p:nvPr>
            <p:ph type="body"/>
          </p:nvPr>
        </p:nvSpPr>
        <p:spPr>
          <a:xfrm>
            <a:off x="9298800" y="1306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1" name="PlaceHolder 9"/>
          <p:cNvSpPr>
            <a:spLocks noGrp="1"/>
          </p:cNvSpPr>
          <p:nvPr>
            <p:ph type="body"/>
          </p:nvPr>
        </p:nvSpPr>
        <p:spPr>
          <a:xfrm>
            <a:off x="9298800" y="3754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5" r:id="rId6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853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5" name="Google Shape;799;p78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856" name="Google Shape;800;p78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857" name="Google Shape;801;p78"/>
          <p:cNvSpPr/>
          <p:nvPr/>
        </p:nvSpPr>
        <p:spPr>
          <a:xfrm>
            <a:off x="442800" y="10890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8" name="Google Shape;802;p78"/>
          <p:cNvSpPr/>
          <p:nvPr/>
        </p:nvSpPr>
        <p:spPr>
          <a:xfrm>
            <a:off x="3323880" y="10890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9" name="Google Shape;803;p78"/>
          <p:cNvSpPr/>
          <p:nvPr/>
        </p:nvSpPr>
        <p:spPr>
          <a:xfrm>
            <a:off x="6202800" y="10890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0" name="Google Shape;804;p78"/>
          <p:cNvSpPr/>
          <p:nvPr/>
        </p:nvSpPr>
        <p:spPr>
          <a:xfrm>
            <a:off x="9084960" y="10890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1" name="Google Shape;805;p78"/>
          <p:cNvSpPr/>
          <p:nvPr/>
        </p:nvSpPr>
        <p:spPr>
          <a:xfrm>
            <a:off x="442800" y="35388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2" name="Google Shape;806;p78"/>
          <p:cNvSpPr/>
          <p:nvPr/>
        </p:nvSpPr>
        <p:spPr>
          <a:xfrm>
            <a:off x="3323880" y="35388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3" name="Google Shape;807;p78"/>
          <p:cNvSpPr/>
          <p:nvPr/>
        </p:nvSpPr>
        <p:spPr>
          <a:xfrm>
            <a:off x="6202800" y="35388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4" name="Google Shape;808;p78"/>
          <p:cNvSpPr/>
          <p:nvPr/>
        </p:nvSpPr>
        <p:spPr>
          <a:xfrm>
            <a:off x="9084960" y="35388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body"/>
          </p:nvPr>
        </p:nvSpPr>
        <p:spPr>
          <a:xfrm>
            <a:off x="658800" y="3754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7" name="PlaceHolder 4"/>
          <p:cNvSpPr>
            <a:spLocks noGrp="1"/>
          </p:cNvSpPr>
          <p:nvPr>
            <p:ph type="body"/>
          </p:nvPr>
        </p:nvSpPr>
        <p:spPr>
          <a:xfrm>
            <a:off x="3538800" y="1306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8" name="PlaceHolder 5"/>
          <p:cNvSpPr>
            <a:spLocks noGrp="1"/>
          </p:cNvSpPr>
          <p:nvPr>
            <p:ph type="body"/>
          </p:nvPr>
        </p:nvSpPr>
        <p:spPr>
          <a:xfrm>
            <a:off x="3538800" y="3754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9" name="PlaceHolder 6"/>
          <p:cNvSpPr>
            <a:spLocks noGrp="1"/>
          </p:cNvSpPr>
          <p:nvPr>
            <p:ph type="body"/>
          </p:nvPr>
        </p:nvSpPr>
        <p:spPr>
          <a:xfrm>
            <a:off x="6418800" y="1306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0" name="PlaceHolder 7"/>
          <p:cNvSpPr>
            <a:spLocks noGrp="1"/>
          </p:cNvSpPr>
          <p:nvPr>
            <p:ph type="body"/>
          </p:nvPr>
        </p:nvSpPr>
        <p:spPr>
          <a:xfrm>
            <a:off x="6418800" y="3754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1" name="PlaceHolder 8"/>
          <p:cNvSpPr>
            <a:spLocks noGrp="1"/>
          </p:cNvSpPr>
          <p:nvPr>
            <p:ph type="body"/>
          </p:nvPr>
        </p:nvSpPr>
        <p:spPr>
          <a:xfrm>
            <a:off x="9298800" y="1306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2" name="PlaceHolder 9"/>
          <p:cNvSpPr>
            <a:spLocks noGrp="1"/>
          </p:cNvSpPr>
          <p:nvPr>
            <p:ph type="body"/>
          </p:nvPr>
        </p:nvSpPr>
        <p:spPr>
          <a:xfrm>
            <a:off x="9298800" y="3754800"/>
            <a:ext cx="2231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7" r:id="rId6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874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pic>
        <p:nvPicPr>
          <p:cNvPr id="875" name="Google Shape;36;p7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876" name="Google Shape;37;p7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6880" cy="532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5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9" r:id="rId6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9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880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881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2" name="Google Shape;819;p79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883" name="Google Shape;820;p79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884" name="Google Shape;821;p79"/>
          <p:cNvSpPr/>
          <p:nvPr/>
        </p:nvSpPr>
        <p:spPr>
          <a:xfrm>
            <a:off x="442800" y="10890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5" name="Google Shape;822;p79"/>
          <p:cNvSpPr/>
          <p:nvPr/>
        </p:nvSpPr>
        <p:spPr>
          <a:xfrm>
            <a:off x="3323880" y="10890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6" name="Google Shape;823;p79"/>
          <p:cNvSpPr/>
          <p:nvPr/>
        </p:nvSpPr>
        <p:spPr>
          <a:xfrm>
            <a:off x="6202800" y="10890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7" name="Google Shape;824;p79"/>
          <p:cNvSpPr/>
          <p:nvPr/>
        </p:nvSpPr>
        <p:spPr>
          <a:xfrm>
            <a:off x="9084960" y="10890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8" name="Google Shape;825;p79"/>
          <p:cNvSpPr/>
          <p:nvPr/>
        </p:nvSpPr>
        <p:spPr>
          <a:xfrm>
            <a:off x="442800" y="35388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9" name="Google Shape;826;p79"/>
          <p:cNvSpPr/>
          <p:nvPr/>
        </p:nvSpPr>
        <p:spPr>
          <a:xfrm>
            <a:off x="3323880" y="35388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0" name="Google Shape;827;p79"/>
          <p:cNvSpPr/>
          <p:nvPr/>
        </p:nvSpPr>
        <p:spPr>
          <a:xfrm>
            <a:off x="6202800" y="35388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1" name="Google Shape;828;p79"/>
          <p:cNvSpPr/>
          <p:nvPr/>
        </p:nvSpPr>
        <p:spPr>
          <a:xfrm>
            <a:off x="9084960" y="3538800"/>
            <a:ext cx="2663640" cy="223164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0">
            <a:noFill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4" name="PlaceHolder 4"/>
          <p:cNvSpPr>
            <a:spLocks noGrp="1"/>
          </p:cNvSpPr>
          <p:nvPr>
            <p:ph type="body"/>
          </p:nvPr>
        </p:nvSpPr>
        <p:spPr>
          <a:xfrm>
            <a:off x="658800" y="37566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5" name="PlaceHolder 5"/>
          <p:cNvSpPr>
            <a:spLocks noGrp="1"/>
          </p:cNvSpPr>
          <p:nvPr>
            <p:ph type="body"/>
          </p:nvPr>
        </p:nvSpPr>
        <p:spPr>
          <a:xfrm>
            <a:off x="658800" y="4222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6" name="PlaceHolder 6"/>
          <p:cNvSpPr>
            <a:spLocks noGrp="1"/>
          </p:cNvSpPr>
          <p:nvPr>
            <p:ph type="body"/>
          </p:nvPr>
        </p:nvSpPr>
        <p:spPr>
          <a:xfrm>
            <a:off x="353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7" name="PlaceHolder 7"/>
          <p:cNvSpPr>
            <a:spLocks noGrp="1"/>
          </p:cNvSpPr>
          <p:nvPr>
            <p:ph type="body"/>
          </p:nvPr>
        </p:nvSpPr>
        <p:spPr>
          <a:xfrm>
            <a:off x="3538800" y="1774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8" name="PlaceHolder 8"/>
          <p:cNvSpPr>
            <a:spLocks noGrp="1"/>
          </p:cNvSpPr>
          <p:nvPr>
            <p:ph type="body"/>
          </p:nvPr>
        </p:nvSpPr>
        <p:spPr>
          <a:xfrm>
            <a:off x="3538800" y="37566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9" name="PlaceHolder 9"/>
          <p:cNvSpPr>
            <a:spLocks noGrp="1"/>
          </p:cNvSpPr>
          <p:nvPr>
            <p:ph type="body"/>
          </p:nvPr>
        </p:nvSpPr>
        <p:spPr>
          <a:xfrm>
            <a:off x="3538800" y="4222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0" name="PlaceHolder 10"/>
          <p:cNvSpPr>
            <a:spLocks noGrp="1"/>
          </p:cNvSpPr>
          <p:nvPr>
            <p:ph type="body"/>
          </p:nvPr>
        </p:nvSpPr>
        <p:spPr>
          <a:xfrm>
            <a:off x="641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1" name="PlaceHolder 11"/>
          <p:cNvSpPr>
            <a:spLocks noGrp="1"/>
          </p:cNvSpPr>
          <p:nvPr>
            <p:ph type="body"/>
          </p:nvPr>
        </p:nvSpPr>
        <p:spPr>
          <a:xfrm>
            <a:off x="6418800" y="1774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PlaceHolder 12"/>
          <p:cNvSpPr>
            <a:spLocks noGrp="1"/>
          </p:cNvSpPr>
          <p:nvPr>
            <p:ph type="body"/>
          </p:nvPr>
        </p:nvSpPr>
        <p:spPr>
          <a:xfrm>
            <a:off x="6418800" y="37566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3" name="PlaceHolder 13"/>
          <p:cNvSpPr>
            <a:spLocks noGrp="1"/>
          </p:cNvSpPr>
          <p:nvPr>
            <p:ph type="body"/>
          </p:nvPr>
        </p:nvSpPr>
        <p:spPr>
          <a:xfrm>
            <a:off x="6418800" y="4222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4" name="PlaceHolder 14"/>
          <p:cNvSpPr>
            <a:spLocks noGrp="1"/>
          </p:cNvSpPr>
          <p:nvPr>
            <p:ph type="body"/>
          </p:nvPr>
        </p:nvSpPr>
        <p:spPr>
          <a:xfrm>
            <a:off x="929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5" name="PlaceHolder 15"/>
          <p:cNvSpPr>
            <a:spLocks noGrp="1"/>
          </p:cNvSpPr>
          <p:nvPr>
            <p:ph type="body"/>
          </p:nvPr>
        </p:nvSpPr>
        <p:spPr>
          <a:xfrm>
            <a:off x="9298800" y="1774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6" name="PlaceHolder 16"/>
          <p:cNvSpPr>
            <a:spLocks noGrp="1"/>
          </p:cNvSpPr>
          <p:nvPr>
            <p:ph type="body"/>
          </p:nvPr>
        </p:nvSpPr>
        <p:spPr>
          <a:xfrm>
            <a:off x="9298800" y="37566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7" name="PlaceHolder 17"/>
          <p:cNvSpPr>
            <a:spLocks noGrp="1"/>
          </p:cNvSpPr>
          <p:nvPr>
            <p:ph type="body"/>
          </p:nvPr>
        </p:nvSpPr>
        <p:spPr>
          <a:xfrm>
            <a:off x="9298800" y="4222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1" r:id="rId6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7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909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1" name="Google Shape;847;p80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912" name="Google Shape;848;p80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  <p:sp>
        <p:nvSpPr>
          <p:cNvPr id="913" name="Google Shape;849;p80"/>
          <p:cNvSpPr/>
          <p:nvPr/>
        </p:nvSpPr>
        <p:spPr>
          <a:xfrm>
            <a:off x="442800" y="10890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4" name="Google Shape;850;p80"/>
          <p:cNvSpPr/>
          <p:nvPr/>
        </p:nvSpPr>
        <p:spPr>
          <a:xfrm>
            <a:off x="3323880" y="10890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5" name="Google Shape;851;p80"/>
          <p:cNvSpPr/>
          <p:nvPr/>
        </p:nvSpPr>
        <p:spPr>
          <a:xfrm>
            <a:off x="6202800" y="10890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6" name="Google Shape;852;p80"/>
          <p:cNvSpPr/>
          <p:nvPr/>
        </p:nvSpPr>
        <p:spPr>
          <a:xfrm>
            <a:off x="9084960" y="10890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7" name="Google Shape;853;p80"/>
          <p:cNvSpPr/>
          <p:nvPr/>
        </p:nvSpPr>
        <p:spPr>
          <a:xfrm>
            <a:off x="442800" y="35388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8" name="Google Shape;854;p80"/>
          <p:cNvSpPr/>
          <p:nvPr/>
        </p:nvSpPr>
        <p:spPr>
          <a:xfrm>
            <a:off x="3323880" y="35388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9" name="Google Shape;855;p80"/>
          <p:cNvSpPr/>
          <p:nvPr/>
        </p:nvSpPr>
        <p:spPr>
          <a:xfrm>
            <a:off x="6202800" y="35388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0" name="Google Shape;856;p80"/>
          <p:cNvSpPr/>
          <p:nvPr/>
        </p:nvSpPr>
        <p:spPr>
          <a:xfrm>
            <a:off x="9084960" y="3538800"/>
            <a:ext cx="2663640" cy="2231640"/>
          </a:xfrm>
          <a:prstGeom prst="roundRect">
            <a:avLst>
              <a:gd name="adj" fmla="val 8982"/>
            </a:avLst>
          </a:prstGeom>
          <a:noFill/>
          <a:ln w="12700">
            <a:solidFill>
              <a:srgbClr val="ffffff"/>
            </a:solidFill>
            <a:round/>
          </a:ln>
          <a:effectLst>
            <a:outerShdw algn="tl" blurRad="254160" dir="2700000" dist="10131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3" name="PlaceHolder 4"/>
          <p:cNvSpPr>
            <a:spLocks noGrp="1"/>
          </p:cNvSpPr>
          <p:nvPr>
            <p:ph type="body"/>
          </p:nvPr>
        </p:nvSpPr>
        <p:spPr>
          <a:xfrm>
            <a:off x="658800" y="37566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4" name="PlaceHolder 5"/>
          <p:cNvSpPr>
            <a:spLocks noGrp="1"/>
          </p:cNvSpPr>
          <p:nvPr>
            <p:ph type="body"/>
          </p:nvPr>
        </p:nvSpPr>
        <p:spPr>
          <a:xfrm>
            <a:off x="658800" y="4222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PlaceHolder 6"/>
          <p:cNvSpPr>
            <a:spLocks noGrp="1"/>
          </p:cNvSpPr>
          <p:nvPr>
            <p:ph type="body"/>
          </p:nvPr>
        </p:nvSpPr>
        <p:spPr>
          <a:xfrm>
            <a:off x="353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PlaceHolder 7"/>
          <p:cNvSpPr>
            <a:spLocks noGrp="1"/>
          </p:cNvSpPr>
          <p:nvPr>
            <p:ph type="body"/>
          </p:nvPr>
        </p:nvSpPr>
        <p:spPr>
          <a:xfrm>
            <a:off x="3538800" y="1774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PlaceHolder 8"/>
          <p:cNvSpPr>
            <a:spLocks noGrp="1"/>
          </p:cNvSpPr>
          <p:nvPr>
            <p:ph type="body"/>
          </p:nvPr>
        </p:nvSpPr>
        <p:spPr>
          <a:xfrm>
            <a:off x="3538800" y="37566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8" name="PlaceHolder 9"/>
          <p:cNvSpPr>
            <a:spLocks noGrp="1"/>
          </p:cNvSpPr>
          <p:nvPr>
            <p:ph type="body"/>
          </p:nvPr>
        </p:nvSpPr>
        <p:spPr>
          <a:xfrm>
            <a:off x="3538800" y="4222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9" name="PlaceHolder 10"/>
          <p:cNvSpPr>
            <a:spLocks noGrp="1"/>
          </p:cNvSpPr>
          <p:nvPr>
            <p:ph type="body"/>
          </p:nvPr>
        </p:nvSpPr>
        <p:spPr>
          <a:xfrm>
            <a:off x="641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0" name="PlaceHolder 11"/>
          <p:cNvSpPr>
            <a:spLocks noGrp="1"/>
          </p:cNvSpPr>
          <p:nvPr>
            <p:ph type="body"/>
          </p:nvPr>
        </p:nvSpPr>
        <p:spPr>
          <a:xfrm>
            <a:off x="6418800" y="1774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1" name="PlaceHolder 12"/>
          <p:cNvSpPr>
            <a:spLocks noGrp="1"/>
          </p:cNvSpPr>
          <p:nvPr>
            <p:ph type="body"/>
          </p:nvPr>
        </p:nvSpPr>
        <p:spPr>
          <a:xfrm>
            <a:off x="6418800" y="37566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2" name="PlaceHolder 13"/>
          <p:cNvSpPr>
            <a:spLocks noGrp="1"/>
          </p:cNvSpPr>
          <p:nvPr>
            <p:ph type="body"/>
          </p:nvPr>
        </p:nvSpPr>
        <p:spPr>
          <a:xfrm>
            <a:off x="6418800" y="4222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3" name="PlaceHolder 14"/>
          <p:cNvSpPr>
            <a:spLocks noGrp="1"/>
          </p:cNvSpPr>
          <p:nvPr>
            <p:ph type="body"/>
          </p:nvPr>
        </p:nvSpPr>
        <p:spPr>
          <a:xfrm>
            <a:off x="9298800" y="13068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4" name="PlaceHolder 15"/>
          <p:cNvSpPr>
            <a:spLocks noGrp="1"/>
          </p:cNvSpPr>
          <p:nvPr>
            <p:ph type="body"/>
          </p:nvPr>
        </p:nvSpPr>
        <p:spPr>
          <a:xfrm>
            <a:off x="9298800" y="1774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5" name="PlaceHolder 16"/>
          <p:cNvSpPr>
            <a:spLocks noGrp="1"/>
          </p:cNvSpPr>
          <p:nvPr>
            <p:ph type="body"/>
          </p:nvPr>
        </p:nvSpPr>
        <p:spPr>
          <a:xfrm>
            <a:off x="9298800" y="3756600"/>
            <a:ext cx="223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6" name="PlaceHolder 17"/>
          <p:cNvSpPr>
            <a:spLocks noGrp="1"/>
          </p:cNvSpPr>
          <p:nvPr>
            <p:ph type="body"/>
          </p:nvPr>
        </p:nvSpPr>
        <p:spPr>
          <a:xfrm>
            <a:off x="9298800" y="4222800"/>
            <a:ext cx="2231640" cy="13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3" r:id="rId6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7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938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939" name="PlaceHolder 1"/>
          <p:cNvSpPr>
            <a:spLocks noGrp="1"/>
          </p:cNvSpPr>
          <p:nvPr>
            <p:ph type="title"/>
          </p:nvPr>
        </p:nvSpPr>
        <p:spPr>
          <a:xfrm>
            <a:off x="442800" y="1089000"/>
            <a:ext cx="651636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9446" lnSpcReduction="20000"/>
          </a:bodyPr>
          <a:p>
            <a:pPr indent="0">
              <a:buNone/>
            </a:pPr>
            <a:r>
              <a:rPr b="0" lang="ru-RU" sz="7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7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0" name="Google Shape;41;p8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7440" cy="194040"/>
          </a:xfrm>
          <a:prstGeom prst="rect">
            <a:avLst/>
          </a:prstGeom>
          <a:ln w="0">
            <a:noFill/>
          </a:ln>
        </p:spPr>
      </p:pic>
      <p:pic>
        <p:nvPicPr>
          <p:cNvPr id="941" name="Google Shape;42;p8" descr=""/>
          <p:cNvPicPr/>
          <p:nvPr/>
        </p:nvPicPr>
        <p:blipFill>
          <a:blip r:embed="rId5"/>
          <a:stretch/>
        </p:blipFill>
        <p:spPr>
          <a:xfrm>
            <a:off x="10409760" y="6229440"/>
            <a:ext cx="1339920" cy="1796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37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38" name="Google Shape;73;p16"/>
          <p:cNvSpPr/>
          <p:nvPr/>
        </p:nvSpPr>
        <p:spPr>
          <a:xfrm>
            <a:off x="442800" y="1089000"/>
            <a:ext cx="5544720" cy="4679640"/>
          </a:xfrm>
          <a:prstGeom prst="roundRect">
            <a:avLst>
              <a:gd name="adj" fmla="val 4304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Google Shape;75;p16"/>
          <p:cNvSpPr/>
          <p:nvPr/>
        </p:nvSpPr>
        <p:spPr>
          <a:xfrm>
            <a:off x="6203880" y="1089000"/>
            <a:ext cx="5544720" cy="4679640"/>
          </a:xfrm>
          <a:prstGeom prst="roundRect">
            <a:avLst>
              <a:gd name="adj" fmla="val 4304"/>
            </a:avLst>
          </a:prstGeom>
          <a:noFill/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511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420600" y="1306800"/>
            <a:ext cx="5111640" cy="42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11;p1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840" cy="17964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12;p1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7080" cy="194040"/>
          </a:xfrm>
          <a:prstGeom prst="rect">
            <a:avLst/>
          </a:prstGeom>
          <a:ln w="0">
            <a:noFill/>
          </a:ln>
        </p:spPr>
      </p:pic>
      <p:sp>
        <p:nvSpPr>
          <p:cNvPr id="45" name="Google Shape;79;p17"/>
          <p:cNvSpPr/>
          <p:nvPr/>
        </p:nvSpPr>
        <p:spPr>
          <a:xfrm>
            <a:off x="442800" y="1089000"/>
            <a:ext cx="5544720" cy="467964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81;p17"/>
          <p:cNvSpPr/>
          <p:nvPr/>
        </p:nvSpPr>
        <p:spPr>
          <a:xfrm>
            <a:off x="6203880" y="1089000"/>
            <a:ext cx="5544720" cy="467964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58800" y="130680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58800" y="1774800"/>
            <a:ext cx="511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419880" y="1306800"/>
            <a:ext cx="5111640" cy="2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419880" y="1774800"/>
            <a:ext cx="5111640" cy="377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7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443160" y="441360"/>
            <a:ext cx="6252480" cy="439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>
                <a:solidFill>
                  <a:srgbClr val="ffffff"/>
                </a:solidFill>
                <a:latin typeface="Arial"/>
                <a:ea typeface="Arial"/>
              </a:rPr>
              <a:t>Разработка модели прогнозирования объема тендера на арматуру</a:t>
            </a:r>
            <a:br>
              <a:rPr sz="6000"/>
            </a:b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3" name="Google Shape;878;p81"/>
          <p:cNvSpPr/>
          <p:nvPr/>
        </p:nvSpPr>
        <p:spPr>
          <a:xfrm>
            <a:off x="193680" y="6149880"/>
            <a:ext cx="343512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Arial"/>
              </a:rPr>
              <a:t>Команда ИСП-22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r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title"/>
          </p:nvPr>
        </p:nvSpPr>
        <p:spPr>
          <a:xfrm>
            <a:off x="3462120" y="3105000"/>
            <a:ext cx="51883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000" spc="-1" strike="noStrike">
                <a:solidFill>
                  <a:srgbClr val="ffffff"/>
                </a:solidFill>
                <a:latin typeface="Arial"/>
                <a:ea typeface="Arial"/>
              </a:rPr>
              <a:t>Сравнение Моделей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title"/>
          </p:nvPr>
        </p:nvSpPr>
        <p:spPr>
          <a:xfrm>
            <a:off x="715680" y="62208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  <a:ea typeface="Arial"/>
              </a:rPr>
              <a:t>Модель №1 LSTM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8" name="Google Shape;963;p91" descr=""/>
          <p:cNvPicPr/>
          <p:nvPr/>
        </p:nvPicPr>
        <p:blipFill>
          <a:blip r:embed="rId1"/>
          <a:stretch/>
        </p:blipFill>
        <p:spPr>
          <a:xfrm>
            <a:off x="889560" y="1145160"/>
            <a:ext cx="10064880" cy="5264280"/>
          </a:xfrm>
          <a:prstGeom prst="rect">
            <a:avLst/>
          </a:prstGeom>
          <a:ln w="0">
            <a:noFill/>
          </a:ln>
        </p:spPr>
      </p:pic>
      <p:sp>
        <p:nvSpPr>
          <p:cNvPr id="989" name="Google Shape;964;p91"/>
          <p:cNvSpPr/>
          <p:nvPr/>
        </p:nvSpPr>
        <p:spPr>
          <a:xfrm>
            <a:off x="8103960" y="556920"/>
            <a:ext cx="331092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Лесницкая Татьяна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0" name="Google Shape;965;p91"/>
          <p:cNvSpPr/>
          <p:nvPr/>
        </p:nvSpPr>
        <p:spPr>
          <a:xfrm>
            <a:off x="8284320" y="237600"/>
            <a:ext cx="3310920" cy="10317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499ef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1" name="Google Shape;966;p91"/>
          <p:cNvSpPr/>
          <p:nvPr/>
        </p:nvSpPr>
        <p:spPr>
          <a:xfrm>
            <a:off x="8526240" y="426960"/>
            <a:ext cx="331092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Лесницкая Татьяна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2" name="Google Shape;967;p91"/>
          <p:cNvSpPr/>
          <p:nvPr/>
        </p:nvSpPr>
        <p:spPr>
          <a:xfrm>
            <a:off x="1766160" y="2268000"/>
            <a:ext cx="48765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Courier New"/>
                <a:ea typeface="Courier New"/>
              </a:rPr>
              <a:t>MSE: 29654731.4848 RMSE: 5445.6158 R²: 0.8155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r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Предсказание модели LSTM на несколько недель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4" name="Google Shape;973;p92" descr=""/>
          <p:cNvPicPr/>
          <p:nvPr/>
        </p:nvPicPr>
        <p:blipFill>
          <a:blip r:embed="rId1"/>
          <a:stretch/>
        </p:blipFill>
        <p:spPr>
          <a:xfrm>
            <a:off x="342360" y="974520"/>
            <a:ext cx="11220120" cy="57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title"/>
          </p:nvPr>
        </p:nvSpPr>
        <p:spPr>
          <a:xfrm>
            <a:off x="660600" y="31572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  <a:ea typeface="Arial"/>
              </a:rPr>
              <a:t>Модель №2 CatBoost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6" name="Google Shape;979;p93" descr=""/>
          <p:cNvPicPr/>
          <p:nvPr/>
        </p:nvPicPr>
        <p:blipFill>
          <a:blip r:embed="rId1"/>
          <a:stretch/>
        </p:blipFill>
        <p:spPr>
          <a:xfrm>
            <a:off x="1107720" y="1290960"/>
            <a:ext cx="6552720" cy="4984920"/>
          </a:xfrm>
          <a:prstGeom prst="rect">
            <a:avLst/>
          </a:prstGeom>
          <a:ln w="0">
            <a:noFill/>
          </a:ln>
        </p:spPr>
      </p:pic>
      <p:sp>
        <p:nvSpPr>
          <p:cNvPr id="997" name="Google Shape;980;p93"/>
          <p:cNvSpPr/>
          <p:nvPr/>
        </p:nvSpPr>
        <p:spPr>
          <a:xfrm>
            <a:off x="8475480" y="367560"/>
            <a:ext cx="348696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MSE: 257642283.1630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RMSE: 16051.2393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R²: -0.6584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push dir="r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8" name="Google Shape;986;p94" descr=""/>
          <p:cNvPicPr/>
          <p:nvPr/>
        </p:nvPicPr>
        <p:blipFill>
          <a:blip r:embed="rId1"/>
          <a:stretch/>
        </p:blipFill>
        <p:spPr>
          <a:xfrm>
            <a:off x="538560" y="1579680"/>
            <a:ext cx="8210160" cy="4295520"/>
          </a:xfrm>
          <a:prstGeom prst="rect">
            <a:avLst/>
          </a:prstGeom>
          <a:ln w="0">
            <a:noFill/>
          </a:ln>
        </p:spPr>
      </p:pic>
      <p:sp>
        <p:nvSpPr>
          <p:cNvPr id="999" name="Google Shape;987;p94"/>
          <p:cNvSpPr/>
          <p:nvPr/>
        </p:nvSpPr>
        <p:spPr>
          <a:xfrm>
            <a:off x="3048120" y="3244320"/>
            <a:ext cx="60955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dk1"/>
                </a:solidFill>
                <a:latin typeface="Arial"/>
                <a:ea typeface="Arial"/>
              </a:rPr>
              <a:t>Модель №2 CatBoost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0" name="Google Shape;988;p94"/>
          <p:cNvSpPr/>
          <p:nvPr/>
        </p:nvSpPr>
        <p:spPr>
          <a:xfrm>
            <a:off x="3048120" y="3244320"/>
            <a:ext cx="60955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dk1"/>
                </a:solidFill>
                <a:latin typeface="Arial"/>
                <a:ea typeface="Arial"/>
              </a:rPr>
              <a:t>Модель №2 CatBoost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Google Shape;989;p94"/>
          <p:cNvSpPr/>
          <p:nvPr/>
        </p:nvSpPr>
        <p:spPr>
          <a:xfrm>
            <a:off x="435240" y="477360"/>
            <a:ext cx="11302200" cy="6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  <a:ea typeface="Arial"/>
              </a:rPr>
              <a:t>Модель №3 LinearRegression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2" name="Google Shape;990;p94"/>
          <p:cNvSpPr/>
          <p:nvPr/>
        </p:nvSpPr>
        <p:spPr>
          <a:xfrm>
            <a:off x="8100000" y="275400"/>
            <a:ext cx="3919320" cy="984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499ef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3" name="Google Shape;991;p94"/>
          <p:cNvSpPr/>
          <p:nvPr/>
        </p:nvSpPr>
        <p:spPr>
          <a:xfrm>
            <a:off x="8236080" y="459360"/>
            <a:ext cx="36752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Пелюшенко Владислав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4" name="Google Shape;992;p94"/>
          <p:cNvSpPr/>
          <p:nvPr/>
        </p:nvSpPr>
        <p:spPr>
          <a:xfrm>
            <a:off x="8872920" y="2551680"/>
            <a:ext cx="314640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MAE линейной регрессии: 6346.032142413797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MSE линейной регрессии: 71641897.74791077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R^2 линейной регрессии: 0.5966166755219464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5" name="Google Shape;998;p95" descr=""/>
          <p:cNvPicPr/>
          <p:nvPr/>
        </p:nvPicPr>
        <p:blipFill>
          <a:blip r:embed="rId1"/>
          <a:stretch/>
        </p:blipFill>
        <p:spPr>
          <a:xfrm>
            <a:off x="383760" y="1730520"/>
            <a:ext cx="8665200" cy="4608360"/>
          </a:xfrm>
          <a:prstGeom prst="rect">
            <a:avLst/>
          </a:prstGeom>
          <a:ln w="0">
            <a:noFill/>
          </a:ln>
        </p:spPr>
      </p:pic>
      <p:sp>
        <p:nvSpPr>
          <p:cNvPr id="1006" name="Google Shape;999;p95"/>
          <p:cNvSpPr/>
          <p:nvPr/>
        </p:nvSpPr>
        <p:spPr>
          <a:xfrm>
            <a:off x="741240" y="518760"/>
            <a:ext cx="11302200" cy="6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  <a:ea typeface="Arial"/>
              </a:rPr>
              <a:t>Модель №4 RandomForest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7" name="Google Shape;1000;p95"/>
          <p:cNvSpPr/>
          <p:nvPr/>
        </p:nvSpPr>
        <p:spPr>
          <a:xfrm>
            <a:off x="0" y="0"/>
            <a:ext cx="12191760" cy="456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/>
                </a:solidFill>
                <a:latin typeface="arial"/>
                <a:ea typeface="arial"/>
              </a:rPr>
              <a:t>MAE случайного леса: 837.7184210526317 MSE случайного леса: 2081946.2218421055 R^2 случайного леса: 0.9889512599606346</a:t>
            </a:r>
            <a:r>
              <a:rPr b="0" lang="ru-RU" sz="8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endParaRPr b="0" lang="ru-RU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8" name="Google Shape;1001;p95"/>
          <p:cNvSpPr/>
          <p:nvPr/>
        </p:nvSpPr>
        <p:spPr>
          <a:xfrm>
            <a:off x="9126000" y="2044080"/>
            <a:ext cx="362304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MAE случайного леса: 837.7184210526317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MSE случайного леса: 2081946.2218421055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chemeClr val="accent6"/>
                </a:solidFill>
                <a:latin typeface="Arial"/>
                <a:ea typeface="Arial"/>
              </a:rPr>
              <a:t>R^2 случайного леса: 0.9889512599606346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9" name="Google Shape;1007;p96" descr=""/>
          <p:cNvPicPr/>
          <p:nvPr/>
        </p:nvPicPr>
        <p:blipFill>
          <a:blip r:embed="rId1"/>
          <a:stretch/>
        </p:blipFill>
        <p:spPr>
          <a:xfrm>
            <a:off x="626040" y="1649520"/>
            <a:ext cx="7899480" cy="4231080"/>
          </a:xfrm>
          <a:prstGeom prst="rect">
            <a:avLst/>
          </a:prstGeom>
          <a:ln w="0">
            <a:noFill/>
          </a:ln>
        </p:spPr>
      </p:pic>
      <p:sp>
        <p:nvSpPr>
          <p:cNvPr id="1010" name="Google Shape;1008;p96"/>
          <p:cNvSpPr/>
          <p:nvPr/>
        </p:nvSpPr>
        <p:spPr>
          <a:xfrm>
            <a:off x="626040" y="471960"/>
            <a:ext cx="11302200" cy="6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  <a:ea typeface="Arial"/>
              </a:rPr>
              <a:t>Модель №5 ARIMA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1" name="Google Shape;1009;p96"/>
          <p:cNvSpPr/>
          <p:nvPr/>
        </p:nvSpPr>
        <p:spPr>
          <a:xfrm>
            <a:off x="5010840" y="3961440"/>
            <a:ext cx="277920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Шитов Владимир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2" name="Google Shape;1010;p96"/>
          <p:cNvSpPr/>
          <p:nvPr/>
        </p:nvSpPr>
        <p:spPr>
          <a:xfrm>
            <a:off x="8858520" y="315720"/>
            <a:ext cx="3021480" cy="10173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499ef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3" name="Google Shape;1011;p96"/>
          <p:cNvSpPr/>
          <p:nvPr/>
        </p:nvSpPr>
        <p:spPr>
          <a:xfrm>
            <a:off x="9001800" y="521280"/>
            <a:ext cx="277920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Шитов Владимир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4" name="Google Shape;1017;p97" descr=""/>
          <p:cNvPicPr/>
          <p:nvPr/>
        </p:nvPicPr>
        <p:blipFill>
          <a:blip r:embed="rId1"/>
          <a:stretch/>
        </p:blipFill>
        <p:spPr>
          <a:xfrm>
            <a:off x="1238040" y="1767960"/>
            <a:ext cx="8515440" cy="4560840"/>
          </a:xfrm>
          <a:prstGeom prst="rect">
            <a:avLst/>
          </a:prstGeom>
          <a:ln w="0">
            <a:noFill/>
          </a:ln>
        </p:spPr>
      </p:pic>
      <p:sp>
        <p:nvSpPr>
          <p:cNvPr id="1015" name="Google Shape;1018;p97"/>
          <p:cNvSpPr/>
          <p:nvPr/>
        </p:nvSpPr>
        <p:spPr>
          <a:xfrm>
            <a:off x="660600" y="315720"/>
            <a:ext cx="11302200" cy="6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4000" spc="-1" strike="noStrike">
                <a:solidFill>
                  <a:srgbClr val="000000"/>
                </a:solidFill>
                <a:latin typeface="Arial"/>
                <a:ea typeface="Arial"/>
              </a:rPr>
              <a:t>Модель №6 SARIMA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6" name="Google Shape;1019;p97"/>
          <p:cNvSpPr/>
          <p:nvPr/>
        </p:nvSpPr>
        <p:spPr>
          <a:xfrm>
            <a:off x="8316720" y="891720"/>
            <a:ext cx="60955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545454"/>
                </a:solidFill>
                <a:latin typeface="Courier New"/>
                <a:ea typeface="Courier New"/>
              </a:rPr>
              <a:t>p, d, q = </a:t>
            </a:r>
            <a:r>
              <a:rPr b="0" lang="ru-RU" sz="1800" spc="-1" strike="noStrike">
                <a:solidFill>
                  <a:srgbClr val="aa5d00"/>
                </a:solidFill>
                <a:latin typeface="Courier New"/>
                <a:ea typeface="Courier New"/>
              </a:rPr>
              <a:t>1</a:t>
            </a:r>
            <a:r>
              <a:rPr b="0" lang="ru-RU" sz="1800" spc="-1" strike="noStrike">
                <a:solidFill>
                  <a:srgbClr val="545454"/>
                </a:solidFill>
                <a:latin typeface="Courier New"/>
                <a:ea typeface="Courier New"/>
              </a:rPr>
              <a:t>, </a:t>
            </a:r>
            <a:r>
              <a:rPr b="0" lang="ru-RU" sz="1800" spc="-1" strike="noStrike">
                <a:solidFill>
                  <a:srgbClr val="aa5d00"/>
                </a:solidFill>
                <a:latin typeface="Courier New"/>
                <a:ea typeface="Courier New"/>
              </a:rPr>
              <a:t>1</a:t>
            </a:r>
            <a:r>
              <a:rPr b="0" lang="ru-RU" sz="1800" spc="-1" strike="noStrike">
                <a:solidFill>
                  <a:srgbClr val="545454"/>
                </a:solidFill>
                <a:latin typeface="Courier New"/>
                <a:ea typeface="Courier New"/>
              </a:rPr>
              <a:t>, </a:t>
            </a:r>
            <a:r>
              <a:rPr b="0" lang="ru-RU" sz="1800" spc="-1" strike="noStrike">
                <a:solidFill>
                  <a:srgbClr val="aa5d00"/>
                </a:solidFill>
                <a:latin typeface="Courier New"/>
                <a:ea typeface="Courier New"/>
              </a:rPr>
              <a:t>1</a:t>
            </a:r>
            <a:r>
              <a:rPr b="0" lang="ru-RU" sz="1800" spc="-1" strike="noStrike">
                <a:solidFill>
                  <a:srgbClr val="545454"/>
                </a:solidFill>
                <a:latin typeface="Courier New"/>
                <a:ea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545454"/>
                </a:solidFill>
                <a:latin typeface="Courier New"/>
                <a:ea typeface="Courier New"/>
              </a:rPr>
              <a:t>D, Q, m = </a:t>
            </a:r>
            <a:r>
              <a:rPr b="0" lang="ru-RU" sz="1800" spc="-1" strike="noStrike">
                <a:solidFill>
                  <a:srgbClr val="aa5d00"/>
                </a:solidFill>
                <a:latin typeface="Courier New"/>
                <a:ea typeface="Courier New"/>
              </a:rPr>
              <a:t>1</a:t>
            </a:r>
            <a:r>
              <a:rPr b="0" lang="ru-RU" sz="1800" spc="-1" strike="noStrike">
                <a:solidFill>
                  <a:srgbClr val="545454"/>
                </a:solidFill>
                <a:latin typeface="Courier New"/>
                <a:ea typeface="Courier New"/>
              </a:rPr>
              <a:t>, </a:t>
            </a:r>
            <a:r>
              <a:rPr b="0" lang="ru-RU" sz="1800" spc="-1" strike="noStrike">
                <a:solidFill>
                  <a:srgbClr val="aa5d00"/>
                </a:solidFill>
                <a:latin typeface="Courier New"/>
                <a:ea typeface="Courier New"/>
              </a:rPr>
              <a:t>1</a:t>
            </a:r>
            <a:r>
              <a:rPr b="0" lang="ru-RU" sz="1800" spc="-1" strike="noStrike">
                <a:solidFill>
                  <a:srgbClr val="545454"/>
                </a:solidFill>
                <a:latin typeface="Courier New"/>
                <a:ea typeface="Courier New"/>
              </a:rPr>
              <a:t>, </a:t>
            </a:r>
            <a:r>
              <a:rPr b="0" lang="ru-RU" sz="1800" spc="-1" strike="noStrike">
                <a:solidFill>
                  <a:srgbClr val="aa5d00"/>
                </a:solidFill>
                <a:latin typeface="Courier New"/>
                <a:ea typeface="Courier New"/>
              </a:rPr>
              <a:t>1</a:t>
            </a:r>
            <a:r>
              <a:rPr b="0" lang="ru-RU" sz="1800" spc="-1" strike="noStrike">
                <a:solidFill>
                  <a:srgbClr val="545454"/>
                </a:solidFill>
                <a:latin typeface="Courier New"/>
                <a:ea typeface="Courier New"/>
              </a:rPr>
              <a:t>, </a:t>
            </a:r>
            <a:r>
              <a:rPr b="0" lang="ru-RU" sz="1800" spc="-1" strike="noStrike">
                <a:solidFill>
                  <a:srgbClr val="aa5d00"/>
                </a:solidFill>
                <a:latin typeface="Courier New"/>
                <a:ea typeface="Courier New"/>
              </a:rPr>
              <a:t>52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title"/>
          </p:nvPr>
        </p:nvSpPr>
        <p:spPr>
          <a:xfrm>
            <a:off x="488520" y="54288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  <a:ea typeface="Arial"/>
              </a:rPr>
              <a:t>Вывод: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8" name="Google Shape;1025;p98"/>
          <p:cNvSpPr/>
          <p:nvPr/>
        </p:nvSpPr>
        <p:spPr>
          <a:xfrm>
            <a:off x="1440000" y="1371600"/>
            <a:ext cx="9241200" cy="4352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ru-RU" sz="2800" spc="-1" strike="noStrike">
                <a:solidFill>
                  <a:schemeClr val="dk1"/>
                </a:solidFill>
                <a:latin typeface="Arial"/>
                <a:ea typeface="Arial"/>
              </a:rPr>
              <a:t>SARIMA показала лучшие результаты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1" lang="ru-RU" sz="2800" spc="-1" strike="noStrike">
                <a:solidFill>
                  <a:schemeClr val="dk1"/>
                </a:solidFill>
                <a:latin typeface="Arial"/>
                <a:ea typeface="Arial"/>
              </a:rPr>
              <a:t>Она была использована при создании приложения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r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650448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5000" spc="-1" strike="noStrike">
                <a:solidFill>
                  <a:srgbClr val="ffffff"/>
                </a:solidFill>
                <a:latin typeface="Arial"/>
                <a:ea typeface="Arial"/>
              </a:rPr>
              <a:t>Пример ПО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0" name="Google Shape;1031;p99" descr=""/>
          <p:cNvPicPr/>
          <p:nvPr/>
        </p:nvPicPr>
        <p:blipFill>
          <a:blip r:embed="rId1"/>
          <a:stretch/>
        </p:blipFill>
        <p:spPr>
          <a:xfrm>
            <a:off x="1410480" y="1456560"/>
            <a:ext cx="9012600" cy="4350240"/>
          </a:xfrm>
          <a:prstGeom prst="rect">
            <a:avLst/>
          </a:prstGeom>
          <a:ln w="0">
            <a:noFill/>
          </a:ln>
        </p:spPr>
      </p:pic>
      <p:sp>
        <p:nvSpPr>
          <p:cNvPr id="1021" name="Google Shape;1032;p99"/>
          <p:cNvSpPr/>
          <p:nvPr/>
        </p:nvSpPr>
        <p:spPr>
          <a:xfrm>
            <a:off x="7885080" y="267480"/>
            <a:ext cx="412128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r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883;p82"/>
          <p:cNvSpPr/>
          <p:nvPr/>
        </p:nvSpPr>
        <p:spPr>
          <a:xfrm>
            <a:off x="0" y="902520"/>
            <a:ext cx="12073320" cy="5059080"/>
          </a:xfrm>
          <a:prstGeom prst="rect">
            <a:avLst/>
          </a:prstGeom>
          <a:solidFill>
            <a:srgbClr val="ffffff"/>
          </a:solidFill>
          <a:ln w="25400">
            <a:solidFill>
              <a:srgbClr val="fefff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5" name="Google Shape;884;p82"/>
          <p:cNvSpPr/>
          <p:nvPr/>
        </p:nvSpPr>
        <p:spPr>
          <a:xfrm>
            <a:off x="479880" y="1995840"/>
            <a:ext cx="11220120" cy="36187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499ef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971640" indent="-51444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ru-RU" sz="2800" spc="-1" strike="noStrike">
                <a:solidFill>
                  <a:schemeClr val="accent6"/>
                </a:solidFill>
                <a:latin typeface="Arial"/>
                <a:ea typeface="Arial"/>
              </a:rPr>
              <a:t>Шаги выполнения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971640" indent="-336600" algn="just">
              <a:lnSpc>
                <a:spcPct val="100000"/>
              </a:lnSpc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971640" indent="-51444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ru-RU" sz="2800" spc="-1" strike="noStrike">
                <a:solidFill>
                  <a:schemeClr val="accent6"/>
                </a:solidFill>
                <a:latin typeface="Arial"/>
                <a:ea typeface="Arial"/>
              </a:rPr>
              <a:t>Процесс выполнения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971640" indent="-336600" algn="just">
              <a:lnSpc>
                <a:spcPct val="100000"/>
              </a:lnSpc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971640" indent="-51444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ru-RU" sz="2800" spc="-1" strike="noStrike">
                <a:solidFill>
                  <a:schemeClr val="accent6"/>
                </a:solidFill>
                <a:latin typeface="Arial"/>
                <a:ea typeface="Arial"/>
              </a:rPr>
              <a:t>Результат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6" name="Google Shape;885;p82"/>
          <p:cNvSpPr/>
          <p:nvPr/>
        </p:nvSpPr>
        <p:spPr>
          <a:xfrm>
            <a:off x="480240" y="281160"/>
            <a:ext cx="4201200" cy="1158840"/>
          </a:xfrm>
          <a:prstGeom prst="flowChartTerminator">
            <a:avLst/>
          </a:prstGeom>
          <a:solidFill>
            <a:srgbClr val="1485fc"/>
          </a:solidFill>
          <a:ln w="25400">
            <a:solidFill>
              <a:srgbClr val="1485f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4400" spc="-1" strike="noStrike">
                <a:solidFill>
                  <a:schemeClr val="dk1"/>
                </a:solidFill>
                <a:latin typeface="Arial"/>
                <a:ea typeface="Arial"/>
              </a:rPr>
              <a:t>Содержание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med">
    <p:push dir="r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890;p83"/>
          <p:cNvSpPr/>
          <p:nvPr/>
        </p:nvSpPr>
        <p:spPr>
          <a:xfrm>
            <a:off x="540000" y="2520000"/>
            <a:ext cx="11160000" cy="342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Необходимо разработать модель, которая по истории цен и дополнительных данных за период [1,T] делает рекомендацию по объему тендера на арматуру для недели T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8" name="Google Shape;891;p83"/>
          <p:cNvSpPr/>
          <p:nvPr/>
        </p:nvSpPr>
        <p:spPr>
          <a:xfrm>
            <a:off x="537120" y="1661040"/>
            <a:ext cx="60966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3600" spc="-1" strike="noStrike">
                <a:solidFill>
                  <a:schemeClr val="accent6"/>
                </a:solidFill>
                <a:latin typeface="Arial Black"/>
                <a:ea typeface="Arial Black"/>
              </a:rPr>
              <a:t>Цель работы: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Google Shape;892;p83"/>
          <p:cNvSpPr/>
          <p:nvPr/>
        </p:nvSpPr>
        <p:spPr>
          <a:xfrm>
            <a:off x="537120" y="568800"/>
            <a:ext cx="609660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4400" spc="-1" strike="noStrike">
                <a:solidFill>
                  <a:schemeClr val="accent6"/>
                </a:solidFill>
                <a:latin typeface="Arial"/>
                <a:ea typeface="Arial"/>
              </a:rPr>
              <a:t>Постановка задачи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r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title"/>
          </p:nvPr>
        </p:nvSpPr>
        <p:spPr>
          <a:xfrm>
            <a:off x="715680" y="36252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pc="-1" strike="noStrike">
                <a:solidFill>
                  <a:srgbClr val="000000"/>
                </a:solidFill>
                <a:latin typeface="Arial"/>
                <a:ea typeface="Arial"/>
              </a:rPr>
              <a:t>Над проектом работали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1" name="Google Shape;898;p84"/>
          <p:cNvSpPr/>
          <p:nvPr/>
        </p:nvSpPr>
        <p:spPr>
          <a:xfrm>
            <a:off x="871920" y="2022480"/>
            <a:ext cx="3432960" cy="11383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499ef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2" name="Google Shape;899;p84"/>
          <p:cNvSpPr/>
          <p:nvPr/>
        </p:nvSpPr>
        <p:spPr>
          <a:xfrm>
            <a:off x="1103040" y="2304000"/>
            <a:ext cx="343296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Лесницкая Татьяна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3" name="Google Shape;900;p84"/>
          <p:cNvSpPr/>
          <p:nvPr/>
        </p:nvSpPr>
        <p:spPr>
          <a:xfrm>
            <a:off x="7129440" y="2016000"/>
            <a:ext cx="4138560" cy="11383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499ef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4" name="Google Shape;901;p84"/>
          <p:cNvSpPr/>
          <p:nvPr/>
        </p:nvSpPr>
        <p:spPr>
          <a:xfrm>
            <a:off x="7377840" y="2306880"/>
            <a:ext cx="36752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Пелюшенко Владислав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5" name="Google Shape;902;p84"/>
          <p:cNvSpPr/>
          <p:nvPr/>
        </p:nvSpPr>
        <p:spPr>
          <a:xfrm>
            <a:off x="4018680" y="4176000"/>
            <a:ext cx="3433320" cy="101736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>
            <a:solidFill>
              <a:srgbClr val="499ef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6" name="Google Shape;903;p84"/>
          <p:cNvSpPr/>
          <p:nvPr/>
        </p:nvSpPr>
        <p:spPr>
          <a:xfrm>
            <a:off x="4358160" y="4375080"/>
            <a:ext cx="277920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Arial"/>
                <a:ea typeface="Arial"/>
              </a:rPr>
              <a:t>Шитов Владимир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push dir="r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Arial"/>
              </a:rPr>
              <a:t>Выполнение работы: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8" name="Google Shape;909;p85"/>
          <p:cNvSpPr/>
          <p:nvPr/>
        </p:nvSpPr>
        <p:spPr>
          <a:xfrm>
            <a:off x="9407160" y="4563000"/>
            <a:ext cx="2480040" cy="507960"/>
          </a:xfrm>
          <a:prstGeom prst="roundRect">
            <a:avLst>
              <a:gd name="adj" fmla="val 46280"/>
            </a:avLst>
          </a:prstGeom>
          <a:solidFill>
            <a:srgbClr val="ffffff"/>
          </a:solidFill>
          <a:ln w="12700">
            <a:solidFill>
              <a:srgbClr val="007dff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9" name="Google Shape;910;p85"/>
          <p:cNvSpPr/>
          <p:nvPr/>
        </p:nvSpPr>
        <p:spPr>
          <a:xfrm>
            <a:off x="9627120" y="4674240"/>
            <a:ext cx="42912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7dff"/>
                </a:solidFill>
                <a:latin typeface="Arial"/>
                <a:ea typeface="Arial"/>
              </a:rPr>
              <a:t>00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0" name="Google Shape;911;p85"/>
          <p:cNvSpPr/>
          <p:nvPr/>
        </p:nvSpPr>
        <p:spPr>
          <a:xfrm>
            <a:off x="9842040" y="4701960"/>
            <a:ext cx="17024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ru-RU" sz="2000" spc="-1" strike="noStrike">
                <a:solidFill>
                  <a:schemeClr val="accent6"/>
                </a:solidFill>
                <a:latin typeface="Arial"/>
                <a:ea typeface="Arial"/>
              </a:rPr>
              <a:t>Результат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1" name="Google Shape;912;p85"/>
          <p:cNvSpPr/>
          <p:nvPr/>
        </p:nvSpPr>
        <p:spPr>
          <a:xfrm>
            <a:off x="442800" y="1409760"/>
            <a:ext cx="2809800" cy="16308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chemeClr val="dk1"/>
                </a:solidFill>
                <a:latin typeface="Arial"/>
                <a:ea typeface="Arial"/>
              </a:rPr>
              <a:t>Поиск и обработка данных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6"/>
                </a:solidFill>
                <a:latin typeface="Arial"/>
                <a:ea typeface="Arial"/>
              </a:rPr>
              <a:t>Поиск и обработка данных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2" name="Google Shape;913;p85"/>
          <p:cNvSpPr/>
          <p:nvPr/>
        </p:nvSpPr>
        <p:spPr>
          <a:xfrm>
            <a:off x="594000" y="2621520"/>
            <a:ext cx="42912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7dff"/>
                </a:solidFill>
                <a:latin typeface="Arial"/>
                <a:ea typeface="Arial"/>
              </a:rPr>
              <a:t>1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3" name="Google Shape;914;p85"/>
          <p:cNvSpPr/>
          <p:nvPr/>
        </p:nvSpPr>
        <p:spPr>
          <a:xfrm>
            <a:off x="3376080" y="1405800"/>
            <a:ext cx="2809800" cy="16308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6"/>
                </a:solidFill>
                <a:latin typeface="Arial"/>
                <a:ea typeface="Arial"/>
              </a:rPr>
              <a:t>Выбор библиотек и моделей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4" name="Google Shape;915;p85"/>
          <p:cNvSpPr/>
          <p:nvPr/>
        </p:nvSpPr>
        <p:spPr>
          <a:xfrm>
            <a:off x="3527280" y="2627640"/>
            <a:ext cx="42912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7dff"/>
                </a:solidFill>
                <a:latin typeface="Arial"/>
                <a:ea typeface="Arial"/>
              </a:rPr>
              <a:t>2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5" name="Google Shape;916;p85"/>
          <p:cNvSpPr/>
          <p:nvPr/>
        </p:nvSpPr>
        <p:spPr>
          <a:xfrm>
            <a:off x="6309000" y="1405800"/>
            <a:ext cx="2809800" cy="16308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6"/>
                </a:solidFill>
                <a:latin typeface="Arial"/>
                <a:ea typeface="Arial"/>
              </a:rPr>
              <a:t>Обучение и тестирование моделей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Google Shape;917;p85"/>
          <p:cNvSpPr/>
          <p:nvPr/>
        </p:nvSpPr>
        <p:spPr>
          <a:xfrm>
            <a:off x="6460200" y="2608560"/>
            <a:ext cx="42912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7dff"/>
                </a:solidFill>
                <a:latin typeface="Arial"/>
                <a:ea typeface="Arial"/>
              </a:rPr>
              <a:t>3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7" name="Google Shape;918;p85"/>
          <p:cNvSpPr/>
          <p:nvPr/>
        </p:nvSpPr>
        <p:spPr>
          <a:xfrm>
            <a:off x="9231480" y="1405800"/>
            <a:ext cx="2809800" cy="16308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6"/>
                </a:solidFill>
                <a:latin typeface="Arial"/>
                <a:ea typeface="Arial"/>
              </a:rPr>
              <a:t>Проверка качества предсказаний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8" name="Google Shape;919;p85"/>
          <p:cNvSpPr/>
          <p:nvPr/>
        </p:nvSpPr>
        <p:spPr>
          <a:xfrm>
            <a:off x="9371160" y="2570040"/>
            <a:ext cx="42912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7dff"/>
                </a:solidFill>
                <a:latin typeface="Arial"/>
                <a:ea typeface="Arial"/>
              </a:rPr>
              <a:t>4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69" name="Google Shape;920;p85"/>
          <p:cNvCxnSpPr>
            <a:stCxn id="961" idx="3"/>
            <a:endCxn id="963" idx="1"/>
          </p:cNvCxnSpPr>
          <p:nvPr/>
        </p:nvCxnSpPr>
        <p:spPr>
          <a:xfrm flipV="1">
            <a:off x="3252600" y="2221200"/>
            <a:ext cx="123840" cy="4320"/>
          </a:xfrm>
          <a:prstGeom prst="straightConnector1">
            <a:avLst/>
          </a:prstGeom>
          <a:ln w="12700">
            <a:solidFill>
              <a:srgbClr val="007dff"/>
            </a:solidFill>
            <a:round/>
            <a:tailEnd len="med" type="stealth" w="med"/>
          </a:ln>
        </p:spPr>
      </p:cxnSp>
      <p:cxnSp>
        <p:nvCxnSpPr>
          <p:cNvPr id="970" name="Google Shape;921;p85"/>
          <p:cNvCxnSpPr>
            <a:stCxn id="963" idx="3"/>
            <a:endCxn id="965" idx="1"/>
          </p:cNvCxnSpPr>
          <p:nvPr/>
        </p:nvCxnSpPr>
        <p:spPr>
          <a:xfrm>
            <a:off x="6185880" y="2221200"/>
            <a:ext cx="123480" cy="360"/>
          </a:xfrm>
          <a:prstGeom prst="straightConnector1">
            <a:avLst/>
          </a:prstGeom>
          <a:ln w="12700">
            <a:solidFill>
              <a:srgbClr val="007dff"/>
            </a:solidFill>
            <a:round/>
            <a:tailEnd len="med" type="stealth" w="med"/>
          </a:ln>
        </p:spPr>
      </p:cxnSp>
      <p:cxnSp>
        <p:nvCxnSpPr>
          <p:cNvPr id="971" name="Google Shape;922;p85"/>
          <p:cNvCxnSpPr>
            <a:stCxn id="965" idx="3"/>
            <a:endCxn id="967" idx="1"/>
          </p:cNvCxnSpPr>
          <p:nvPr/>
        </p:nvCxnSpPr>
        <p:spPr>
          <a:xfrm>
            <a:off x="9118800" y="2221200"/>
            <a:ext cx="113040" cy="360"/>
          </a:xfrm>
          <a:prstGeom prst="straightConnector1">
            <a:avLst/>
          </a:prstGeom>
          <a:ln w="12700">
            <a:solidFill>
              <a:srgbClr val="007dff"/>
            </a:solidFill>
            <a:round/>
            <a:tailEnd len="med" type="stealth" w="med"/>
          </a:ln>
        </p:spPr>
      </p:cxnSp>
      <p:cxnSp>
        <p:nvCxnSpPr>
          <p:cNvPr id="972" name="Google Shape;923;p85"/>
          <p:cNvCxnSpPr>
            <a:stCxn id="967" idx="2"/>
            <a:endCxn id="973" idx="0"/>
          </p:cNvCxnSpPr>
          <p:nvPr/>
        </p:nvCxnSpPr>
        <p:spPr>
          <a:xfrm rot="5400000">
            <a:off x="5769720" y="-885960"/>
            <a:ext cx="943920" cy="8789040"/>
          </a:xfrm>
          <a:prstGeom prst="bentConnector3">
            <a:avLst>
              <a:gd name="adj1" fmla="val 50019"/>
            </a:avLst>
          </a:prstGeom>
          <a:ln w="12700">
            <a:solidFill>
              <a:srgbClr val="007dff"/>
            </a:solidFill>
            <a:round/>
            <a:tailEnd len="med" type="stealth" w="med"/>
          </a:ln>
        </p:spPr>
      </p:cxnSp>
      <p:sp>
        <p:nvSpPr>
          <p:cNvPr id="973" name="Google Shape;924;p85"/>
          <p:cNvSpPr/>
          <p:nvPr/>
        </p:nvSpPr>
        <p:spPr>
          <a:xfrm>
            <a:off x="442800" y="3980160"/>
            <a:ext cx="2809800" cy="163080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7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6"/>
                </a:solidFill>
                <a:latin typeface="Arial"/>
                <a:ea typeface="Arial"/>
              </a:rPr>
              <a:t>Разработка визуализации прогнозов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4" name="Google Shape;925;p85"/>
          <p:cNvSpPr/>
          <p:nvPr/>
        </p:nvSpPr>
        <p:spPr>
          <a:xfrm>
            <a:off x="594000" y="5184360"/>
            <a:ext cx="42912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7dff"/>
                </a:solidFill>
                <a:latin typeface="Arial"/>
                <a:ea typeface="Arial"/>
              </a:rPr>
              <a:t>5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5" name="Google Shape;926;p85"/>
          <p:cNvSpPr/>
          <p:nvPr/>
        </p:nvSpPr>
        <p:spPr>
          <a:xfrm>
            <a:off x="3538080" y="5211720"/>
            <a:ext cx="42912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7dff"/>
                </a:solidFill>
                <a:latin typeface="Arial"/>
                <a:ea typeface="Arial"/>
              </a:rPr>
              <a:t>6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76" name="Google Shape;927;p85"/>
          <p:cNvCxnSpPr>
            <a:stCxn id="973" idx="3"/>
            <a:endCxn id="958" idx="1"/>
          </p:cNvCxnSpPr>
          <p:nvPr/>
        </p:nvCxnSpPr>
        <p:spPr>
          <a:xfrm>
            <a:off x="3252600" y="4795560"/>
            <a:ext cx="6154920" cy="21600"/>
          </a:xfrm>
          <a:prstGeom prst="straightConnector1">
            <a:avLst/>
          </a:prstGeom>
          <a:ln w="25400">
            <a:solidFill>
              <a:srgbClr val="499efa"/>
            </a:solidFill>
            <a:round/>
            <a:tailEnd len="med" type="triangle" w="med"/>
          </a:ln>
        </p:spPr>
      </p:cxnSp>
    </p:spTree>
  </p:cSld>
  <p:transition spd="slow">
    <p:push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444960" y="41112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 Black"/>
                <a:ea typeface="Arial Black"/>
              </a:rPr>
              <a:t>Временной ряд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8" name="Google Shape;933;p86" descr=""/>
          <p:cNvPicPr/>
          <p:nvPr/>
        </p:nvPicPr>
        <p:blipFill>
          <a:blip r:embed="rId1"/>
          <a:stretch/>
        </p:blipFill>
        <p:spPr>
          <a:xfrm>
            <a:off x="875160" y="1206360"/>
            <a:ext cx="9867600" cy="520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title"/>
          </p:nvPr>
        </p:nvSpPr>
        <p:spPr>
          <a:xfrm>
            <a:off x="1604520" y="474480"/>
            <a:ext cx="8878320" cy="4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 Black"/>
                <a:ea typeface="Arial Black"/>
              </a:rPr>
              <a:t>Характеристики временного ряда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0" name="Google Shape;939;p87" descr=""/>
          <p:cNvPicPr/>
          <p:nvPr/>
        </p:nvPicPr>
        <p:blipFill>
          <a:blip r:embed="rId1"/>
          <a:stretch/>
        </p:blipFill>
        <p:spPr>
          <a:xfrm>
            <a:off x="1534680" y="1138320"/>
            <a:ext cx="9247680" cy="524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 Black"/>
                <a:ea typeface="Arial Black"/>
              </a:rPr>
              <a:t>Автокореляция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2" name="Google Shape;945;p88" descr=""/>
          <p:cNvPicPr/>
          <p:nvPr/>
        </p:nvPicPr>
        <p:blipFill>
          <a:blip r:embed="rId1"/>
          <a:stretch/>
        </p:blipFill>
        <p:spPr>
          <a:xfrm>
            <a:off x="1532880" y="1905120"/>
            <a:ext cx="4146480" cy="2199960"/>
          </a:xfrm>
          <a:prstGeom prst="rect">
            <a:avLst/>
          </a:prstGeom>
          <a:ln w="0">
            <a:noFill/>
          </a:ln>
        </p:spPr>
      </p:pic>
      <p:pic>
        <p:nvPicPr>
          <p:cNvPr id="983" name="Google Shape;946;p88" descr=""/>
          <p:cNvPicPr/>
          <p:nvPr/>
        </p:nvPicPr>
        <p:blipFill>
          <a:blip r:embed="rId2"/>
          <a:stretch/>
        </p:blipFill>
        <p:spPr>
          <a:xfrm>
            <a:off x="1653480" y="1879560"/>
            <a:ext cx="7508160" cy="414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title"/>
          </p:nvPr>
        </p:nvSpPr>
        <p:spPr>
          <a:xfrm>
            <a:off x="442800" y="441360"/>
            <a:ext cx="11302200" cy="6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Добавление признаков из данных(LSTM)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5" name="Google Shape;952;p89" descr=""/>
          <p:cNvPicPr/>
          <p:nvPr/>
        </p:nvPicPr>
        <p:blipFill>
          <a:blip r:embed="rId1"/>
          <a:stretch/>
        </p:blipFill>
        <p:spPr>
          <a:xfrm>
            <a:off x="1913040" y="1230840"/>
            <a:ext cx="7858080" cy="547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LibreOffice/24.2.3.2$Linux_X86_64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2025-03-27T09:24:33Z</dcterms:modified>
  <cp:revision>1</cp:revision>
  <dc:subject/>
  <dc:title/>
</cp:coreProperties>
</file>