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44F"/>
    <a:srgbClr val="07162E"/>
    <a:srgbClr val="06152D"/>
    <a:srgbClr val="000066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2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8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2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6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9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1CD-CB83-4E00-ADF9-841F459326CA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76B3-5984-4694-A5F3-4E4E8943E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8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dallascowboys.com/" TargetMode="External"/><Relationship Id="rId4" Type="http://schemas.openxmlformats.org/officeDocument/2006/relationships/hyperlink" Target="https://en.wikipedia.org/wiki/Dallas_Cowboy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22850" y="1289784"/>
            <a:ext cx="9070206" cy="1303199"/>
          </a:xfrm>
        </p:spPr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rgbClr val="0D244F"/>
                </a:solidFill>
                <a:latin typeface="Franklin Gothic Demi Cond" panose="020B07060304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Dallas Cowboys</a:t>
            </a:r>
            <a:endParaRPr lang="zh-CN" altLang="en-US" sz="8000" b="1" dirty="0">
              <a:solidFill>
                <a:srgbClr val="0D244F"/>
              </a:solidFill>
              <a:latin typeface="Franklin Gothic Demi Cond" panose="020B070603040202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32025" y="2815174"/>
            <a:ext cx="3034499" cy="61382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D244F"/>
                </a:solidFill>
              </a:rPr>
              <a:t>By: </a:t>
            </a:r>
            <a:r>
              <a:rPr lang="en-US" altLang="zh-CN" sz="3200" dirty="0" err="1" smtClean="0">
                <a:solidFill>
                  <a:srgbClr val="0D244F"/>
                </a:solidFill>
              </a:rPr>
              <a:t>Yanhao</a:t>
            </a:r>
            <a:r>
              <a:rPr lang="en-US" altLang="zh-CN" sz="3200" dirty="0" smtClean="0">
                <a:solidFill>
                  <a:srgbClr val="0D244F"/>
                </a:solidFill>
              </a:rPr>
              <a:t> Li</a:t>
            </a:r>
            <a:endParaRPr lang="zh-CN" altLang="en-US" sz="3200" dirty="0">
              <a:solidFill>
                <a:srgbClr val="0D244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29312"/>
          <a:stretch/>
        </p:blipFill>
        <p:spPr>
          <a:xfrm>
            <a:off x="571000" y="0"/>
            <a:ext cx="3564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0807" y="5622857"/>
            <a:ext cx="70264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244F"/>
                </a:solidFill>
              </a:rPr>
              <a:t>References:    -</a:t>
            </a:r>
            <a:r>
              <a:rPr lang="en-US" altLang="zh-CN" sz="2000" dirty="0" smtClean="0">
                <a:solidFill>
                  <a:srgbClr val="0D244F"/>
                </a:solidFill>
                <a:hlinkClick r:id="rId4"/>
              </a:rPr>
              <a:t>https://en.wikipedia.org/wiki/Dallas_Cowboys</a:t>
            </a:r>
            <a:endParaRPr lang="en-US" altLang="zh-CN" sz="2000" dirty="0" smtClean="0">
              <a:solidFill>
                <a:srgbClr val="0D244F"/>
              </a:solidFill>
            </a:endParaRPr>
          </a:p>
          <a:p>
            <a:r>
              <a:rPr lang="en-US" altLang="zh-CN" sz="2000" dirty="0" smtClean="0">
                <a:solidFill>
                  <a:srgbClr val="0D244F"/>
                </a:solidFill>
              </a:rPr>
              <a:t>                         -</a:t>
            </a:r>
            <a:r>
              <a:rPr lang="en-US" altLang="zh-CN" sz="2000" dirty="0" smtClean="0">
                <a:solidFill>
                  <a:srgbClr val="0D244F"/>
                </a:solidFill>
                <a:hlinkClick r:id="rId5"/>
              </a:rPr>
              <a:t>http://www.dallascowboys.com/</a:t>
            </a:r>
            <a:endParaRPr lang="en-US" altLang="zh-CN" sz="2000" dirty="0" smtClean="0">
              <a:solidFill>
                <a:srgbClr val="0D244F"/>
              </a:solidFill>
            </a:endParaRPr>
          </a:p>
          <a:p>
            <a:endParaRPr lang="zh-CN" altLang="en-US" dirty="0">
              <a:solidFill>
                <a:srgbClr val="0D244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49382" y="4063772"/>
            <a:ext cx="7017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D244F"/>
                </a:solidFill>
              </a:rPr>
              <a:t>Blue star logo: representative of Texas as "The Lone Star State“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D244F"/>
                </a:solidFill>
              </a:rPr>
              <a:t>Team colors: Navy Blue, Metallic Silver, White</a:t>
            </a:r>
          </a:p>
          <a:p>
            <a:endParaRPr lang="zh-CN" altLang="en-US" sz="2000" dirty="0" smtClean="0">
              <a:solidFill>
                <a:srgbClr val="0D244F"/>
              </a:solidFill>
            </a:endParaRPr>
          </a:p>
          <a:p>
            <a:endParaRPr lang="en-US" altLang="zh-CN" dirty="0" smtClean="0">
              <a:solidFill>
                <a:srgbClr val="0D2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2250" y="1697140"/>
            <a:ext cx="5438275" cy="4351338"/>
          </a:xfrm>
        </p:spPr>
        <p:txBody>
          <a:bodyPr/>
          <a:lstStyle/>
          <a:p>
            <a:r>
              <a:rPr lang="en-US" altLang="zh-CN" sz="2200" dirty="0" smtClean="0">
                <a:solidFill>
                  <a:srgbClr val="0D244F"/>
                </a:solidFill>
              </a:rPr>
              <a:t>Established in 1960 as an expansion team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Current owner: Jerry Jones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Current head coach: Jason Garrett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707" y="1697140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rgbClr val="0D244F"/>
                </a:solidFill>
              </a:rPr>
              <a:t>Conference: NFC East (with Giants, Eagles and Redskins)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Stadium: AT&amp;T Stadium, Arlington, Texas</a:t>
            </a:r>
          </a:p>
          <a:p>
            <a:pPr marL="0" indent="0">
              <a:buNone/>
            </a:pPr>
            <a:endParaRPr lang="en-US" altLang="zh-CN" sz="2200" dirty="0" smtClean="0">
              <a:solidFill>
                <a:srgbClr val="0D244F"/>
              </a:solidFill>
            </a:endParaRPr>
          </a:p>
          <a:p>
            <a:endParaRPr lang="zh-CN" altLang="en-US" sz="2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58250" y="345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D244F"/>
                </a:solidFill>
                <a:latin typeface="Franklin Gothic Demi Cond" panose="020B0706030402020204" pitchFamily="34" charset="0"/>
              </a:rPr>
              <a:t>Facts about the Cowboys…</a:t>
            </a:r>
            <a:endParaRPr lang="zh-CN" altLang="en-US" sz="5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58265" y="1491916"/>
            <a:ext cx="11155680" cy="0"/>
          </a:xfrm>
          <a:prstGeom prst="line">
            <a:avLst/>
          </a:prstGeom>
          <a:ln w="44450">
            <a:solidFill>
              <a:srgbClr val="0D2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48" y="365125"/>
            <a:ext cx="1142797" cy="11427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7" y="2892234"/>
            <a:ext cx="5178391" cy="3757478"/>
          </a:xfrm>
          <a:prstGeom prst="rect">
            <a:avLst/>
          </a:prstGeom>
        </p:spPr>
      </p:pic>
      <p:pic>
        <p:nvPicPr>
          <p:cNvPr id="9" name="内容占位符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8"/>
          <a:stretch/>
        </p:blipFill>
        <p:spPr>
          <a:xfrm>
            <a:off x="6921186" y="3193890"/>
            <a:ext cx="4118810" cy="32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0D244F"/>
                </a:solidFill>
                <a:latin typeface="Franklin Gothic Demi Cond" panose="020B0706030402020204" pitchFamily="34" charset="0"/>
              </a:rPr>
              <a:t>“America’s team”	</a:t>
            </a:r>
            <a:endParaRPr lang="zh-CN" altLang="en-US" sz="5400" dirty="0">
              <a:solidFill>
                <a:srgbClr val="0D244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265" y="1825625"/>
            <a:ext cx="5974080" cy="4351338"/>
          </a:xfrm>
        </p:spPr>
        <p:txBody>
          <a:bodyPr>
            <a:normAutofit/>
          </a:bodyPr>
          <a:lstStyle/>
          <a:p>
            <a:r>
              <a:rPr lang="en-US" altLang="zh-CN" sz="2200" b="1" dirty="0" smtClean="0">
                <a:solidFill>
                  <a:srgbClr val="0D244F"/>
                </a:solidFill>
              </a:rPr>
              <a:t>5</a:t>
            </a:r>
            <a:r>
              <a:rPr lang="en-US" altLang="zh-CN" sz="2200" dirty="0" smtClean="0">
                <a:solidFill>
                  <a:srgbClr val="0D244F"/>
                </a:solidFill>
              </a:rPr>
              <a:t> Super Bowl championships (1971, 1977, 1992, 1993, 1995) , tied 2</a:t>
            </a:r>
            <a:r>
              <a:rPr lang="en-US" altLang="zh-CN" sz="2200" baseline="30000" dirty="0" smtClean="0">
                <a:solidFill>
                  <a:srgbClr val="0D244F"/>
                </a:solidFill>
              </a:rPr>
              <a:t>nd</a:t>
            </a:r>
            <a:r>
              <a:rPr lang="en-US" altLang="zh-CN" sz="2200" dirty="0" smtClean="0">
                <a:solidFill>
                  <a:srgbClr val="0D244F"/>
                </a:solidFill>
              </a:rPr>
              <a:t> most in NFL history</a:t>
            </a:r>
          </a:p>
          <a:p>
            <a:r>
              <a:rPr lang="en-US" altLang="zh-CN" sz="2200" b="1" dirty="0" smtClean="0">
                <a:solidFill>
                  <a:srgbClr val="0D244F"/>
                </a:solidFill>
              </a:rPr>
              <a:t>8</a:t>
            </a:r>
            <a:r>
              <a:rPr lang="en-US" altLang="zh-CN" sz="2200" dirty="0" smtClean="0">
                <a:solidFill>
                  <a:srgbClr val="0D244F"/>
                </a:solidFill>
              </a:rPr>
              <a:t> times appearances in Super Bowl, the most. (shared with Steelers, Patriots and Broncos)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The </a:t>
            </a:r>
            <a:r>
              <a:rPr lang="en-US" altLang="zh-CN" sz="2200" b="1" dirty="0" smtClean="0">
                <a:solidFill>
                  <a:srgbClr val="0D244F"/>
                </a:solidFill>
              </a:rPr>
              <a:t>first</a:t>
            </a:r>
            <a:r>
              <a:rPr lang="en-US" altLang="zh-CN" sz="2200" dirty="0" smtClean="0">
                <a:solidFill>
                  <a:srgbClr val="0D244F"/>
                </a:solidFill>
              </a:rPr>
              <a:t> team to win </a:t>
            </a:r>
            <a:r>
              <a:rPr lang="en-US" altLang="zh-CN" sz="2200" b="1" dirty="0" smtClean="0">
                <a:solidFill>
                  <a:srgbClr val="0D244F"/>
                </a:solidFill>
              </a:rPr>
              <a:t>3</a:t>
            </a:r>
            <a:r>
              <a:rPr lang="en-US" altLang="zh-CN" sz="2200" dirty="0" smtClean="0">
                <a:solidFill>
                  <a:srgbClr val="0D244F"/>
                </a:solidFill>
              </a:rPr>
              <a:t> championships in 4 straight years (1992, 1993, 1995)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The </a:t>
            </a:r>
            <a:r>
              <a:rPr lang="en-US" altLang="zh-CN" sz="2200" b="1" dirty="0" smtClean="0">
                <a:solidFill>
                  <a:srgbClr val="0D244F"/>
                </a:solidFill>
              </a:rPr>
              <a:t>only</a:t>
            </a:r>
            <a:r>
              <a:rPr lang="en-US" altLang="zh-CN" sz="2200" dirty="0" smtClean="0">
                <a:solidFill>
                  <a:srgbClr val="0D244F"/>
                </a:solidFill>
              </a:rPr>
              <a:t> team to record </a:t>
            </a:r>
            <a:r>
              <a:rPr lang="en-US" altLang="zh-CN" sz="2200" b="1" dirty="0" smtClean="0">
                <a:solidFill>
                  <a:srgbClr val="0D244F"/>
                </a:solidFill>
              </a:rPr>
              <a:t>20</a:t>
            </a:r>
            <a:r>
              <a:rPr lang="en-US" altLang="zh-CN" sz="2200" dirty="0" smtClean="0">
                <a:solidFill>
                  <a:srgbClr val="0D244F"/>
                </a:solidFill>
              </a:rPr>
              <a:t> straight winning seasons (1966-1985) </a:t>
            </a:r>
          </a:p>
          <a:p>
            <a:r>
              <a:rPr lang="en-US" altLang="zh-CN" sz="2200" dirty="0" smtClean="0">
                <a:solidFill>
                  <a:srgbClr val="0D244F"/>
                </a:solidFill>
              </a:rPr>
              <a:t>Nickname dubbed by the team’s 1978 highlight film, as a result of the Cowboys’ national popularity and glorious history</a:t>
            </a:r>
          </a:p>
          <a:p>
            <a:endParaRPr lang="en-US" altLang="zh-CN" sz="2400" dirty="0">
              <a:solidFill>
                <a:srgbClr val="0D244F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8265" y="1491916"/>
            <a:ext cx="11155680" cy="0"/>
          </a:xfrm>
          <a:prstGeom prst="line">
            <a:avLst/>
          </a:prstGeom>
          <a:ln w="44450">
            <a:solidFill>
              <a:srgbClr val="0D2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45" y="1841630"/>
            <a:ext cx="5181600" cy="3886200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48" y="365125"/>
            <a:ext cx="1142797" cy="11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181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Franklin Gothic Demi Cond</vt:lpstr>
      <vt:lpstr>Tahoma</vt:lpstr>
      <vt:lpstr>Office 主题</vt:lpstr>
      <vt:lpstr>Dallas Cowboys</vt:lpstr>
      <vt:lpstr>PowerPoint 演示文稿</vt:lpstr>
      <vt:lpstr>“America’s team”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lestat</dc:creator>
  <cp:lastModifiedBy>lestat</cp:lastModifiedBy>
  <cp:revision>32</cp:revision>
  <dcterms:created xsi:type="dcterms:W3CDTF">2016-10-16T12:27:00Z</dcterms:created>
  <dcterms:modified xsi:type="dcterms:W3CDTF">2017-01-12T12:38:23Z</dcterms:modified>
</cp:coreProperties>
</file>