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DA98-E58E-46D0-A852-66B6893A4A11}" v="76" dt="2022-03-09T12:03:04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o, Lester Shi En" userId="1525c266-a3b6-44eb-9c78-75dcf6e1c884" providerId="ADAL" clId="{CEA7DA98-E58E-46D0-A852-66B6893A4A11}"/>
    <pc:docChg chg="undo custSel modSld">
      <pc:chgData name="Foo, Lester Shi En" userId="1525c266-a3b6-44eb-9c78-75dcf6e1c884" providerId="ADAL" clId="{CEA7DA98-E58E-46D0-A852-66B6893A4A11}" dt="2022-03-09T12:03:23.234" v="971" actId="14100"/>
      <pc:docMkLst>
        <pc:docMk/>
      </pc:docMkLst>
      <pc:sldChg chg="addSp delSp modSp mod">
        <pc:chgData name="Foo, Lester Shi En" userId="1525c266-a3b6-44eb-9c78-75dcf6e1c884" providerId="ADAL" clId="{CEA7DA98-E58E-46D0-A852-66B6893A4A11}" dt="2022-03-09T12:03:23.234" v="971" actId="14100"/>
        <pc:sldMkLst>
          <pc:docMk/>
          <pc:sldMk cId="3574853942" sldId="256"/>
        </pc:sldMkLst>
        <pc:spChg chg="mod">
          <ac:chgData name="Foo, Lester Shi En" userId="1525c266-a3b6-44eb-9c78-75dcf6e1c884" providerId="ADAL" clId="{CEA7DA98-E58E-46D0-A852-66B6893A4A11}" dt="2022-03-09T11:43:14.931" v="402" actId="1076"/>
          <ac:spMkLst>
            <pc:docMk/>
            <pc:sldMk cId="3574853942" sldId="256"/>
            <ac:spMk id="4" creationId="{186A4417-87E0-4698-ABD0-4C510FEC7B57}"/>
          </ac:spMkLst>
        </pc:spChg>
        <pc:spChg chg="mod">
          <ac:chgData name="Foo, Lester Shi En" userId="1525c266-a3b6-44eb-9c78-75dcf6e1c884" providerId="ADAL" clId="{CEA7DA98-E58E-46D0-A852-66B6893A4A11}" dt="2022-03-09T11:53:53.647" v="654" actId="404"/>
          <ac:spMkLst>
            <pc:docMk/>
            <pc:sldMk cId="3574853942" sldId="256"/>
            <ac:spMk id="5" creationId="{5D6DA85B-F699-4764-B4EA-202C10ADB314}"/>
          </ac:spMkLst>
        </pc:spChg>
        <pc:spChg chg="add del">
          <ac:chgData name="Foo, Lester Shi En" userId="1525c266-a3b6-44eb-9c78-75dcf6e1c884" providerId="ADAL" clId="{CEA7DA98-E58E-46D0-A852-66B6893A4A11}" dt="2022-03-09T11:39:37.295" v="185" actId="478"/>
          <ac:spMkLst>
            <pc:docMk/>
            <pc:sldMk cId="3574853942" sldId="256"/>
            <ac:spMk id="6" creationId="{B80BA284-DE71-4670-8D77-F61EA8D7DAAE}"/>
          </ac:spMkLst>
        </pc:spChg>
        <pc:spChg chg="add del mod">
          <ac:chgData name="Foo, Lester Shi En" userId="1525c266-a3b6-44eb-9c78-75dcf6e1c884" providerId="ADAL" clId="{CEA7DA98-E58E-46D0-A852-66B6893A4A11}" dt="2022-03-09T11:40:07.825" v="204"/>
          <ac:spMkLst>
            <pc:docMk/>
            <pc:sldMk cId="3574853942" sldId="256"/>
            <ac:spMk id="7" creationId="{F6A1F5AD-12D9-4324-B567-7904DB592299}"/>
          </ac:spMkLst>
        </pc:spChg>
        <pc:spChg chg="add del">
          <ac:chgData name="Foo, Lester Shi En" userId="1525c266-a3b6-44eb-9c78-75dcf6e1c884" providerId="ADAL" clId="{CEA7DA98-E58E-46D0-A852-66B6893A4A11}" dt="2022-03-09T11:39:52.599" v="196"/>
          <ac:spMkLst>
            <pc:docMk/>
            <pc:sldMk cId="3574853942" sldId="256"/>
            <ac:spMk id="8" creationId="{0BA6540C-009D-4FC3-8F1B-1D661AC06F7F}"/>
          </ac:spMkLst>
        </pc:spChg>
        <pc:spChg chg="add del">
          <ac:chgData name="Foo, Lester Shi En" userId="1525c266-a3b6-44eb-9c78-75dcf6e1c884" providerId="ADAL" clId="{CEA7DA98-E58E-46D0-A852-66B6893A4A11}" dt="2022-03-09T11:39:51.841" v="192" actId="22"/>
          <ac:spMkLst>
            <pc:docMk/>
            <pc:sldMk cId="3574853942" sldId="256"/>
            <ac:spMk id="10" creationId="{04C1172B-BAD3-42DB-8F8B-2388C0C480B2}"/>
          </ac:spMkLst>
        </pc:spChg>
        <pc:spChg chg="add del">
          <ac:chgData name="Foo, Lester Shi En" userId="1525c266-a3b6-44eb-9c78-75dcf6e1c884" providerId="ADAL" clId="{CEA7DA98-E58E-46D0-A852-66B6893A4A11}" dt="2022-03-09T11:40:01.301" v="200"/>
          <ac:spMkLst>
            <pc:docMk/>
            <pc:sldMk cId="3574853942" sldId="256"/>
            <ac:spMk id="11" creationId="{834F0ECB-060F-4FE3-9A98-E0F0600C83EF}"/>
          </ac:spMkLst>
        </pc:spChg>
        <pc:spChg chg="add del">
          <ac:chgData name="Foo, Lester Shi En" userId="1525c266-a3b6-44eb-9c78-75dcf6e1c884" providerId="ADAL" clId="{CEA7DA98-E58E-46D0-A852-66B6893A4A11}" dt="2022-03-09T11:40:07.392" v="202"/>
          <ac:spMkLst>
            <pc:docMk/>
            <pc:sldMk cId="3574853942" sldId="256"/>
            <ac:spMk id="12" creationId="{C63D25EE-FF58-4709-9407-35C694B116BC}"/>
          </ac:spMkLst>
        </pc:spChg>
        <pc:spChg chg="add mod">
          <ac:chgData name="Foo, Lester Shi En" userId="1525c266-a3b6-44eb-9c78-75dcf6e1c884" providerId="ADAL" clId="{CEA7DA98-E58E-46D0-A852-66B6893A4A11}" dt="2022-03-09T11:54:02.899" v="663" actId="1076"/>
          <ac:spMkLst>
            <pc:docMk/>
            <pc:sldMk cId="3574853942" sldId="256"/>
            <ac:spMk id="13" creationId="{AEF36627-0102-4992-B7EF-74D4F38C3A7C}"/>
          </ac:spMkLst>
        </pc:spChg>
        <pc:spChg chg="add mod">
          <ac:chgData name="Foo, Lester Shi En" userId="1525c266-a3b6-44eb-9c78-75dcf6e1c884" providerId="ADAL" clId="{CEA7DA98-E58E-46D0-A852-66B6893A4A11}" dt="2022-03-09T11:54:02.899" v="663" actId="1076"/>
          <ac:spMkLst>
            <pc:docMk/>
            <pc:sldMk cId="3574853942" sldId="256"/>
            <ac:spMk id="14" creationId="{4170C743-DE43-4B53-8307-8C4C292F9610}"/>
          </ac:spMkLst>
        </pc:spChg>
        <pc:spChg chg="add del mod">
          <ac:chgData name="Foo, Lester Shi En" userId="1525c266-a3b6-44eb-9c78-75dcf6e1c884" providerId="ADAL" clId="{CEA7DA98-E58E-46D0-A852-66B6893A4A11}" dt="2022-03-09T11:47:39.292" v="459" actId="478"/>
          <ac:spMkLst>
            <pc:docMk/>
            <pc:sldMk cId="3574853942" sldId="256"/>
            <ac:spMk id="15" creationId="{12A9C933-E2A9-4E3B-9978-3CBF302F31F7}"/>
          </ac:spMkLst>
        </pc:spChg>
        <pc:spChg chg="add mod">
          <ac:chgData name="Foo, Lester Shi En" userId="1525c266-a3b6-44eb-9c78-75dcf6e1c884" providerId="ADAL" clId="{CEA7DA98-E58E-46D0-A852-66B6893A4A11}" dt="2022-03-09T12:02:45.079" v="879" actId="115"/>
          <ac:spMkLst>
            <pc:docMk/>
            <pc:sldMk cId="3574853942" sldId="256"/>
            <ac:spMk id="16" creationId="{A5F85A0C-BCC5-476F-B7F6-34D04AF2AA1F}"/>
          </ac:spMkLst>
        </pc:spChg>
        <pc:spChg chg="add del">
          <ac:chgData name="Foo, Lester Shi En" userId="1525c266-a3b6-44eb-9c78-75dcf6e1c884" providerId="ADAL" clId="{CEA7DA98-E58E-46D0-A852-66B6893A4A11}" dt="2022-03-09T11:47:14.402" v="450"/>
          <ac:spMkLst>
            <pc:docMk/>
            <pc:sldMk cId="3574853942" sldId="256"/>
            <ac:spMk id="17" creationId="{3673537C-F02A-49DD-9E15-D37EA2F27C31}"/>
          </ac:spMkLst>
        </pc:spChg>
        <pc:spChg chg="add del">
          <ac:chgData name="Foo, Lester Shi En" userId="1525c266-a3b6-44eb-9c78-75dcf6e1c884" providerId="ADAL" clId="{CEA7DA98-E58E-46D0-A852-66B6893A4A11}" dt="2022-03-09T11:47:17.997" v="452"/>
          <ac:spMkLst>
            <pc:docMk/>
            <pc:sldMk cId="3574853942" sldId="256"/>
            <ac:spMk id="18" creationId="{060CFF7D-976C-43FC-AC8F-379CCC4A54C3}"/>
          </ac:spMkLst>
        </pc:spChg>
        <pc:spChg chg="add del">
          <ac:chgData name="Foo, Lester Shi En" userId="1525c266-a3b6-44eb-9c78-75dcf6e1c884" providerId="ADAL" clId="{CEA7DA98-E58E-46D0-A852-66B6893A4A11}" dt="2022-03-09T11:47:22.257" v="454"/>
          <ac:spMkLst>
            <pc:docMk/>
            <pc:sldMk cId="3574853942" sldId="256"/>
            <ac:spMk id="19" creationId="{05F8C583-4975-4D2A-A3D5-371868B081C9}"/>
          </ac:spMkLst>
        </pc:spChg>
        <pc:spChg chg="add mod">
          <ac:chgData name="Foo, Lester Shi En" userId="1525c266-a3b6-44eb-9c78-75dcf6e1c884" providerId="ADAL" clId="{CEA7DA98-E58E-46D0-A852-66B6893A4A11}" dt="2022-03-09T11:54:20.760" v="667" actId="1076"/>
          <ac:spMkLst>
            <pc:docMk/>
            <pc:sldMk cId="3574853942" sldId="256"/>
            <ac:spMk id="20" creationId="{94468215-19DC-43DB-B16F-D41713FC007C}"/>
          </ac:spMkLst>
        </pc:spChg>
        <pc:spChg chg="add mod">
          <ac:chgData name="Foo, Lester Shi En" userId="1525c266-a3b6-44eb-9c78-75dcf6e1c884" providerId="ADAL" clId="{CEA7DA98-E58E-46D0-A852-66B6893A4A11}" dt="2022-03-09T11:54:28.116" v="671" actId="14100"/>
          <ac:spMkLst>
            <pc:docMk/>
            <pc:sldMk cId="3574853942" sldId="256"/>
            <ac:spMk id="21" creationId="{F2E9D55F-F0DF-4523-A52E-CF324EFC6985}"/>
          </ac:spMkLst>
        </pc:spChg>
        <pc:spChg chg="add mod">
          <ac:chgData name="Foo, Lester Shi En" userId="1525c266-a3b6-44eb-9c78-75dcf6e1c884" providerId="ADAL" clId="{CEA7DA98-E58E-46D0-A852-66B6893A4A11}" dt="2022-03-09T11:54:02.899" v="663" actId="1076"/>
          <ac:spMkLst>
            <pc:docMk/>
            <pc:sldMk cId="3574853942" sldId="256"/>
            <ac:spMk id="22" creationId="{C104F4D7-D220-48BF-9029-9F9AF40CF8C1}"/>
          </ac:spMkLst>
        </pc:spChg>
        <pc:spChg chg="add mod">
          <ac:chgData name="Foo, Lester Shi En" userId="1525c266-a3b6-44eb-9c78-75dcf6e1c884" providerId="ADAL" clId="{CEA7DA98-E58E-46D0-A852-66B6893A4A11}" dt="2022-03-09T11:54:37.974" v="674" actId="14100"/>
          <ac:spMkLst>
            <pc:docMk/>
            <pc:sldMk cId="3574853942" sldId="256"/>
            <ac:spMk id="23" creationId="{BE6903F9-8B60-417F-97CA-87C45AF86AD0}"/>
          </ac:spMkLst>
        </pc:spChg>
        <pc:spChg chg="add mod">
          <ac:chgData name="Foo, Lester Shi En" userId="1525c266-a3b6-44eb-9c78-75dcf6e1c884" providerId="ADAL" clId="{CEA7DA98-E58E-46D0-A852-66B6893A4A11}" dt="2022-03-09T11:54:02.899" v="663" actId="1076"/>
          <ac:spMkLst>
            <pc:docMk/>
            <pc:sldMk cId="3574853942" sldId="256"/>
            <ac:spMk id="24" creationId="{8C9BFB8B-B368-4A57-8F1A-EA97A02011A7}"/>
          </ac:spMkLst>
        </pc:spChg>
        <pc:spChg chg="add mod">
          <ac:chgData name="Foo, Lester Shi En" userId="1525c266-a3b6-44eb-9c78-75dcf6e1c884" providerId="ADAL" clId="{CEA7DA98-E58E-46D0-A852-66B6893A4A11}" dt="2022-03-09T11:54:44.222" v="676" actId="1076"/>
          <ac:spMkLst>
            <pc:docMk/>
            <pc:sldMk cId="3574853942" sldId="256"/>
            <ac:spMk id="25" creationId="{9BF844F0-45EC-42EF-8CF7-27FF404CF436}"/>
          </ac:spMkLst>
        </pc:spChg>
        <pc:spChg chg="add mod">
          <ac:chgData name="Foo, Lester Shi En" userId="1525c266-a3b6-44eb-9c78-75dcf6e1c884" providerId="ADAL" clId="{CEA7DA98-E58E-46D0-A852-66B6893A4A11}" dt="2022-03-09T11:55:09.363" v="684" actId="1076"/>
          <ac:spMkLst>
            <pc:docMk/>
            <pc:sldMk cId="3574853942" sldId="256"/>
            <ac:spMk id="28" creationId="{54D34A6F-06CA-44CE-A4F1-15F3DA025BE2}"/>
          </ac:spMkLst>
        </pc:spChg>
        <pc:spChg chg="add mod">
          <ac:chgData name="Foo, Lester Shi En" userId="1525c266-a3b6-44eb-9c78-75dcf6e1c884" providerId="ADAL" clId="{CEA7DA98-E58E-46D0-A852-66B6893A4A11}" dt="2022-03-09T11:56:07.647" v="742" actId="1076"/>
          <ac:spMkLst>
            <pc:docMk/>
            <pc:sldMk cId="3574853942" sldId="256"/>
            <ac:spMk id="36" creationId="{497833E5-3DD3-48C3-8462-C1815302BE4F}"/>
          </ac:spMkLst>
        </pc:spChg>
        <pc:spChg chg="add mod">
          <ac:chgData name="Foo, Lester Shi En" userId="1525c266-a3b6-44eb-9c78-75dcf6e1c884" providerId="ADAL" clId="{CEA7DA98-E58E-46D0-A852-66B6893A4A11}" dt="2022-03-09T12:02:46.625" v="880" actId="115"/>
          <ac:spMkLst>
            <pc:docMk/>
            <pc:sldMk cId="3574853942" sldId="256"/>
            <ac:spMk id="41" creationId="{7D3EDE6D-311B-44AC-A32A-31913B9E0C93}"/>
          </ac:spMkLst>
        </pc:spChg>
        <pc:spChg chg="add del mod">
          <ac:chgData name="Foo, Lester Shi En" userId="1525c266-a3b6-44eb-9c78-75dcf6e1c884" providerId="ADAL" clId="{CEA7DA98-E58E-46D0-A852-66B6893A4A11}" dt="2022-03-09T12:00:07.319" v="791" actId="478"/>
          <ac:spMkLst>
            <pc:docMk/>
            <pc:sldMk cId="3574853942" sldId="256"/>
            <ac:spMk id="42" creationId="{D7A3E26B-56E0-4A17-BA66-C3FDFE1945E0}"/>
          </ac:spMkLst>
        </pc:spChg>
        <pc:spChg chg="add mod">
          <ac:chgData name="Foo, Lester Shi En" userId="1525c266-a3b6-44eb-9c78-75dcf6e1c884" providerId="ADAL" clId="{CEA7DA98-E58E-46D0-A852-66B6893A4A11}" dt="2022-03-09T12:02:12.579" v="878" actId="1076"/>
          <ac:spMkLst>
            <pc:docMk/>
            <pc:sldMk cId="3574853942" sldId="256"/>
            <ac:spMk id="43" creationId="{1F0A7501-8073-4112-819D-27B28555D8F3}"/>
          </ac:spMkLst>
        </pc:spChg>
        <pc:spChg chg="add del mod">
          <ac:chgData name="Foo, Lester Shi En" userId="1525c266-a3b6-44eb-9c78-75dcf6e1c884" providerId="ADAL" clId="{CEA7DA98-E58E-46D0-A852-66B6893A4A11}" dt="2022-03-09T12:00:03.793" v="789"/>
          <ac:spMkLst>
            <pc:docMk/>
            <pc:sldMk cId="3574853942" sldId="256"/>
            <ac:spMk id="44" creationId="{2DE97F85-A3B1-4298-B111-AC007475A70C}"/>
          </ac:spMkLst>
        </pc:spChg>
        <pc:spChg chg="add mod">
          <ac:chgData name="Foo, Lester Shi En" userId="1525c266-a3b6-44eb-9c78-75dcf6e1c884" providerId="ADAL" clId="{CEA7DA98-E58E-46D0-A852-66B6893A4A11}" dt="2022-03-09T12:02:00.309" v="877" actId="1076"/>
          <ac:spMkLst>
            <pc:docMk/>
            <pc:sldMk cId="3574853942" sldId="256"/>
            <ac:spMk id="45" creationId="{8A27831E-CC83-4F5E-92D5-85EB946A149B}"/>
          </ac:spMkLst>
        </pc:spChg>
        <pc:spChg chg="add mod">
          <ac:chgData name="Foo, Lester Shi En" userId="1525c266-a3b6-44eb-9c78-75dcf6e1c884" providerId="ADAL" clId="{CEA7DA98-E58E-46D0-A852-66B6893A4A11}" dt="2022-03-09T12:03:23.234" v="971" actId="14100"/>
          <ac:spMkLst>
            <pc:docMk/>
            <pc:sldMk cId="3574853942" sldId="256"/>
            <ac:spMk id="46" creationId="{5953776A-EA38-4450-8F59-FDE012CA866B}"/>
          </ac:spMkLst>
        </pc:spChg>
        <pc:picChg chg="add mod">
          <ac:chgData name="Foo, Lester Shi En" userId="1525c266-a3b6-44eb-9c78-75dcf6e1c884" providerId="ADAL" clId="{CEA7DA98-E58E-46D0-A852-66B6893A4A11}" dt="2022-03-09T11:56:09.798" v="743" actId="1076"/>
          <ac:picMkLst>
            <pc:docMk/>
            <pc:sldMk cId="3574853942" sldId="256"/>
            <ac:picMk id="32" creationId="{7A191FBF-8868-4040-BC13-F083391475BC}"/>
          </ac:picMkLst>
        </pc:picChg>
        <pc:cxnChg chg="add mod">
          <ac:chgData name="Foo, Lester Shi En" userId="1525c266-a3b6-44eb-9c78-75dcf6e1c884" providerId="ADAL" clId="{CEA7DA98-E58E-46D0-A852-66B6893A4A11}" dt="2022-03-09T11:54:42.160" v="675" actId="1076"/>
          <ac:cxnSpMkLst>
            <pc:docMk/>
            <pc:sldMk cId="3574853942" sldId="256"/>
            <ac:cxnSpMk id="27" creationId="{8F9CC094-1BB6-4B7E-87AF-40EE6C8F0548}"/>
          </ac:cxnSpMkLst>
        </pc:cxnChg>
        <pc:cxnChg chg="add mod">
          <ac:chgData name="Foo, Lester Shi En" userId="1525c266-a3b6-44eb-9c78-75dcf6e1c884" providerId="ADAL" clId="{CEA7DA98-E58E-46D0-A852-66B6893A4A11}" dt="2022-03-09T11:55:07.479" v="683" actId="14100"/>
          <ac:cxnSpMkLst>
            <pc:docMk/>
            <pc:sldMk cId="3574853942" sldId="256"/>
            <ac:cxnSpMk id="29" creationId="{83EC241B-A14C-4053-9F78-3F4A197999B9}"/>
          </ac:cxnSpMkLst>
        </pc:cxnChg>
        <pc:cxnChg chg="add mod">
          <ac:chgData name="Foo, Lester Shi En" userId="1525c266-a3b6-44eb-9c78-75dcf6e1c884" providerId="ADAL" clId="{CEA7DA98-E58E-46D0-A852-66B6893A4A11}" dt="2022-03-09T11:59:26.256" v="744" actId="14100"/>
          <ac:cxnSpMkLst>
            <pc:docMk/>
            <pc:sldMk cId="3574853942" sldId="256"/>
            <ac:cxnSpMk id="35" creationId="{DD22AFFF-59DB-48AD-9F74-A66165878F7E}"/>
          </ac:cxnSpMkLst>
        </pc:cxnChg>
        <pc:cxnChg chg="add mod">
          <ac:chgData name="Foo, Lester Shi En" userId="1525c266-a3b6-44eb-9c78-75dcf6e1c884" providerId="ADAL" clId="{CEA7DA98-E58E-46D0-A852-66B6893A4A11}" dt="2022-03-09T11:59:33.499" v="749" actId="1037"/>
          <ac:cxnSpMkLst>
            <pc:docMk/>
            <pc:sldMk cId="3574853942" sldId="256"/>
            <ac:cxnSpMk id="38" creationId="{BE48D564-B227-4374-A5ED-E61F00E009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8A58-69EA-4364-895D-F212E046E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CBC8F-2BB4-4790-93BE-48973B5DB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F2A0-BCD0-466C-9997-A5E0F36E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F8AB-3230-43D1-82C9-885F1E16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0F80-115C-4166-A309-E6EAE9A2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4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E579-1914-4E95-89D7-9EA11669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15715-92FF-4385-97E2-23A8099F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A1EB-B833-4A7B-AE90-596E442B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92EB-B041-4D8E-8C74-15D35028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3994-F952-484F-B095-7023763C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2BFDC-A311-4B17-8CFD-FC81482CC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60F75-F5ED-4129-8E06-88CFBBDF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F7DE-2B36-4980-84F5-7206D763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D73C-A7D1-49D1-8F10-0C21C5B1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1E9D-3F8C-40D5-9507-70E9BFEC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64D8-CBCC-4C3A-A775-EDA70A7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B471-54D7-4D53-94EF-16BE3B1A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38E0-3D0E-4F9E-992C-DADA21FB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1989-21E6-4807-9CA4-1B74E449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03CA-3A72-4161-8337-ECA9AA50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3740-12C7-4C0D-BD88-BE46C3A7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75F0-4CEB-44DD-B356-5A22ECA9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41B3-8C00-4DBC-A1F1-8485F707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3198-BB94-49F1-AA32-4F0CDD93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D162-52CD-4892-BC60-2C0C0B1C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8C42-6E62-4585-A489-36B0926A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9F2-AFD0-47D4-921B-D94B0D629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4A14B-32FB-4FEC-AE51-B669872D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C7DF-592C-459D-A4A5-EAB141C4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2A0A5-8A86-47AC-B0F6-16C9F7AB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F8CE-5DE2-4C9E-B06F-9A27B5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3CE5-A8C5-4D97-B3AB-E54B77A4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B175D-0A02-4B65-B273-23FAB648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F2DD6-57AE-45A6-953E-9336EAE3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23FBB-0DF5-4F55-88FC-C3DEDD76C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9579A-35FA-4260-BD7B-1484C6B12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B0C19-5EE8-4D10-9A92-58D979F8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C77BD-DB7E-447A-B1C2-171A5CE7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452-A488-426D-B26C-5FF90F71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7D8A-A22F-428B-A6D5-B4079B8F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0B625-0343-4B44-BCF1-F3C118CA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3AA27-6FBF-4C84-A24C-4526719D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E4FD3-7A28-49DC-B965-1A7363B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3D513-D603-47AE-9684-BCE8504D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27E2F-1FD0-47B9-BB95-221E2934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1EFA-F0C1-4D86-9CF5-4CF676A4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EF3D-B61B-4615-962B-59AEB14E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D6AD-7FB1-4729-AD7C-DA399642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4BA78-13A1-471A-BFC9-143A5F7A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07D81-539F-48F3-A6E8-9A6CB582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1320-33BE-41A8-939E-65F898A8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48DB4-9898-4060-B76F-F90E77BE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6031-4CD6-4938-9C3E-A5D01086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DF696-B89E-4A2B-BE5D-19CF8709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4078B-1152-45D3-BA63-CBC5C5612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DCCA-F875-40BF-A02A-A9879273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0FE6C-84B7-461A-8647-267118C4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0254-79E8-4B0B-A1A0-326B96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558DB-706B-4F37-8BA3-22358673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6670F-8F40-499E-943B-B4431C22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90CC-375A-44ED-A01D-C4D9A721C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81BB-0DD1-4AEE-B932-5404C9C617B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5FC4-2257-4F66-BE7F-F64863E4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6AC7-7F1A-442C-9AF7-C0ACFFD0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9B64-2565-48D2-8E5F-BAF072DC7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.readthedocs.io/locating-element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spot.com/selenium-textbo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A4417-87E0-4698-ABD0-4C510FEC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0"/>
            <a:ext cx="10515600" cy="7381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Locating Elements using Selenium by XPath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DA85B-F699-4764-B4EA-202C10AD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313"/>
            <a:ext cx="10515600" cy="5073719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XPath?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XPath is the language used for locating nodes in an XML document.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be used on HTML too, so we can use this method to locate elements in a webpage.</a:t>
            </a:r>
          </a:p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How to Use?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EF36627-0102-4992-B7EF-74D4F38C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52791"/>
            <a:ext cx="4648200" cy="20882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loginForm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en-US" sz="1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0C743-DE43-4B53-8307-8C4C292F9610}"/>
              </a:ext>
            </a:extLst>
          </p:cNvPr>
          <p:cNvSpPr txBox="1"/>
          <p:nvPr/>
        </p:nvSpPr>
        <p:spPr>
          <a:xfrm>
            <a:off x="838200" y="2183459"/>
            <a:ext cx="252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accent1"/>
                </a:solidFill>
              </a:rPr>
              <a:t>Page source of website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85A0C-BCC5-476F-B7F6-34D04AF2AA1F}"/>
              </a:ext>
            </a:extLst>
          </p:cNvPr>
          <p:cNvSpPr txBox="1"/>
          <p:nvPr/>
        </p:nvSpPr>
        <p:spPr>
          <a:xfrm>
            <a:off x="5890590" y="2183459"/>
            <a:ext cx="37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accent1"/>
                </a:solidFill>
              </a:rPr>
              <a:t>Python code to locate “username”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4468215-19DC-43DB-B16F-D41713FC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90" y="2522450"/>
            <a:ext cx="4488408" cy="10786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E434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"//form[input/@name='username’]”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E9D55F-F0DF-4523-A52E-CF324EFC6985}"/>
              </a:ext>
            </a:extLst>
          </p:cNvPr>
          <p:cNvSpPr/>
          <p:nvPr/>
        </p:nvSpPr>
        <p:spPr>
          <a:xfrm>
            <a:off x="5984948" y="3199184"/>
            <a:ext cx="690169" cy="6192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04F4D7-D220-48BF-9029-9F9AF40CF8C1}"/>
              </a:ext>
            </a:extLst>
          </p:cNvPr>
          <p:cNvSpPr/>
          <p:nvPr/>
        </p:nvSpPr>
        <p:spPr>
          <a:xfrm>
            <a:off x="964360" y="3202937"/>
            <a:ext cx="1999820" cy="2255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6903F9-8B60-417F-97CA-87C45AF86AD0}"/>
              </a:ext>
            </a:extLst>
          </p:cNvPr>
          <p:cNvSpPr/>
          <p:nvPr/>
        </p:nvSpPr>
        <p:spPr>
          <a:xfrm>
            <a:off x="6769475" y="3199184"/>
            <a:ext cx="2534545" cy="61924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9BFB8B-B368-4A57-8F1A-EA97A02011A7}"/>
              </a:ext>
            </a:extLst>
          </p:cNvPr>
          <p:cNvSpPr/>
          <p:nvPr/>
        </p:nvSpPr>
        <p:spPr>
          <a:xfrm>
            <a:off x="1089660" y="3497185"/>
            <a:ext cx="2674620" cy="22554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F844F0-45EC-42EF-8CF7-27FF404CF436}"/>
              </a:ext>
            </a:extLst>
          </p:cNvPr>
          <p:cNvSpPr txBox="1"/>
          <p:nvPr/>
        </p:nvSpPr>
        <p:spPr>
          <a:xfrm>
            <a:off x="5814821" y="3793112"/>
            <a:ext cx="29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Look under “form” element…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9CC094-1BB6-4B7E-87AF-40EE6C8F0548}"/>
              </a:ext>
            </a:extLst>
          </p:cNvPr>
          <p:cNvCxnSpPr/>
          <p:nvPr/>
        </p:nvCxnSpPr>
        <p:spPr>
          <a:xfrm>
            <a:off x="6320890" y="3356467"/>
            <a:ext cx="0" cy="44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D34A6F-06CA-44CE-A4F1-15F3DA025BE2}"/>
              </a:ext>
            </a:extLst>
          </p:cNvPr>
          <p:cNvSpPr txBox="1"/>
          <p:nvPr/>
        </p:nvSpPr>
        <p:spPr>
          <a:xfrm>
            <a:off x="6156198" y="4238671"/>
            <a:ext cx="54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 find an input element with the name of “username”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EC241B-A14C-4053-9F78-3F4A197999B9}"/>
              </a:ext>
            </a:extLst>
          </p:cNvPr>
          <p:cNvCxnSpPr>
            <a:cxnSpLocks/>
          </p:cNvCxnSpPr>
          <p:nvPr/>
        </p:nvCxnSpPr>
        <p:spPr>
          <a:xfrm>
            <a:off x="9048685" y="3356467"/>
            <a:ext cx="0" cy="8776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7A191FBF-8868-4040-BC13-F08339147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80" y="4892870"/>
            <a:ext cx="3414056" cy="18060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22AFFF-59DB-48AD-9F74-A66165878F7E}"/>
              </a:ext>
            </a:extLst>
          </p:cNvPr>
          <p:cNvCxnSpPr>
            <a:cxnSpLocks/>
          </p:cNvCxnSpPr>
          <p:nvPr/>
        </p:nvCxnSpPr>
        <p:spPr>
          <a:xfrm>
            <a:off x="0" y="4750904"/>
            <a:ext cx="56454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97833E5-3DD3-48C3-8462-C1815302BE4F}"/>
              </a:ext>
            </a:extLst>
          </p:cNvPr>
          <p:cNvSpPr txBox="1"/>
          <p:nvPr/>
        </p:nvSpPr>
        <p:spPr>
          <a:xfrm>
            <a:off x="77640" y="4829475"/>
            <a:ext cx="177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generic format to locate by XPath: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48D564-B227-4374-A5ED-E61F00E009AF}"/>
              </a:ext>
            </a:extLst>
          </p:cNvPr>
          <p:cNvCxnSpPr>
            <a:cxnSpLocks/>
          </p:cNvCxnSpPr>
          <p:nvPr/>
        </p:nvCxnSpPr>
        <p:spPr>
          <a:xfrm flipV="1">
            <a:off x="5625548" y="4750904"/>
            <a:ext cx="0" cy="20882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3EDE6D-311B-44AC-A32A-31913B9E0C93}"/>
              </a:ext>
            </a:extLst>
          </p:cNvPr>
          <p:cNvSpPr txBox="1"/>
          <p:nvPr/>
        </p:nvSpPr>
        <p:spPr>
          <a:xfrm>
            <a:off x="5890590" y="4925714"/>
            <a:ext cx="461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accent1"/>
                </a:solidFill>
              </a:rPr>
              <a:t>Python code to key into username field</a:t>
            </a: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F0A7501-8073-4112-819D-27B28555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91" y="5369852"/>
            <a:ext cx="4450324" cy="2462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username.send_keys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“USER123"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27831E-CC83-4F5E-92D5-85EB946A149B}"/>
              </a:ext>
            </a:extLst>
          </p:cNvPr>
          <p:cNvSpPr txBox="1"/>
          <p:nvPr/>
        </p:nvSpPr>
        <p:spPr>
          <a:xfrm>
            <a:off x="8033379" y="6178023"/>
            <a:ext cx="461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References:</a:t>
            </a:r>
          </a:p>
          <a:p>
            <a:r>
              <a:rPr lang="en-US" sz="1200" dirty="0">
                <a:hlinkClick r:id="rId3"/>
              </a:rPr>
              <a:t>https://selenium-python.readthedocs.io/locating-elements.html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https://pythonspot.com/selenium-textbox/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53776A-EA38-4450-8F59-FDE012CA866B}"/>
              </a:ext>
            </a:extLst>
          </p:cNvPr>
          <p:cNvSpPr txBox="1"/>
          <p:nvPr/>
        </p:nvSpPr>
        <p:spPr>
          <a:xfrm>
            <a:off x="5814821" y="5702046"/>
            <a:ext cx="601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this code to key “USER123” into the username field that you located above.</a:t>
            </a:r>
          </a:p>
        </p:txBody>
      </p:sp>
    </p:spTree>
    <p:extLst>
      <p:ext uri="{BB962C8B-B14F-4D97-AF65-F5344CB8AC3E}">
        <p14:creationId xmlns:p14="http://schemas.microsoft.com/office/powerpoint/2010/main" val="357485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Locating Elements using Selenium by XPath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Locating Elements using Selenium by xpath</dc:title>
  <dc:creator>Foo, Lester Shi En</dc:creator>
  <cp:lastModifiedBy>Foo, Lester Shi En</cp:lastModifiedBy>
  <cp:revision>1</cp:revision>
  <dcterms:created xsi:type="dcterms:W3CDTF">2022-03-09T11:33:42Z</dcterms:created>
  <dcterms:modified xsi:type="dcterms:W3CDTF">2022-03-09T12:03:23Z</dcterms:modified>
</cp:coreProperties>
</file>