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0719" autoAdjust="0"/>
  </p:normalViewPr>
  <p:slideViewPr>
    <p:cSldViewPr snapToGrid="0">
      <p:cViewPr varScale="1">
        <p:scale>
          <a:sx n="43" d="100"/>
          <a:sy n="43" d="100"/>
        </p:scale>
        <p:origin x="9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59AD-CE2F-484A-A084-67DEC4FA3BC7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C85E0-EC59-4534-93EA-2509047A4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C85E0-EC59-4534-93EA-2509047A4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8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6EA0-3F2D-46B4-822E-1CDBF092B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AEF39-5D46-43A0-A93F-84E50E812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75F2-8CD7-4079-B0C9-39FFC78E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995F-1F81-4657-9A82-CC8A7837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548AE-BD33-44B6-8D4F-99561B50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38DC-A546-4985-A69F-903F1FB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53A0-168D-465A-82BE-5D1B57605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9547-F385-424D-BB49-5A11B6146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95D1-B541-4569-9675-C6392E82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449D-CE72-4E08-BA97-C4E22782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7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251D3-E5CF-46EC-8E3D-267D503EC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CD6C0-6171-421D-B574-CC37E364B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6CF3-14FE-4D02-AE74-CC06094E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5EDD-4404-40CA-BEF3-77C131B3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E0A9-637F-4391-81B4-08C17916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DAA5-3187-4498-9B64-E84FAF88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9BEE-1799-4069-9F9E-59650716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90D0-C826-4B71-845A-24361E08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DB80-BAFF-479A-81FE-DC16308C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B22B-76FB-4E93-8250-D3AA1070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7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C5FD-326B-4197-A3C6-EA190DF7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AB3D3-3BA7-4883-8C0E-B8EB39FA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74CC-4282-42F0-958E-8FC97D7F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256E6-BC95-466A-B695-55E06EBC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0C3A-38D2-47E8-9F90-58FE950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EC24-159C-4AC2-A031-FF737092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D6A9-59A5-42A3-92A8-215FAFA8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043E3-8B8A-43CD-BBAA-F9AFC1ADA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8E2A1-3DBF-47C8-BBEF-B1812A9D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D76D-6CE9-4217-A283-E0889AFA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578E0-BF28-433B-B80D-9EBE5880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9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EAA7-34B0-40A4-8861-A4D81E747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34A5D-C1B7-4151-B756-DB7326BB2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C0397-C7FD-4A68-8243-6ED4C9215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1EAB-3B62-4B07-B227-2C97A1972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49442-3705-48B0-904B-9ADBFCC04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05A9C-CFD4-4991-9486-6062F0E6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F81C6-8525-4BAF-841B-0E774AEC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43339-6289-48FC-AB96-98D6B60F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E1CF-0686-41B4-9160-F8CC82AA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9FABF-7C23-418C-93A0-55B39494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4C880-141A-41AF-B7CE-03E8C7F4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4B50B-85AA-4004-8159-DBB771C7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EF32-A444-4E4F-A8A5-FD1593BD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E5016-A1DF-4ACC-9AB4-70ABF7C3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F9741-D3F5-43D1-9B5E-8EDFBC2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BD20-4A88-4C06-A994-D8299DCD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E09A-873B-4D59-864E-67E86761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DAB7B-10C8-4A73-B4DE-0450FA0FA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E9176-C970-48A6-ABCE-1986ECDE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6A1A4-FC75-4189-A2C3-19BF20C2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63B5C-9613-4B08-B15D-B6C07297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9BD5-FCD5-424C-BDAE-97ED1DB9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348B8-C2DF-4B91-858A-84639FB48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24258-2D4F-4CEF-AE59-3F86DB245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B27E-86B3-4B34-8885-6B69ABE7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E258-C67A-4298-84FF-0F1F2EB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5A79F-95B5-4C77-A803-F8CEE5FD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27321-9B30-4C94-8D98-2C5E6409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443B-6DBC-4CC1-BCF2-243F3E3E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3FCE-BCB2-4AA1-A3D7-793180DB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C792-5BC2-433C-8E6B-F0385862CF55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08EA6-4C51-49F7-9CD8-A212088AE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35F9-D47B-46EB-B365-A1641551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4F09-85EB-4D0D-B9AA-8445FF7D6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2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static1.squarespace.com/static/5006453fe4b09ef2252ba068/5095eabce4b06cb305058603/5095eabce4b02d37bef4c24c/1352002236895/100_anniversary_titanic_sinking_by_esai8mellows-d4xbme8.jpg">
            <a:extLst>
              <a:ext uri="{FF2B5EF4-FFF2-40B4-BE49-F238E27FC236}">
                <a16:creationId xmlns:a16="http://schemas.microsoft.com/office/drawing/2014/main" id="{BC20B7EA-2044-40C9-A5B2-656FA755E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3DEE4-E409-4AF4-A84F-928A7B902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Titanic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F5EEC2-3EA9-42DD-874A-65CCECDD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/>
              <a:t>Prediction on people likely to survive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0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9D52-478A-4325-9CB3-E62AC100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Titanic -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37DE-532B-40B7-8B78-D4DE94F5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One of the most infamous shipwrecks in history.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Collision with iceberg, killing 1502 out of 2224 passengers and crew.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What about lifeboats?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More women, children and upper-class survived.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4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9011-9EE0-4654-B6E7-11F5483F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-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4A95F-8C7B-4E8D-9B09-155CA16F7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predict which passengers survived the tragedy.</a:t>
            </a:r>
          </a:p>
          <a:p>
            <a:endParaRPr lang="en-US" dirty="0"/>
          </a:p>
          <a:p>
            <a:r>
              <a:rPr lang="en-US" dirty="0"/>
              <a:t>Consider which factors will have an effect.</a:t>
            </a:r>
          </a:p>
        </p:txBody>
      </p:sp>
    </p:spTree>
    <p:extLst>
      <p:ext uri="{BB962C8B-B14F-4D97-AF65-F5344CB8AC3E}">
        <p14:creationId xmlns:p14="http://schemas.microsoft.com/office/powerpoint/2010/main" val="283857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3C4D-175E-4C31-9ACF-12A3F707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– Possible Factors in Prediction of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5B45-D0F2-4A91-B355-48B4DF247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</a:t>
            </a:r>
          </a:p>
          <a:p>
            <a:endParaRPr lang="en-US" dirty="0"/>
          </a:p>
          <a:p>
            <a:r>
              <a:rPr lang="en-US" dirty="0"/>
              <a:t>Gender</a:t>
            </a:r>
          </a:p>
          <a:p>
            <a:endParaRPr lang="en-US" dirty="0"/>
          </a:p>
          <a:p>
            <a:r>
              <a:rPr lang="en-US" dirty="0"/>
              <a:t>Passenger Class– 1st vs 2nd vs 3</a:t>
            </a:r>
            <a:r>
              <a:rPr lang="en-US" baseline="30000" dirty="0"/>
              <a:t>rd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Embarcation</a:t>
            </a:r>
            <a:r>
              <a:rPr lang="en-US" dirty="0"/>
              <a:t> Point</a:t>
            </a:r>
          </a:p>
          <a:p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         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A2F3-AF2A-4661-BFA3-F627FE16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– 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57C9-36BE-4B39-B897-D37850EE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Data had missing input in fields:</a:t>
            </a:r>
          </a:p>
          <a:p>
            <a:pPr marL="0" indent="0">
              <a:buNone/>
            </a:pPr>
            <a:r>
              <a:rPr lang="en-US" dirty="0"/>
              <a:t>           There were 1309 passengers in total</a:t>
            </a:r>
          </a:p>
          <a:p>
            <a:pPr marL="0" indent="0">
              <a:buNone/>
            </a:pPr>
            <a:r>
              <a:rPr lang="en-US" dirty="0"/>
              <a:t>	Cabin was missing in 1015 items</a:t>
            </a:r>
          </a:p>
          <a:p>
            <a:pPr marL="0" indent="0">
              <a:buNone/>
            </a:pPr>
            <a:r>
              <a:rPr lang="en-US" dirty="0"/>
              <a:t>	Age was missing in 246 items</a:t>
            </a:r>
          </a:p>
          <a:p>
            <a:pPr marL="0" indent="0">
              <a:buNone/>
            </a:pPr>
            <a:r>
              <a:rPr lang="en-US" dirty="0"/>
              <a:t>	Embarked Location in 2 items</a:t>
            </a:r>
          </a:p>
          <a:p>
            <a:pPr marL="0" indent="0">
              <a:buNone/>
            </a:pPr>
            <a:r>
              <a:rPr lang="en-US" dirty="0"/>
              <a:t>	Fare in 1 item</a:t>
            </a:r>
          </a:p>
          <a:p>
            <a:pPr marL="0" indent="0">
              <a:buNone/>
            </a:pPr>
            <a:r>
              <a:rPr lang="en-US" dirty="0"/>
              <a:t>Disposition:</a:t>
            </a:r>
          </a:p>
          <a:p>
            <a:pPr marL="0" indent="0">
              <a:buNone/>
            </a:pPr>
            <a:r>
              <a:rPr lang="en-US" dirty="0"/>
              <a:t>  	Cabin dropped</a:t>
            </a:r>
          </a:p>
          <a:p>
            <a:pPr marL="0" indent="0">
              <a:buNone/>
            </a:pPr>
            <a:r>
              <a:rPr lang="en-US" dirty="0"/>
              <a:t>	Age filled with mean for given sex and age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Embarcation</a:t>
            </a:r>
            <a:r>
              <a:rPr lang="en-US" dirty="0"/>
              <a:t> and Fare missing recs dropped            </a:t>
            </a:r>
          </a:p>
        </p:txBody>
      </p:sp>
    </p:spTree>
    <p:extLst>
      <p:ext uri="{BB962C8B-B14F-4D97-AF65-F5344CB8AC3E}">
        <p14:creationId xmlns:p14="http://schemas.microsoft.com/office/powerpoint/2010/main" val="199450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3053-2FF7-431A-8D55-D1166465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941F-A487-455F-9FE6-9C16488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108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Titanic</vt:lpstr>
      <vt:lpstr>RMS Titanic - Background</vt:lpstr>
      <vt:lpstr>Titanic - Hypothesis</vt:lpstr>
      <vt:lpstr>Titanic – Possible Factors in Prediction of Survival</vt:lpstr>
      <vt:lpstr>Titanic – Data Problems</vt:lpstr>
      <vt:lpstr>Titanic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</dc:title>
  <dc:creator>lester strouse</dc:creator>
  <cp:lastModifiedBy>lester strouse</cp:lastModifiedBy>
  <cp:revision>15</cp:revision>
  <dcterms:created xsi:type="dcterms:W3CDTF">2019-03-30T20:22:03Z</dcterms:created>
  <dcterms:modified xsi:type="dcterms:W3CDTF">2019-04-03T21:47:29Z</dcterms:modified>
</cp:coreProperties>
</file>