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9"/>
  </p:notes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p:nvSpPr>
        <p:spPr>
          <a:xfrm>
            <a:off x="393814" y="6027723"/>
            <a:ext cx="8323857"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443092" y="901700"/>
            <a:ext cx="6227505" cy="2103967"/>
          </a:xfrm>
        </p:spPr>
        <p:txBody>
          <a:bodyPr anchor="b">
            <a:noAutofit/>
          </a:bodyPr>
          <a:lstStyle>
            <a:lvl1pPr algn="l">
              <a:defRPr sz="3800" spc="0" baseline="0">
                <a:solidFill>
                  <a:srgbClr val="002677"/>
                </a:solidFill>
              </a:defRPr>
            </a:lvl1pPr>
          </a:lstStyle>
          <a:p>
            <a:r>
              <a:rPr lang="en-US" dirty="0"/>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438752" y="2991201"/>
            <a:ext cx="6227505" cy="943488"/>
          </a:xfrm>
        </p:spPr>
        <p:txBody>
          <a:bodyPr>
            <a:noAutofit/>
          </a:bodyPr>
          <a:lstStyle>
            <a:lvl1pPr marL="0" indent="0" algn="l">
              <a:buNone/>
              <a:defRPr sz="1500">
                <a:solidFill>
                  <a:schemeClr val="accent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6" name="Graphic 8">
            <a:extLst>
              <a:ext uri="{FF2B5EF4-FFF2-40B4-BE49-F238E27FC236}">
                <a16:creationId xmlns:a16="http://schemas.microsoft.com/office/drawing/2014/main" id="{91B53ED4-67C3-2545-961B-C7D8D4E0696B}"/>
              </a:ext>
            </a:extLst>
          </p:cNvPr>
          <p:cNvSpPr/>
          <p:nvPr/>
        </p:nvSpPr>
        <p:spPr>
          <a:xfrm>
            <a:off x="457201" y="609601"/>
            <a:ext cx="460213"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1800" dirty="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383259" y="6050871"/>
            <a:ext cx="2257425" cy="270245"/>
          </a:xfrm>
        </p:spPr>
        <p:txBody>
          <a:bodyPr/>
          <a:lstStyle>
            <a:lvl1pPr marL="0" indent="0">
              <a:buNone/>
              <a:defRPr sz="1000" b="0"/>
            </a:lvl1pPr>
            <a:lvl2pPr marL="88898" indent="0">
              <a:buNone/>
              <a:defRPr/>
            </a:lvl2pPr>
          </a:lstStyle>
          <a:p>
            <a:pPr lvl="0"/>
            <a:r>
              <a:rPr lang="en-US"/>
              <a:t>Click to edit Master text styles</a:t>
            </a:r>
          </a:p>
        </p:txBody>
      </p:sp>
      <p:sp>
        <p:nvSpPr>
          <p:cNvPr id="11" name="Freeform 10">
            <a:extLst>
              <a:ext uri="{FF2B5EF4-FFF2-40B4-BE49-F238E27FC236}">
                <a16:creationId xmlns:a16="http://schemas.microsoft.com/office/drawing/2014/main" id="{0CD29587-3189-2947-A715-A0DAEB025FC4}"/>
              </a:ext>
            </a:extLst>
          </p:cNvPr>
          <p:cNvSpPr/>
          <p:nvPr/>
        </p:nvSpPr>
        <p:spPr>
          <a:xfrm>
            <a:off x="0" y="2707678"/>
            <a:ext cx="9144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sz="1050" dirty="0"/>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p:nvPicPr>
        <p:blipFill>
          <a:blip r:embed="rId2"/>
          <a:stretch>
            <a:fillRect/>
          </a:stretch>
        </p:blipFill>
        <p:spPr>
          <a:xfrm>
            <a:off x="7560093" y="5703487"/>
            <a:ext cx="1129138" cy="536449"/>
          </a:xfrm>
          <a:prstGeom prst="rect">
            <a:avLst/>
          </a:prstGeom>
        </p:spPr>
      </p:pic>
    </p:spTree>
    <p:extLst>
      <p:ext uri="{BB962C8B-B14F-4D97-AF65-F5344CB8AC3E}">
        <p14:creationId xmlns:p14="http://schemas.microsoft.com/office/powerpoint/2010/main" val="17339738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87926" y="469286"/>
            <a:ext cx="8322099"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5955353" y="6241566"/>
            <a:ext cx="2455395"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374904" y="1498999"/>
            <a:ext cx="4023360" cy="4527549"/>
          </a:xfrm>
        </p:spPr>
        <p:txBody>
          <a:bodyPr/>
          <a:lstStyle>
            <a:lvl1pPr marL="114297" indent="-114297">
              <a:spcBef>
                <a:spcPts val="300"/>
              </a:spcBef>
              <a:spcAft>
                <a:spcPts val="600"/>
              </a:spcAft>
              <a:buClr>
                <a:schemeClr val="accent1"/>
              </a:buClr>
              <a:tabLst/>
              <a:defRPr sz="1425"/>
            </a:lvl1pPr>
            <a:lvl2pPr marL="217483" indent="-90486">
              <a:spcBef>
                <a:spcPts val="0"/>
              </a:spcBef>
              <a:spcAft>
                <a:spcPts val="600"/>
              </a:spcAft>
              <a:buClr>
                <a:schemeClr val="accent1"/>
              </a:buClr>
              <a:tabLst/>
              <a:defRPr sz="1425"/>
            </a:lvl2pPr>
            <a:lvl3pPr marL="312731" indent="-88898">
              <a:spcBef>
                <a:spcPts val="0"/>
              </a:spcBef>
              <a:spcAft>
                <a:spcPts val="600"/>
              </a:spcAft>
              <a:buClr>
                <a:schemeClr val="accent1"/>
              </a:buClr>
              <a:tabLst/>
              <a:defRPr sz="1200"/>
            </a:lvl3pPr>
            <a:lvl4pPr marL="403215" indent="-76198">
              <a:spcBef>
                <a:spcPts val="0"/>
              </a:spcBef>
              <a:spcAft>
                <a:spcPts val="600"/>
              </a:spcAft>
              <a:buClr>
                <a:schemeClr val="accent1"/>
              </a:buClr>
              <a:tabLst/>
              <a:defRPr sz="1125"/>
            </a:lvl4pPr>
            <a:lvl5pPr marL="506400" indent="-84136">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4663440" y="1498999"/>
            <a:ext cx="4023360" cy="4527549"/>
          </a:xfrm>
        </p:spPr>
        <p:txBody>
          <a:bodyPr/>
          <a:lstStyle>
            <a:lvl1pPr marL="114297" indent="-114297">
              <a:spcBef>
                <a:spcPts val="300"/>
              </a:spcBef>
              <a:spcAft>
                <a:spcPts val="600"/>
              </a:spcAft>
              <a:buClr>
                <a:schemeClr val="accent1"/>
              </a:buClr>
              <a:tabLst/>
              <a:defRPr sz="1425"/>
            </a:lvl1pPr>
            <a:lvl2pPr marL="217483" indent="-90486">
              <a:spcBef>
                <a:spcPts val="0"/>
              </a:spcBef>
              <a:spcAft>
                <a:spcPts val="600"/>
              </a:spcAft>
              <a:buClr>
                <a:schemeClr val="accent1"/>
              </a:buClr>
              <a:tabLst/>
              <a:defRPr sz="1425"/>
            </a:lvl2pPr>
            <a:lvl3pPr marL="312731" indent="-88898">
              <a:spcBef>
                <a:spcPts val="0"/>
              </a:spcBef>
              <a:spcAft>
                <a:spcPts val="600"/>
              </a:spcAft>
              <a:buClr>
                <a:schemeClr val="accent1"/>
              </a:buClr>
              <a:tabLst/>
              <a:defRPr sz="1200"/>
            </a:lvl3pPr>
            <a:lvl4pPr marL="403215" indent="-76198">
              <a:spcBef>
                <a:spcPts val="0"/>
              </a:spcBef>
              <a:spcAft>
                <a:spcPts val="600"/>
              </a:spcAft>
              <a:buClr>
                <a:schemeClr val="accent1"/>
              </a:buClr>
              <a:tabLst/>
              <a:defRPr sz="1125"/>
            </a:lvl4pPr>
            <a:lvl5pPr marL="506400" indent="-84136">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75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5955353" y="6241566"/>
            <a:ext cx="2455395"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374904" y="1862937"/>
            <a:ext cx="4023360" cy="4105740"/>
          </a:xfrm>
        </p:spPr>
        <p:txBody>
          <a:bodyPr/>
          <a:lstStyle>
            <a:lvl1pPr marL="114297" indent="-114297">
              <a:spcBef>
                <a:spcPts val="300"/>
              </a:spcBef>
              <a:spcAft>
                <a:spcPts val="600"/>
              </a:spcAft>
              <a:buClr>
                <a:schemeClr val="accent1"/>
              </a:buClr>
              <a:tabLst/>
              <a:defRPr sz="1425"/>
            </a:lvl1pPr>
            <a:lvl2pPr marL="217483" indent="-90486">
              <a:spcBef>
                <a:spcPts val="0"/>
              </a:spcBef>
              <a:spcAft>
                <a:spcPts val="600"/>
              </a:spcAft>
              <a:buClr>
                <a:schemeClr val="accent1"/>
              </a:buClr>
              <a:tabLst/>
              <a:defRPr sz="1425"/>
            </a:lvl2pPr>
            <a:lvl3pPr marL="312731" indent="-88898">
              <a:spcBef>
                <a:spcPts val="0"/>
              </a:spcBef>
              <a:spcAft>
                <a:spcPts val="600"/>
              </a:spcAft>
              <a:buClr>
                <a:schemeClr val="accent1"/>
              </a:buClr>
              <a:tabLst/>
              <a:defRPr sz="1200"/>
            </a:lvl3pPr>
            <a:lvl4pPr marL="403215" indent="-76198">
              <a:spcBef>
                <a:spcPts val="0"/>
              </a:spcBef>
              <a:spcAft>
                <a:spcPts val="600"/>
              </a:spcAft>
              <a:buClr>
                <a:schemeClr val="accent1"/>
              </a:buClr>
              <a:tabLst/>
              <a:defRPr sz="1125"/>
            </a:lvl4pPr>
            <a:lvl5pPr marL="506400" indent="-84136">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4663440" y="1862937"/>
            <a:ext cx="4023360" cy="4105740"/>
          </a:xfrm>
        </p:spPr>
        <p:txBody>
          <a:bodyPr/>
          <a:lstStyle>
            <a:lvl1pPr marL="114297" indent="-114297">
              <a:spcBef>
                <a:spcPts val="300"/>
              </a:spcBef>
              <a:spcAft>
                <a:spcPts val="600"/>
              </a:spcAft>
              <a:buClr>
                <a:schemeClr val="accent1"/>
              </a:buClr>
              <a:tabLst/>
              <a:defRPr sz="1425"/>
            </a:lvl1pPr>
            <a:lvl2pPr marL="217483" indent="-90486">
              <a:spcBef>
                <a:spcPts val="0"/>
              </a:spcBef>
              <a:spcAft>
                <a:spcPts val="600"/>
              </a:spcAft>
              <a:buClr>
                <a:schemeClr val="accent1"/>
              </a:buClr>
              <a:tabLst/>
              <a:defRPr sz="1425"/>
            </a:lvl2pPr>
            <a:lvl3pPr marL="312731" indent="-88898">
              <a:spcBef>
                <a:spcPts val="0"/>
              </a:spcBef>
              <a:spcAft>
                <a:spcPts val="600"/>
              </a:spcAft>
              <a:buClr>
                <a:schemeClr val="accent1"/>
              </a:buClr>
              <a:tabLst/>
              <a:defRPr sz="1200"/>
            </a:lvl3pPr>
            <a:lvl4pPr marL="403215" indent="-76198">
              <a:spcBef>
                <a:spcPts val="0"/>
              </a:spcBef>
              <a:spcAft>
                <a:spcPts val="600"/>
              </a:spcAft>
              <a:buClr>
                <a:schemeClr val="accent1"/>
              </a:buClr>
              <a:tabLst/>
              <a:defRPr sz="1125"/>
            </a:lvl4pPr>
            <a:lvl5pPr marL="506400" indent="-84136">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387925" y="469287"/>
            <a:ext cx="8311896" cy="1094471"/>
          </a:xfrm>
        </p:spPr>
        <p:txBody>
          <a:bodyPr vert="horz" lIns="91440" tIns="45720" rIns="91440" bIns="45720" rtlCol="0" anchor="t" anchorCtr="0">
            <a:noAutofit/>
          </a:bodyPr>
          <a:lstStyle>
            <a:lvl1pPr>
              <a:lnSpc>
                <a:spcPct val="100000"/>
              </a:lnSpc>
              <a:defRPr lang="en-US"/>
            </a:lvl1pPr>
          </a:lstStyle>
          <a:p>
            <a:pPr lvl="0"/>
            <a:r>
              <a:rPr lang="en-US" dirty="0"/>
              <a:t>Click to add a title style with a </a:t>
            </a:r>
            <a:br>
              <a:rPr lang="en-US" dirty="0"/>
            </a:br>
            <a:r>
              <a:rPr lang="en-US" dirty="0"/>
              <a:t>two-line headline</a:t>
            </a:r>
          </a:p>
        </p:txBody>
      </p:sp>
    </p:spTree>
    <p:extLst>
      <p:ext uri="{BB962C8B-B14F-4D97-AF65-F5344CB8AC3E}">
        <p14:creationId xmlns:p14="http://schemas.microsoft.com/office/powerpoint/2010/main" val="18746683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7926" y="469286"/>
            <a:ext cx="8322099"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5962787" y="6236527"/>
            <a:ext cx="2447961" cy="376096"/>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1347628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4822" y="469287"/>
            <a:ext cx="8323312" cy="1096841"/>
          </a:xfrm>
        </p:spPr>
        <p:txBody>
          <a:bodyPr/>
          <a:lstStyle>
            <a:lvl1pPr>
              <a:lnSpc>
                <a:spcPct val="100000"/>
              </a:lnSpc>
              <a:defRPr sz="24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386034" y="5693823"/>
            <a:ext cx="8074552"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2810412" y="548102"/>
            <a:ext cx="3200400" cy="216982"/>
          </a:xfrm>
          <a:prstGeom prst="rect">
            <a:avLst/>
          </a:prstGeom>
        </p:spPr>
        <p:txBody>
          <a:bodyPr wrap="square" rIns="457200" anchor="ctr">
            <a:spAutoFit/>
          </a:bodyPr>
          <a:lstStyle>
            <a:lvl1pPr algn="r">
              <a:defRPr sz="900" b="1">
                <a:solidFill>
                  <a:schemeClr val="tx1"/>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883583" y="3975025"/>
            <a:ext cx="3346704" cy="1658837"/>
          </a:xfrm>
        </p:spPr>
        <p:txBody>
          <a:bodyPr/>
          <a:lstStyle>
            <a:lvl1pPr marL="88898" marR="0" indent="-88898" algn="l" defTabSz="685783" rtl="0" eaLnBrk="1" fontAlgn="auto" latinLnBrk="0" hangingPunct="1">
              <a:lnSpc>
                <a:spcPct val="100000"/>
              </a:lnSpc>
              <a:spcBef>
                <a:spcPts val="0"/>
              </a:spcBef>
              <a:spcAft>
                <a:spcPts val="300"/>
              </a:spcAft>
              <a:buClr>
                <a:schemeClr val="accent1"/>
              </a:buClr>
              <a:buSzTx/>
              <a:buFont typeface="Arial" panose="020B0604020202020204" pitchFamily="34" charset="0"/>
              <a:buChar char="•"/>
              <a:tabLst/>
              <a:defRPr sz="1200"/>
            </a:lvl1pPr>
            <a:lvl2pPr marL="120647"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883583" y="3624053"/>
            <a:ext cx="3346704" cy="380953"/>
          </a:xfrm>
        </p:spPr>
        <p:txBody>
          <a:bodyPr/>
          <a:lstStyle>
            <a:lvl1pPr marL="0" indent="0" algn="l">
              <a:lnSpc>
                <a:spcPct val="100000"/>
              </a:lnSpc>
              <a:buNone/>
              <a:defRPr sz="1425"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5024057" y="3975025"/>
            <a:ext cx="3346704" cy="1658837"/>
          </a:xfrm>
        </p:spPr>
        <p:txBody>
          <a:bodyPr/>
          <a:lstStyle>
            <a:lvl1pPr marL="88898" marR="0" indent="-88898" algn="l" defTabSz="685783" rtl="0" eaLnBrk="1" fontAlgn="auto" latinLnBrk="0" hangingPunct="1">
              <a:lnSpc>
                <a:spcPct val="100000"/>
              </a:lnSpc>
              <a:spcBef>
                <a:spcPts val="0"/>
              </a:spcBef>
              <a:spcAft>
                <a:spcPts val="300"/>
              </a:spcAft>
              <a:buClr>
                <a:schemeClr val="accent1"/>
              </a:buClr>
              <a:buSzTx/>
              <a:buFont typeface="Arial" panose="020B0604020202020204" pitchFamily="34" charset="0"/>
              <a:buChar char="•"/>
              <a:tabLst/>
              <a:defRPr sz="1200"/>
            </a:lvl1pPr>
            <a:lvl2pPr marL="120647"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5024057" y="3624053"/>
            <a:ext cx="3346704" cy="380953"/>
          </a:xfrm>
        </p:spPr>
        <p:txBody>
          <a:bodyPr/>
          <a:lstStyle>
            <a:lvl1pPr marL="0" indent="0" algn="l">
              <a:lnSpc>
                <a:spcPct val="100000"/>
              </a:lnSpc>
              <a:buNone/>
              <a:defRPr sz="1425"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5951020" y="6242306"/>
            <a:ext cx="2458286"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19513155"/>
      </p:ext>
    </p:extLst>
  </p:cSld>
  <p:clrMapOvr>
    <a:masterClrMapping/>
  </p:clrMapOvr>
  <p:hf hdr="0" ftr="0" dt="0"/>
  <p:extLst>
    <p:ext uri="{DCECCB84-F9BA-43D5-87BE-67443E8EF086}">
      <p15:sldGuideLst xmlns:p15="http://schemas.microsoft.com/office/powerpoint/2012/main">
        <p15:guide id="2" orient="horz" pos="3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4822" y="469286"/>
            <a:ext cx="8323312" cy="1056387"/>
          </a:xfrm>
        </p:spPr>
        <p:txBody>
          <a:bodyPr/>
          <a:lstStyle>
            <a:lvl1pPr>
              <a:lnSpc>
                <a:spcPct val="100000"/>
              </a:lnSpc>
              <a:defRPr sz="24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386034" y="5693823"/>
            <a:ext cx="8074552"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2810412" y="548102"/>
            <a:ext cx="3200400" cy="216982"/>
          </a:xfrm>
          <a:prstGeom prst="rect">
            <a:avLst/>
          </a:prstGeom>
        </p:spPr>
        <p:txBody>
          <a:bodyPr wrap="square" rIns="457200" anchor="ctr">
            <a:spAutoFit/>
          </a:bodyPr>
          <a:lstStyle>
            <a:lvl1pPr algn="r">
              <a:defRPr sz="900" b="1">
                <a:solidFill>
                  <a:schemeClr val="tx1"/>
                </a:solidFill>
              </a:defRPr>
            </a:lvl1pPr>
          </a:lstStyle>
          <a:p>
            <a:pPr lvl="0"/>
            <a:r>
              <a:rPr lang="en-US"/>
              <a:t>Click to edit Master text styles</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377511" y="2999233"/>
            <a:ext cx="8423174" cy="2680157"/>
          </a:xfrm>
          <a:noFill/>
        </p:spPr>
        <p:txBody>
          <a:bodyPr lIns="228600" tIns="54864" rIns="228600" bIns="0" anchor="ctr"/>
          <a:lstStyle>
            <a:lvl1pPr marL="0" indent="0" algn="ctr">
              <a:buNone/>
              <a:defRPr>
                <a:solidFill>
                  <a:schemeClr val="accent1"/>
                </a:solidFill>
              </a:defRPr>
            </a:lvl1pPr>
          </a:lstStyle>
          <a:p>
            <a:r>
              <a:rPr lang="en-US"/>
              <a:t>Click icon to add table</a:t>
            </a:r>
            <a:endParaRPr lang="en-US" dirty="0"/>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594791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1171154243"/>
      </p:ext>
    </p:extLst>
  </p:cSld>
  <p:clrMapOvr>
    <a:masterClrMapping/>
  </p:clrMapOvr>
  <p:hf hdr="0" ftr="0" dt="0"/>
  <p:extLst>
    <p:ext uri="{DCECCB84-F9BA-43D5-87BE-67443E8EF086}">
      <p15:sldGuideLst xmlns:p15="http://schemas.microsoft.com/office/powerpoint/2012/main">
        <p15:guide id="2" orient="horz" pos="3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6" y="469287"/>
            <a:ext cx="8322099" cy="633457"/>
          </a:xfrm>
        </p:spPr>
        <p:txBody>
          <a:bodyPr/>
          <a:lstStyle>
            <a:lvl1pPr>
              <a:lnSpc>
                <a:spcPct val="100000"/>
              </a:lnSpc>
              <a:defRPr sz="24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457200" y="1658112"/>
            <a:ext cx="8229600" cy="4035552"/>
          </a:xfrm>
        </p:spPr>
        <p:txBody>
          <a:bodyPr anchor="ctr"/>
          <a:lstStyle>
            <a:lvl1pPr marL="0" indent="0" algn="ctr">
              <a:buNone/>
              <a:defRPr sz="900">
                <a:solidFill>
                  <a:schemeClr val="accent1"/>
                </a:solidFill>
              </a:defRPr>
            </a:lvl1pPr>
          </a:lstStyle>
          <a:p>
            <a:r>
              <a:rPr lang="en-US"/>
              <a:t>Click icon to add table</a:t>
            </a:r>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5947919" y="6241566"/>
            <a:ext cx="2463727" cy="366183"/>
          </a:xfrm>
          <a:prstGeom prst="rect">
            <a:avLst/>
          </a:prstGeom>
        </p:spPr>
        <p:txBody>
          <a:bodyPr vert="horz" lIns="91440" tIns="45720" rIns="91440" bIns="45720" rtlCol="0" anchor="ctr"/>
          <a:lstStyle>
            <a:lvl1pPr algn="r">
              <a:defRPr sz="800">
                <a:solidFill>
                  <a:schemeClr val="accent1"/>
                </a:solidFill>
              </a:defRPr>
            </a:lvl1pPr>
          </a:lstStyle>
          <a:p>
            <a:r>
              <a:rPr lang="en-US" dirty="0"/>
              <a:t>Type Division Name here</a:t>
            </a:r>
          </a:p>
        </p:txBody>
      </p:sp>
    </p:spTree>
    <p:extLst>
      <p:ext uri="{BB962C8B-B14F-4D97-AF65-F5344CB8AC3E}">
        <p14:creationId xmlns:p14="http://schemas.microsoft.com/office/powerpoint/2010/main" val="1044096475"/>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5" y="469287"/>
            <a:ext cx="4023360" cy="1096841"/>
          </a:xfrm>
        </p:spPr>
        <p:txBody>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374904" y="1828800"/>
            <a:ext cx="4023360" cy="3864696"/>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82548">
              <a:lnSpc>
                <a:spcPct val="100000"/>
              </a:lnSpc>
              <a:spcBef>
                <a:spcPts val="0"/>
              </a:spcBef>
              <a:spcAft>
                <a:spcPts val="600"/>
              </a:spcAft>
              <a:buClr>
                <a:schemeClr val="accent1"/>
              </a:buClr>
              <a:buFont typeface="System Font Regular"/>
              <a:buChar char="-"/>
              <a:tabLst/>
              <a:defRPr sz="1425">
                <a:solidFill>
                  <a:schemeClr val="accent1"/>
                </a:solidFill>
              </a:defRPr>
            </a:lvl2pPr>
            <a:lvl3pPr marL="306380" indent="-88898">
              <a:lnSpc>
                <a:spcPct val="100000"/>
              </a:lnSpc>
              <a:spcBef>
                <a:spcPts val="0"/>
              </a:spcBef>
              <a:spcAft>
                <a:spcPts val="600"/>
              </a:spcAft>
              <a:buClr>
                <a:schemeClr val="accent1"/>
              </a:buClr>
              <a:tabLst/>
              <a:defRPr sz="1200">
                <a:solidFill>
                  <a:schemeClr val="accent1"/>
                </a:solidFill>
              </a:defRPr>
            </a:lvl3pPr>
            <a:lvl4pPr marL="395278" indent="-80961">
              <a:lnSpc>
                <a:spcPct val="100000"/>
              </a:lnSpc>
              <a:spcBef>
                <a:spcPts val="0"/>
              </a:spcBef>
              <a:spcAft>
                <a:spcPts val="600"/>
              </a:spcAft>
              <a:buClr>
                <a:schemeClr val="accent1"/>
              </a:buClr>
              <a:buFont typeface="System Font Regular"/>
              <a:buChar char="-"/>
              <a:tabLst/>
              <a:defRPr sz="1125">
                <a:solidFill>
                  <a:schemeClr val="accent1"/>
                </a:solidFill>
              </a:defRPr>
            </a:lvl4pPr>
            <a:lvl5pPr marL="500051" indent="-88898">
              <a:lnSpc>
                <a:spcPct val="100000"/>
              </a:lnSpc>
              <a:spcBef>
                <a:spcPts val="0"/>
              </a:spcBef>
              <a:spcAft>
                <a:spcPts val="600"/>
              </a:spcAft>
              <a:buClr>
                <a:schemeClr val="accent1"/>
              </a:buClr>
              <a:tabLst/>
              <a:defRPr sz="105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4" y="5693823"/>
            <a:ext cx="4023360"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4659465" y="2"/>
            <a:ext cx="4484536" cy="6857999"/>
          </a:xfrm>
          <a:solidFill>
            <a:schemeClr val="tx2"/>
          </a:solidFill>
        </p:spPr>
        <p:txBody>
          <a:bodyPr anchor="ctr"/>
          <a:lstStyle>
            <a:lvl1pPr marL="0" indent="0" algn="ctr">
              <a:buNone/>
              <a:defRPr sz="1200"/>
            </a:lvl1pPr>
          </a:lstStyle>
          <a:p>
            <a:r>
              <a:rPr lang="en-US"/>
              <a:t>Click icon to add picture</a:t>
            </a:r>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dirty="0"/>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solidFill>
                  <a:schemeClr val="bg2"/>
                </a:solidFill>
              </a:defRPr>
            </a:lvl1pPr>
          </a:lstStyle>
          <a:p>
            <a:fld id="{66DE20E4-D496-034F-914D-F7F15B93E95B}" type="slidenum">
              <a:rPr lang="en-US" smtClean="0"/>
              <a:pPr/>
              <a:t>‹#›</a:t>
            </a:fld>
            <a:endParaRPr lang="en-US" dirty="0"/>
          </a:p>
        </p:txBody>
      </p:sp>
    </p:spTree>
    <p:extLst>
      <p:ext uri="{BB962C8B-B14F-4D97-AF65-F5344CB8AC3E}">
        <p14:creationId xmlns:p14="http://schemas.microsoft.com/office/powerpoint/2010/main" val="4183960767"/>
      </p:ext>
    </p:extLst>
  </p:cSld>
  <p:clrMapOvr>
    <a:masterClrMapping/>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6" y="469287"/>
            <a:ext cx="8322099" cy="633457"/>
          </a:xfrm>
        </p:spPr>
        <p:txBody>
          <a:bodyPr/>
          <a:lstStyle>
            <a:lvl1pPr>
              <a:lnSpc>
                <a:spcPct val="100000"/>
              </a:lnSpc>
              <a:defRPr sz="24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4" y="5693823"/>
            <a:ext cx="4023360"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4659465" y="1462619"/>
            <a:ext cx="4027336" cy="4596329"/>
          </a:xfrm>
          <a:solidFill>
            <a:schemeClr val="tx2"/>
          </a:solidFill>
        </p:spPr>
        <p:txBody>
          <a:bodyPr anchor="ctr"/>
          <a:lstStyle>
            <a:lvl1pPr marL="0" indent="0" algn="ctr">
              <a:buNone/>
              <a:defRPr sz="1200"/>
            </a:lvl1pPr>
          </a:lstStyle>
          <a:p>
            <a:r>
              <a:rPr lang="en-US"/>
              <a:t>Click icon to add picture</a:t>
            </a:r>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374904" y="1462617"/>
            <a:ext cx="4023360" cy="4231204"/>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9626399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4" y="5693823"/>
            <a:ext cx="4023360"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4659465" y="1827743"/>
            <a:ext cx="4027336" cy="4231204"/>
          </a:xfrm>
          <a:solidFill>
            <a:schemeClr val="tx2"/>
          </a:solidFill>
        </p:spPr>
        <p:txBody>
          <a:bodyPr anchor="ctr"/>
          <a:lstStyle>
            <a:lvl1pPr marL="0" indent="0" algn="ctr">
              <a:buNone/>
              <a:defRPr sz="1200"/>
            </a:lvl1pPr>
          </a:lstStyle>
          <a:p>
            <a:r>
              <a:rPr lang="en-US"/>
              <a:t>Click icon to add picture</a:t>
            </a:r>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374904" y="1828803"/>
            <a:ext cx="4023360" cy="3865021"/>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marL="92073" marR="0" lvl="0"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Click to edit Master text styles</a:t>
            </a:r>
          </a:p>
          <a:p>
            <a:pPr marL="92073" marR="0" lvl="1"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Second level</a:t>
            </a:r>
          </a:p>
          <a:p>
            <a:pPr marL="92073" marR="0" lvl="2"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Third level</a:t>
            </a:r>
          </a:p>
          <a:p>
            <a:pPr marL="92073" marR="0" lvl="3"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Fourth level</a:t>
            </a:r>
          </a:p>
          <a:p>
            <a:pPr marL="92073" marR="0" lvl="4"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Fifth level</a:t>
            </a:r>
            <a:endParaRPr lang="en-US" dirty="0"/>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387925" y="469287"/>
            <a:ext cx="8311896" cy="1096841"/>
          </a:xfrm>
        </p:spPr>
        <p:txBody>
          <a:bodyPr/>
          <a:lstStyle>
            <a:lvl1pPr>
              <a:lnSpc>
                <a:spcPct val="100000"/>
              </a:lnSpc>
              <a:defRPr sz="2400"/>
            </a:lvl1pPr>
          </a:lstStyle>
          <a:p>
            <a:r>
              <a:rPr lang="en-US" dirty="0"/>
              <a:t>Click to add a title style with a </a:t>
            </a:r>
            <a:br>
              <a:rPr lang="en-US" dirty="0"/>
            </a:br>
            <a:r>
              <a:rPr lang="en-US" dirty="0"/>
              <a:t>two-line headline</a:t>
            </a:r>
          </a:p>
        </p:txBody>
      </p:sp>
    </p:spTree>
    <p:extLst>
      <p:ext uri="{BB962C8B-B14F-4D97-AF65-F5344CB8AC3E}">
        <p14:creationId xmlns:p14="http://schemas.microsoft.com/office/powerpoint/2010/main" val="211186895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p:nvSpPr>
        <p:spPr>
          <a:xfrm>
            <a:off x="5241923" y="1577425"/>
            <a:ext cx="3453187"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6" y="469287"/>
            <a:ext cx="8322099" cy="633457"/>
          </a:xfrm>
        </p:spPr>
        <p:txBody>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374904" y="1462619"/>
            <a:ext cx="4023360" cy="4225577"/>
          </a:xfrm>
        </p:spPr>
        <p:txBody>
          <a:bodyPr/>
          <a:lstStyle>
            <a:lvl1pPr marL="92073" indent="-92073">
              <a:lnSpc>
                <a:spcPct val="100000"/>
              </a:lnSpc>
              <a:spcBef>
                <a:spcPts val="300"/>
              </a:spcBef>
              <a:spcAft>
                <a:spcPts val="600"/>
              </a:spcAft>
              <a:buClr>
                <a:schemeClr val="accent1"/>
              </a:buClr>
              <a:tabLst/>
              <a:defRPr sz="1425">
                <a:solidFill>
                  <a:schemeClr val="accent1"/>
                </a:solidFill>
                <a:latin typeface="+mn-lt"/>
              </a:defRPr>
            </a:lvl1pPr>
            <a:lvl2pPr marL="201608" indent="-96836">
              <a:lnSpc>
                <a:spcPct val="100000"/>
              </a:lnSpc>
              <a:spcBef>
                <a:spcPts val="0"/>
              </a:spcBef>
              <a:spcAft>
                <a:spcPts val="600"/>
              </a:spcAft>
              <a:buClr>
                <a:schemeClr val="accent1"/>
              </a:buClr>
              <a:buFont typeface="System Font Regular"/>
              <a:buChar char="-"/>
              <a:tabLst/>
              <a:defRPr sz="1425">
                <a:solidFill>
                  <a:schemeClr val="accent1"/>
                </a:solidFill>
                <a:latin typeface="+mn-lt"/>
              </a:defRPr>
            </a:lvl2pPr>
            <a:lvl3pPr marL="298442" indent="-88898">
              <a:lnSpc>
                <a:spcPct val="100000"/>
              </a:lnSpc>
              <a:spcBef>
                <a:spcPts val="0"/>
              </a:spcBef>
              <a:spcAft>
                <a:spcPts val="600"/>
              </a:spcAft>
              <a:buClr>
                <a:schemeClr val="accent1"/>
              </a:buClr>
              <a:tabLst/>
              <a:defRPr sz="1200">
                <a:solidFill>
                  <a:schemeClr val="accent1"/>
                </a:solidFill>
                <a:latin typeface="+mn-lt"/>
              </a:defRPr>
            </a:lvl3pPr>
            <a:lvl4pPr marL="395278" indent="-96836">
              <a:lnSpc>
                <a:spcPct val="100000"/>
              </a:lnSpc>
              <a:spcBef>
                <a:spcPts val="0"/>
              </a:spcBef>
              <a:spcAft>
                <a:spcPts val="600"/>
              </a:spcAft>
              <a:buClr>
                <a:schemeClr val="accent1"/>
              </a:buClr>
              <a:buFont typeface="System Font Regular"/>
              <a:buChar char="-"/>
              <a:tabLst/>
              <a:defRPr sz="1125">
                <a:solidFill>
                  <a:schemeClr val="accent1"/>
                </a:solidFill>
                <a:latin typeface="+mn-lt"/>
              </a:defRPr>
            </a:lvl4pPr>
            <a:lvl5pPr marL="500051" indent="-96836">
              <a:lnSpc>
                <a:spcPct val="100000"/>
              </a:lnSpc>
              <a:spcBef>
                <a:spcPts val="0"/>
              </a:spcBef>
              <a:spcAft>
                <a:spcPts val="600"/>
              </a:spcAft>
              <a:buClr>
                <a:schemeClr val="accent1"/>
              </a:buClr>
              <a:tabLst/>
              <a:defRPr sz="105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4023360"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5344887" y="1746569"/>
            <a:ext cx="3243944" cy="2845835"/>
          </a:xfrm>
        </p:spPr>
        <p:txBody>
          <a:bodyPr/>
          <a:lstStyle>
            <a:lvl1pPr marL="0" indent="0" algn="l">
              <a:buNone/>
              <a:defRPr sz="2000" b="1" spc="0" baseline="0">
                <a:solidFill>
                  <a:schemeClr val="accent1"/>
                </a:solidFill>
                <a:latin typeface="Georgia" panose="02040502050405020303" pitchFamily="18" charset="0"/>
              </a:defRPr>
            </a:lvl1pPr>
            <a:lvl2pPr marL="120647" indent="0">
              <a:buNone/>
              <a:defRPr sz="7200">
                <a:latin typeface="Georgia" panose="02040502050405020303" pitchFamily="18" charset="0"/>
              </a:defRPr>
            </a:lvl2pPr>
            <a:lvl3pPr marL="293681" indent="0">
              <a:buNone/>
              <a:defRPr sz="7200">
                <a:latin typeface="Georgia" panose="02040502050405020303" pitchFamily="18" charset="0"/>
              </a:defRPr>
            </a:lvl3pPr>
            <a:lvl4pPr marL="404802" indent="0">
              <a:buNone/>
              <a:defRPr sz="7200">
                <a:latin typeface="Georgia" panose="02040502050405020303" pitchFamily="18" charset="0"/>
              </a:defRPr>
            </a:lvl4pPr>
            <a:lvl5pPr marL="577835" indent="0">
              <a:buNone/>
              <a:defRPr sz="7200">
                <a:latin typeface="Georgia" panose="02040502050405020303" pitchFamily="18" charset="0"/>
              </a:defRPr>
            </a:lvl5pPr>
          </a:lstStyle>
          <a:p>
            <a:pPr lvl="0"/>
            <a:r>
              <a:rPr lang="en-US"/>
              <a:t>Click to edit Master text styles</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5952260" y="6241566"/>
            <a:ext cx="2461366"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39672938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199505" y="343595"/>
            <a:ext cx="1072342"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9144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3" name="Freeform 12">
            <a:extLst>
              <a:ext uri="{FF2B5EF4-FFF2-40B4-BE49-F238E27FC236}">
                <a16:creationId xmlns:a16="http://schemas.microsoft.com/office/drawing/2014/main" id="{E59709CE-7BDA-5B48-9A86-C3E223C68F97}"/>
              </a:ext>
            </a:extLst>
          </p:cNvPr>
          <p:cNvSpPr/>
          <p:nvPr/>
        </p:nvSpPr>
        <p:spPr>
          <a:xfrm>
            <a:off x="-11642" y="3713699"/>
            <a:ext cx="6887416"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390912" y="3713699"/>
            <a:ext cx="6082509" cy="1128173"/>
          </a:xfrm>
        </p:spPr>
        <p:txBody>
          <a:bodyPr rIns="0" anchor="ctr" anchorCtr="0">
            <a:noAutofit/>
          </a:bodyPr>
          <a:lstStyle>
            <a:lvl1pPr algn="l">
              <a:defRPr sz="3200" spc="0" baseline="0">
                <a:solidFill>
                  <a:schemeClr val="bg1"/>
                </a:solidFill>
              </a:defRPr>
            </a:lvl1pPr>
          </a:lstStyle>
          <a:p>
            <a:r>
              <a:rPr lang="en-US" dirty="0"/>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378779" y="4945666"/>
            <a:ext cx="5918665" cy="428635"/>
          </a:xfrm>
        </p:spPr>
        <p:txBody>
          <a:bodyPr rIns="0">
            <a:noAutofit/>
          </a:bodyPr>
          <a:lstStyle>
            <a:lvl1pPr marL="0" indent="0" algn="l">
              <a:buNone/>
              <a:defRPr sz="1400">
                <a:solidFill>
                  <a:schemeClr val="accent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93B11AB8-EAC3-A64E-8232-B09EC712489C}"/>
              </a:ext>
            </a:extLst>
          </p:cNvPr>
          <p:cNvSpPr/>
          <p:nvPr/>
        </p:nvSpPr>
        <p:spPr>
          <a:xfrm>
            <a:off x="324196" y="6138955"/>
            <a:ext cx="8362604"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C6B4250A-775D-EF48-A209-44384C0A5ECC}"/>
              </a:ext>
            </a:extLst>
          </p:cNvPr>
          <p:cNvSpPr/>
          <p:nvPr/>
        </p:nvSpPr>
        <p:spPr>
          <a:xfrm>
            <a:off x="5741774" y="6321552"/>
            <a:ext cx="2945027"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383588" y="6050871"/>
            <a:ext cx="2257425" cy="270245"/>
          </a:xfrm>
        </p:spPr>
        <p:txBody>
          <a:bodyPr/>
          <a:lstStyle>
            <a:lvl1pPr marL="0" indent="0">
              <a:buNone/>
              <a:defRPr sz="1000" b="0"/>
            </a:lvl1pPr>
            <a:lvl2pPr marL="88898" indent="0">
              <a:buNone/>
              <a:defRPr/>
            </a:lvl2pPr>
          </a:lstStyle>
          <a:p>
            <a:pPr lvl="0"/>
            <a:r>
              <a:rPr lang="en-US"/>
              <a:t>Click to edit Master text styles</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p:nvPicPr>
        <p:blipFill>
          <a:blip r:embed="rId2"/>
          <a:stretch>
            <a:fillRect/>
          </a:stretch>
        </p:blipFill>
        <p:spPr>
          <a:xfrm>
            <a:off x="7560093" y="5703487"/>
            <a:ext cx="1129138" cy="536449"/>
          </a:xfrm>
          <a:prstGeom prst="rect">
            <a:avLst/>
          </a:prstGeom>
        </p:spPr>
      </p:pic>
    </p:spTree>
    <p:extLst>
      <p:ext uri="{BB962C8B-B14F-4D97-AF65-F5344CB8AC3E}">
        <p14:creationId xmlns:p14="http://schemas.microsoft.com/office/powerpoint/2010/main" val="19953378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p:nvSpPr>
        <p:spPr>
          <a:xfrm>
            <a:off x="5241923" y="1959612"/>
            <a:ext cx="3453187"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4023360"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5344887" y="2128754"/>
            <a:ext cx="3243944" cy="2845835"/>
          </a:xfrm>
        </p:spPr>
        <p:txBody>
          <a:bodyPr/>
          <a:lstStyle>
            <a:lvl1pPr marL="0" indent="0" algn="l">
              <a:buNone/>
              <a:defRPr sz="2000" b="1" spc="0" baseline="0">
                <a:solidFill>
                  <a:schemeClr val="accent1"/>
                </a:solidFill>
                <a:latin typeface="Georgia" panose="02040502050405020303" pitchFamily="18" charset="0"/>
              </a:defRPr>
            </a:lvl1pPr>
            <a:lvl2pPr marL="120647" indent="0">
              <a:buNone/>
              <a:defRPr sz="7200">
                <a:latin typeface="Georgia" panose="02040502050405020303" pitchFamily="18" charset="0"/>
              </a:defRPr>
            </a:lvl2pPr>
            <a:lvl3pPr marL="293681" indent="0">
              <a:buNone/>
              <a:defRPr sz="7200">
                <a:latin typeface="Georgia" panose="02040502050405020303" pitchFamily="18" charset="0"/>
              </a:defRPr>
            </a:lvl3pPr>
            <a:lvl4pPr marL="404802" indent="0">
              <a:buNone/>
              <a:defRPr sz="7200">
                <a:latin typeface="Georgia" panose="02040502050405020303" pitchFamily="18" charset="0"/>
              </a:defRPr>
            </a:lvl4pPr>
            <a:lvl5pPr marL="577835" indent="0">
              <a:buNone/>
              <a:defRPr sz="7200">
                <a:latin typeface="Georgia" panose="02040502050405020303" pitchFamily="18" charset="0"/>
              </a:defRPr>
            </a:lvl5pPr>
          </a:lstStyle>
          <a:p>
            <a:pPr lvl="0"/>
            <a:r>
              <a:rPr lang="en-US"/>
              <a:t>Click to edit Master text styles</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5952260" y="6241566"/>
            <a:ext cx="2461366"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374904" y="1828800"/>
            <a:ext cx="4023360" cy="3865021"/>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marL="92073" marR="0" lvl="0"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Click to edit Master text styles</a:t>
            </a:r>
          </a:p>
          <a:p>
            <a:pPr marL="92073" marR="0" lvl="1"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Second level</a:t>
            </a:r>
          </a:p>
          <a:p>
            <a:pPr marL="92073" marR="0" lvl="2"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Third level</a:t>
            </a:r>
          </a:p>
          <a:p>
            <a:pPr marL="92073" marR="0" lvl="3"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Fourth level</a:t>
            </a:r>
          </a:p>
          <a:p>
            <a:pPr marL="92073" marR="0" lvl="4"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Fifth level</a:t>
            </a:r>
            <a:endParaRPr lang="en-US" dirty="0"/>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387925" y="469287"/>
            <a:ext cx="8311896" cy="1096841"/>
          </a:xfrm>
        </p:spPr>
        <p:txBody>
          <a:bodyPr/>
          <a:lstStyle>
            <a:lvl1pPr>
              <a:lnSpc>
                <a:spcPct val="100000"/>
              </a:lnSpc>
              <a:defRPr sz="2400"/>
            </a:lvl1pPr>
          </a:lstStyle>
          <a:p>
            <a:r>
              <a:rPr lang="en-US" dirty="0"/>
              <a:t>Click to add a title style with a </a:t>
            </a:r>
            <a:br>
              <a:rPr lang="en-US" dirty="0"/>
            </a:br>
            <a:r>
              <a:rPr lang="en-US" dirty="0"/>
              <a:t>two-line headline</a:t>
            </a:r>
          </a:p>
        </p:txBody>
      </p:sp>
    </p:spTree>
    <p:extLst>
      <p:ext uri="{BB962C8B-B14F-4D97-AF65-F5344CB8AC3E}">
        <p14:creationId xmlns:p14="http://schemas.microsoft.com/office/powerpoint/2010/main" val="2017245721"/>
      </p:ext>
    </p:extLst>
  </p:cSld>
  <p:clrMapOvr>
    <a:masterClrMapping/>
  </p:clrMapOvr>
  <p:hf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6" y="469287"/>
            <a:ext cx="8322099" cy="633457"/>
          </a:xfrm>
        </p:spPr>
        <p:txBody>
          <a:bodyPr/>
          <a:lstStyle>
            <a:lvl1pPr>
              <a:lnSpc>
                <a:spcPct val="100000"/>
              </a:lnSpc>
              <a:defRPr sz="24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4800600" y="1426464"/>
            <a:ext cx="3886200" cy="4291584"/>
          </a:xfrm>
        </p:spPr>
        <p:txBody>
          <a:bodyPr anchor="ctr"/>
          <a:lstStyle>
            <a:lvl1pPr marL="0" indent="0" algn="ctr">
              <a:buNone/>
              <a:defRPr sz="900">
                <a:solidFill>
                  <a:schemeClr val="accent1"/>
                </a:solidFill>
              </a:defRPr>
            </a:lvl1pPr>
          </a:lstStyle>
          <a:p>
            <a:r>
              <a:rPr lang="en-US"/>
              <a:t>Click icon to add chart</a:t>
            </a:r>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374904" y="1462617"/>
            <a:ext cx="4023360" cy="4231204"/>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253145619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4800600" y="1792224"/>
            <a:ext cx="3886200" cy="3901440"/>
          </a:xfrm>
        </p:spPr>
        <p:txBody>
          <a:bodyPr anchor="ctr"/>
          <a:lstStyle>
            <a:lvl1pPr marL="0" indent="0" algn="ctr">
              <a:buNone/>
              <a:defRPr sz="900">
                <a:solidFill>
                  <a:schemeClr val="accent1"/>
                </a:solidFill>
              </a:defRPr>
            </a:lvl1pPr>
          </a:lstStyle>
          <a:p>
            <a:r>
              <a:rPr lang="en-US"/>
              <a:t>Click icon to add chart</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374904" y="1828803"/>
            <a:ext cx="4023360" cy="3865021"/>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marL="92073" marR="0" lvl="0"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Click to edit Master text styles</a:t>
            </a:r>
          </a:p>
          <a:p>
            <a:pPr marL="92073" marR="0" lvl="1"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Second level</a:t>
            </a:r>
          </a:p>
          <a:p>
            <a:pPr marL="92073" marR="0" lvl="2"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Third level</a:t>
            </a:r>
          </a:p>
          <a:p>
            <a:pPr marL="92073" marR="0" lvl="3"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Fourth level</a:t>
            </a:r>
          </a:p>
          <a:p>
            <a:pPr marL="92073" marR="0" lvl="4"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Fifth level</a:t>
            </a:r>
            <a:endParaRPr lang="en-US" dirty="0"/>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387925" y="469287"/>
            <a:ext cx="8311896" cy="1096841"/>
          </a:xfrm>
        </p:spPr>
        <p:txBody>
          <a:bodyPr/>
          <a:lstStyle>
            <a:lvl1pPr>
              <a:lnSpc>
                <a:spcPct val="100000"/>
              </a:lnSpc>
              <a:defRPr sz="2400"/>
            </a:lvl1pPr>
          </a:lstStyle>
          <a:p>
            <a:r>
              <a:rPr lang="en-US" dirty="0"/>
              <a:t>Click to add a title style with a </a:t>
            </a:r>
            <a:br>
              <a:rPr lang="en-US" dirty="0"/>
            </a:br>
            <a:r>
              <a:rPr lang="en-US" dirty="0"/>
              <a:t>two-line headline</a:t>
            </a:r>
          </a:p>
        </p:txBody>
      </p:sp>
    </p:spTree>
    <p:extLst>
      <p:ext uri="{BB962C8B-B14F-4D97-AF65-F5344CB8AC3E}">
        <p14:creationId xmlns:p14="http://schemas.microsoft.com/office/powerpoint/2010/main" val="72966060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387926" y="469287"/>
            <a:ext cx="8322099" cy="633457"/>
          </a:xfrm>
        </p:spPr>
        <p:txBody>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374905" y="1463042"/>
            <a:ext cx="3527171" cy="4225577"/>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193670" indent="-84136">
              <a:lnSpc>
                <a:spcPct val="100000"/>
              </a:lnSpc>
              <a:spcBef>
                <a:spcPts val="0"/>
              </a:spcBef>
              <a:spcAft>
                <a:spcPts val="600"/>
              </a:spcAft>
              <a:buClr>
                <a:schemeClr val="accent1"/>
              </a:buClr>
              <a:buFont typeface="System Font Regular"/>
              <a:buChar char="-"/>
              <a:tabLst/>
              <a:defRPr sz="1425">
                <a:solidFill>
                  <a:schemeClr val="accent1"/>
                </a:solidFill>
              </a:defRPr>
            </a:lvl2pPr>
            <a:lvl3pPr marL="282568" indent="-80961">
              <a:lnSpc>
                <a:spcPct val="100000"/>
              </a:lnSpc>
              <a:spcBef>
                <a:spcPts val="0"/>
              </a:spcBef>
              <a:spcAft>
                <a:spcPts val="600"/>
              </a:spcAft>
              <a:buClr>
                <a:schemeClr val="accent1"/>
              </a:buClr>
              <a:tabLst/>
              <a:defRPr sz="1200">
                <a:solidFill>
                  <a:schemeClr val="accent1"/>
                </a:solidFill>
              </a:defRPr>
            </a:lvl3pPr>
            <a:lvl4pPr marL="363529" indent="-80961">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88898">
              <a:lnSpc>
                <a:spcPct val="100000"/>
              </a:lnSpc>
              <a:spcBef>
                <a:spcPts val="0"/>
              </a:spcBef>
              <a:spcAft>
                <a:spcPts val="600"/>
              </a:spcAft>
              <a:buClr>
                <a:schemeClr val="accent1"/>
              </a:buClr>
              <a:tabLst/>
              <a:defRPr sz="105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4044950" y="1461449"/>
            <a:ext cx="4709160" cy="4218432"/>
          </a:xfrm>
        </p:spPr>
        <p:txBody>
          <a:bodyPr anchor="ctr"/>
          <a:lstStyle>
            <a:lvl1pPr marL="0" indent="0" algn="ctr">
              <a:buNone/>
              <a:defRPr sz="900">
                <a:solidFill>
                  <a:schemeClr val="accent1"/>
                </a:solidFill>
              </a:defRPr>
            </a:lvl1pPr>
          </a:lstStyle>
          <a:p>
            <a:r>
              <a:rPr lang="en-US"/>
              <a:t>Click icon to add chart</a:t>
            </a:r>
            <a:endParaRPr lang="en-US" dirty="0"/>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Tree>
    <p:extLst>
      <p:ext uri="{BB962C8B-B14F-4D97-AF65-F5344CB8AC3E}">
        <p14:creationId xmlns:p14="http://schemas.microsoft.com/office/powerpoint/2010/main" val="426232365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4041648" y="1828801"/>
            <a:ext cx="4709160" cy="3864864"/>
          </a:xfrm>
        </p:spPr>
        <p:txBody>
          <a:bodyPr anchor="ctr"/>
          <a:lstStyle>
            <a:lvl1pPr marL="0" indent="0" algn="ctr">
              <a:buNone/>
              <a:defRPr sz="900">
                <a:solidFill>
                  <a:schemeClr val="accent1"/>
                </a:solidFill>
              </a:defRPr>
            </a:lvl1pPr>
          </a:lstStyle>
          <a:p>
            <a:r>
              <a:rPr lang="en-US"/>
              <a:t>Click icon to add chart</a:t>
            </a:r>
            <a:endParaRPr lang="en-US" dirty="0"/>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374905" y="1828803"/>
            <a:ext cx="3527171" cy="3865021"/>
          </a:xfrm>
        </p:spPr>
        <p:txBody>
          <a:bodyPr/>
          <a:lstStyle>
            <a:lvl1pPr marL="92073" indent="-92073">
              <a:lnSpc>
                <a:spcPct val="100000"/>
              </a:lnSpc>
              <a:spcBef>
                <a:spcPts val="300"/>
              </a:spcBef>
              <a:spcAft>
                <a:spcPts val="600"/>
              </a:spcAft>
              <a:buClr>
                <a:schemeClr val="accent1"/>
              </a:buClr>
              <a:tabLst/>
              <a:defRPr sz="1425">
                <a:solidFill>
                  <a:schemeClr val="accent1"/>
                </a:solidFill>
              </a:defRPr>
            </a:lvl1pPr>
            <a:lvl2pPr marL="201608" indent="-92073">
              <a:lnSpc>
                <a:spcPct val="100000"/>
              </a:lnSpc>
              <a:spcBef>
                <a:spcPts val="0"/>
              </a:spcBef>
              <a:spcAft>
                <a:spcPts val="600"/>
              </a:spcAft>
              <a:buClr>
                <a:schemeClr val="accent1"/>
              </a:buClr>
              <a:buFont typeface="System Font Regular"/>
              <a:buChar char="-"/>
              <a:tabLst/>
              <a:defRPr sz="1425">
                <a:solidFill>
                  <a:schemeClr val="accent1"/>
                </a:solidFill>
              </a:defRPr>
            </a:lvl2pPr>
            <a:lvl3pPr marL="290506" indent="-80961">
              <a:lnSpc>
                <a:spcPct val="100000"/>
              </a:lnSpc>
              <a:spcBef>
                <a:spcPts val="0"/>
              </a:spcBef>
              <a:spcAft>
                <a:spcPts val="600"/>
              </a:spcAft>
              <a:buClr>
                <a:schemeClr val="accent1"/>
              </a:buClr>
              <a:tabLst/>
              <a:defRPr sz="1200">
                <a:solidFill>
                  <a:schemeClr val="accent1"/>
                </a:solidFill>
              </a:defRPr>
            </a:lvl3pPr>
            <a:lvl4pPr marL="379403" indent="-88898">
              <a:lnSpc>
                <a:spcPct val="100000"/>
              </a:lnSpc>
              <a:spcBef>
                <a:spcPts val="0"/>
              </a:spcBef>
              <a:spcAft>
                <a:spcPts val="600"/>
              </a:spcAft>
              <a:buClr>
                <a:schemeClr val="accent1"/>
              </a:buClr>
              <a:buFont typeface="System Font Regular"/>
              <a:buChar char="-"/>
              <a:tabLst/>
              <a:defRPr sz="1125">
                <a:solidFill>
                  <a:schemeClr val="accent1"/>
                </a:solidFill>
              </a:defRPr>
            </a:lvl4pPr>
            <a:lvl5pPr marL="460364" indent="-73023">
              <a:lnSpc>
                <a:spcPct val="100000"/>
              </a:lnSpc>
              <a:spcBef>
                <a:spcPts val="0"/>
              </a:spcBef>
              <a:spcAft>
                <a:spcPts val="600"/>
              </a:spcAft>
              <a:buClr>
                <a:schemeClr val="accent1"/>
              </a:buClr>
              <a:tabLst/>
              <a:defRPr sz="1050">
                <a:solidFill>
                  <a:schemeClr val="accent1"/>
                </a:solidFill>
              </a:defRPr>
            </a:lvl5pPr>
          </a:lstStyle>
          <a:p>
            <a:pPr marL="92073" marR="0" lvl="0"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Click to edit Master text styles</a:t>
            </a:r>
          </a:p>
          <a:p>
            <a:pPr marL="92073" marR="0" lvl="1"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Second level</a:t>
            </a:r>
          </a:p>
          <a:p>
            <a:pPr marL="92073" marR="0" lvl="2"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Third level</a:t>
            </a:r>
          </a:p>
          <a:p>
            <a:pPr marL="92073" marR="0" lvl="3"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Fourth level</a:t>
            </a:r>
          </a:p>
          <a:p>
            <a:pPr marL="92073" marR="0" lvl="4" indent="-92073" algn="l" defTabSz="685783"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a:t>Fifth level</a:t>
            </a:r>
            <a:endParaRPr lang="en-US" dirty="0"/>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387925" y="469287"/>
            <a:ext cx="8311896" cy="1096841"/>
          </a:xfrm>
        </p:spPr>
        <p:txBody>
          <a:bodyPr/>
          <a:lstStyle>
            <a:lvl1pPr>
              <a:lnSpc>
                <a:spcPct val="100000"/>
              </a:lnSpc>
              <a:defRPr sz="2400"/>
            </a:lvl1pPr>
          </a:lstStyle>
          <a:p>
            <a:r>
              <a:rPr lang="en-US" dirty="0"/>
              <a:t>Click to add a title style with a </a:t>
            </a:r>
            <a:br>
              <a:rPr lang="en-US" dirty="0"/>
            </a:br>
            <a:r>
              <a:rPr lang="en-US" dirty="0"/>
              <a:t>two-line headline</a:t>
            </a:r>
          </a:p>
        </p:txBody>
      </p:sp>
    </p:spTree>
    <p:extLst>
      <p:ext uri="{BB962C8B-B14F-4D97-AF65-F5344CB8AC3E}">
        <p14:creationId xmlns:p14="http://schemas.microsoft.com/office/powerpoint/2010/main" val="64082890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384048" y="1280160"/>
            <a:ext cx="8394192" cy="4413504"/>
          </a:xfrm>
        </p:spPr>
        <p:txBody>
          <a:bodyPr anchor="ctr"/>
          <a:lstStyle>
            <a:lvl1pPr marL="0" indent="0" algn="ctr">
              <a:buFont typeface="Arial" panose="020B0604020202020204" pitchFamily="34" charset="0"/>
              <a:buNone/>
              <a:defRPr sz="900">
                <a:solidFill>
                  <a:schemeClr val="accent1"/>
                </a:solidFill>
              </a:defRPr>
            </a:lvl1pPr>
          </a:lstStyle>
          <a:p>
            <a:r>
              <a:rPr lang="en-US"/>
              <a:t>Click icon to add chart</a:t>
            </a:r>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387925" y="469288"/>
            <a:ext cx="8311896" cy="694893"/>
          </a:xfrm>
        </p:spPr>
        <p:txBody>
          <a:bodyPr/>
          <a:lstStyle>
            <a:lvl1pPr>
              <a:lnSpc>
                <a:spcPct val="100000"/>
              </a:lnSpc>
              <a:defRPr sz="2400"/>
            </a:lvl1pPr>
          </a:lstStyle>
          <a:p>
            <a:r>
              <a:rPr lang="en-US" dirty="0"/>
              <a:t>Click to add a title style</a:t>
            </a:r>
          </a:p>
        </p:txBody>
      </p:sp>
    </p:spTree>
    <p:extLst>
      <p:ext uri="{BB962C8B-B14F-4D97-AF65-F5344CB8AC3E}">
        <p14:creationId xmlns:p14="http://schemas.microsoft.com/office/powerpoint/2010/main" val="2582433332"/>
      </p:ext>
    </p:extLst>
  </p:cSld>
  <p:clrMapOvr>
    <a:masterClrMapping/>
  </p:clrMapOvr>
  <p:hf hdr="0" ftr="0" dt="0"/>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8410097" y="6244227"/>
            <a:ext cx="352985" cy="377952"/>
          </a:xfrm>
        </p:spPr>
        <p:txBody>
          <a:bodyPr/>
          <a:lstStyle>
            <a:lvl1pPr>
              <a:defRPr sz="800"/>
            </a:lvl1pPr>
          </a:lstStyle>
          <a:p>
            <a:fld id="{66DE20E4-D496-034F-914D-F7F15B93E95B}" type="slidenum">
              <a:rPr lang="en-US" smtClean="0"/>
              <a:pPr/>
              <a:t>‹#›</a:t>
            </a:fld>
            <a:endParaRPr lang="en-US" dirty="0"/>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386033" y="5693823"/>
            <a:ext cx="8304261" cy="365125"/>
          </a:xfrm>
          <a:prstGeom prst="rect">
            <a:avLst/>
          </a:prstGeom>
        </p:spPr>
        <p:txBody>
          <a:bodyPr anchor="b"/>
          <a:lstStyle>
            <a:lvl1pPr marL="0" indent="0">
              <a:lnSpc>
                <a:spcPct val="100000"/>
              </a:lnSpc>
              <a:buNone/>
              <a:defRPr sz="700">
                <a:solidFill>
                  <a:schemeClr val="tx2"/>
                </a:solidFill>
              </a:defRPr>
            </a:lvl1pPr>
          </a:lstStyle>
          <a:p>
            <a:pPr lvl="0"/>
            <a:r>
              <a:rPr lang="en-US" dirty="0"/>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384048" y="1670304"/>
            <a:ext cx="8394192" cy="4023360"/>
          </a:xfrm>
        </p:spPr>
        <p:txBody>
          <a:bodyPr anchor="ctr"/>
          <a:lstStyle>
            <a:lvl1pPr marL="0" indent="0" algn="ctr">
              <a:buFont typeface="Arial" panose="020B0604020202020204" pitchFamily="34" charset="0"/>
              <a:buNone/>
              <a:defRPr sz="900">
                <a:solidFill>
                  <a:schemeClr val="accent1"/>
                </a:solidFill>
              </a:defRPr>
            </a:lvl1pPr>
          </a:lstStyle>
          <a:p>
            <a:r>
              <a:rPr lang="en-US"/>
              <a:t>Click icon to add chart</a:t>
            </a:r>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5952259" y="6241566"/>
            <a:ext cx="2462177"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2" name="Title 1">
            <a:extLst>
              <a:ext uri="{FF2B5EF4-FFF2-40B4-BE49-F238E27FC236}">
                <a16:creationId xmlns:a16="http://schemas.microsoft.com/office/drawing/2014/main" id="{F647EE06-6FD9-4B4F-B499-48B15654562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7354725"/>
      </p:ext>
    </p:extLst>
  </p:cSld>
  <p:clrMapOvr>
    <a:masterClrMapping/>
  </p:clrMapOvr>
  <p:hf hdr="0" ftr="0" dt="0"/>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87926" y="469286"/>
            <a:ext cx="8322099"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5952259" y="6241566"/>
            <a:ext cx="2462829" cy="366183"/>
          </a:xfrm>
          <a:prstGeom prst="rect">
            <a:avLst/>
          </a:prstGeom>
        </p:spPr>
        <p:txBody>
          <a:bodyPr vert="horz" lIns="91440" tIns="45720" rIns="91440" bIns="45720" rtlCol="0" anchor="ctr"/>
          <a:lstStyle>
            <a:lvl1pPr algn="r">
              <a:buClr>
                <a:schemeClr val="accent1"/>
              </a:buClr>
              <a:defRPr sz="800">
                <a:solidFill>
                  <a:schemeClr val="accent1"/>
                </a:solidFill>
              </a:defRPr>
            </a:lvl1pPr>
          </a:lstStyle>
          <a:p>
            <a:r>
              <a:rPr lang="en-US" dirty="0"/>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1575228" y="1882027"/>
            <a:ext cx="5931958" cy="3093949"/>
          </a:xfrm>
        </p:spPr>
        <p:txBody>
          <a:bodyPr anchor="ctr" anchorCtr="0"/>
          <a:lstStyle>
            <a:lvl1pPr marL="192083" indent="-192083">
              <a:spcBef>
                <a:spcPts val="600"/>
              </a:spcBef>
              <a:spcAft>
                <a:spcPts val="300"/>
              </a:spcAft>
              <a:buClr>
                <a:schemeClr val="accent1"/>
              </a:buClr>
              <a:buFont typeface="+mj-lt"/>
              <a:buAutoNum type="arabicPeriod"/>
              <a:tabLst/>
              <a:defRPr sz="1425"/>
            </a:lvl1pPr>
            <a:lvl2pPr marL="297656" indent="-111919">
              <a:spcBef>
                <a:spcPts val="0"/>
              </a:spcBef>
              <a:spcAft>
                <a:spcPts val="300"/>
              </a:spcAft>
              <a:buClr>
                <a:schemeClr val="accent1"/>
              </a:buClr>
              <a:buFont typeface="Arial" panose="020B0604020202020204" pitchFamily="34" charset="0"/>
              <a:buChar char="•"/>
              <a:tabLst/>
              <a:defRPr sz="1275"/>
            </a:lvl2pPr>
            <a:lvl3pPr marL="390515" indent="-228594">
              <a:spcBef>
                <a:spcPts val="0"/>
              </a:spcBef>
              <a:spcAft>
                <a:spcPts val="300"/>
              </a:spcAft>
              <a:buFont typeface="+mj-lt"/>
              <a:buAutoNum type="arabicPeriod"/>
              <a:defRPr sz="1100"/>
            </a:lvl3pPr>
            <a:lvl4pPr marL="469889" indent="-228594">
              <a:spcBef>
                <a:spcPts val="0"/>
              </a:spcBef>
              <a:spcAft>
                <a:spcPts val="300"/>
              </a:spcAft>
              <a:buFont typeface="+mj-lt"/>
              <a:buAutoNum type="arabicPeriod"/>
              <a:defRPr sz="1050"/>
            </a:lvl4pPr>
            <a:lvl5pPr marL="539737" indent="-228594">
              <a:spcBef>
                <a:spcPts val="0"/>
              </a:spcBef>
              <a:spcAft>
                <a:spcPts val="300"/>
              </a:spcAft>
              <a:buFont typeface="+mj-lt"/>
              <a:buAutoNum type="arabicPeriod"/>
              <a:defRPr sz="10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346821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dirty="0"/>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p:nvCxnSpPr>
        <p:spPr>
          <a:xfrm flipH="1">
            <a:off x="880937" y="1859644"/>
            <a:ext cx="738212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p:nvCxnSpPr>
        <p:spPr>
          <a:xfrm flipH="1">
            <a:off x="880936" y="3200217"/>
            <a:ext cx="738213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p:nvCxnSpPr>
        <p:spPr>
          <a:xfrm flipH="1">
            <a:off x="880936" y="4540791"/>
            <a:ext cx="738213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p:ph type="body" sz="quarter" idx="12" hasCustomPrompt="1"/>
          </p:nvPr>
        </p:nvSpPr>
        <p:spPr>
          <a:xfrm>
            <a:off x="880936" y="732592"/>
            <a:ext cx="804672"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4000" b="1">
                <a:solidFill>
                  <a:schemeClr val="accent1"/>
                </a:solidFill>
                <a:latin typeface="+mn-lt"/>
                <a:cs typeface="Times New Roman" panose="02020603050405020304" pitchFamily="18" charset="0"/>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sz="4000">
                <a:solidFill>
                  <a:schemeClr val="bg1"/>
                </a:solidFill>
                <a:latin typeface="+mj-lt"/>
              </a:defRPr>
            </a:lvl5pPr>
          </a:lstStyle>
          <a:p>
            <a:pPr lvl="0"/>
            <a:r>
              <a:rPr lang="en-US" dirty="0"/>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p:ph type="body" sz="quarter" idx="13" hasCustomPrompt="1"/>
          </p:nvPr>
        </p:nvSpPr>
        <p:spPr>
          <a:xfrm>
            <a:off x="880936" y="2073665"/>
            <a:ext cx="804672"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4000" b="1">
                <a:solidFill>
                  <a:schemeClr val="accent1"/>
                </a:solidFill>
                <a:latin typeface="+mn-lt"/>
                <a:cs typeface="Times New Roman" panose="02020603050405020304" pitchFamily="18" charset="0"/>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sz="4000">
                <a:solidFill>
                  <a:schemeClr val="bg1"/>
                </a:solidFill>
                <a:latin typeface="+mj-lt"/>
              </a:defRPr>
            </a:lvl5pPr>
          </a:lstStyle>
          <a:p>
            <a:pPr lvl="0"/>
            <a:r>
              <a:rPr lang="en-US" dirty="0"/>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p:ph type="body" sz="quarter" idx="14" hasCustomPrompt="1"/>
          </p:nvPr>
        </p:nvSpPr>
        <p:spPr>
          <a:xfrm>
            <a:off x="880936" y="3414239"/>
            <a:ext cx="804672"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4000" b="1">
                <a:solidFill>
                  <a:schemeClr val="accent1"/>
                </a:solidFill>
                <a:latin typeface="+mn-lt"/>
                <a:cs typeface="Times New Roman" panose="02020603050405020304" pitchFamily="18" charset="0"/>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sz="4000">
                <a:solidFill>
                  <a:schemeClr val="bg1"/>
                </a:solidFill>
                <a:latin typeface="+mj-lt"/>
              </a:defRPr>
            </a:lvl5pPr>
          </a:lstStyle>
          <a:p>
            <a:pPr lvl="0"/>
            <a:r>
              <a:rPr lang="en-US" dirty="0"/>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p:ph type="body" sz="quarter" idx="15" hasCustomPrompt="1"/>
          </p:nvPr>
        </p:nvSpPr>
        <p:spPr>
          <a:xfrm>
            <a:off x="880936" y="4754312"/>
            <a:ext cx="804672"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4000" b="1">
                <a:solidFill>
                  <a:schemeClr val="accent1"/>
                </a:solidFill>
                <a:latin typeface="+mn-lt"/>
                <a:cs typeface="Times New Roman" panose="02020603050405020304" pitchFamily="18" charset="0"/>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sz="4000">
                <a:solidFill>
                  <a:schemeClr val="bg1"/>
                </a:solidFill>
                <a:latin typeface="+mj-lt"/>
              </a:defRPr>
            </a:lvl5pPr>
          </a:lstStyle>
          <a:p>
            <a:pPr lvl="0"/>
            <a:r>
              <a:rPr lang="en-US" dirty="0"/>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p:ph type="body" sz="quarter" idx="16"/>
          </p:nvPr>
        </p:nvSpPr>
        <p:spPr>
          <a:xfrm>
            <a:off x="1923113" y="884541"/>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p:ph type="body" sz="quarter" idx="17"/>
          </p:nvPr>
        </p:nvSpPr>
        <p:spPr>
          <a:xfrm>
            <a:off x="1923113" y="1178678"/>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p:ph type="body" sz="quarter" idx="18"/>
          </p:nvPr>
        </p:nvSpPr>
        <p:spPr>
          <a:xfrm>
            <a:off x="1923113" y="2225113"/>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p:ph type="body" sz="quarter" idx="19"/>
          </p:nvPr>
        </p:nvSpPr>
        <p:spPr>
          <a:xfrm>
            <a:off x="1923113" y="2519250"/>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p:ph type="body" sz="quarter" idx="20"/>
          </p:nvPr>
        </p:nvSpPr>
        <p:spPr>
          <a:xfrm>
            <a:off x="1923113" y="3559281"/>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p:ph type="body" sz="quarter" idx="21"/>
          </p:nvPr>
        </p:nvSpPr>
        <p:spPr>
          <a:xfrm>
            <a:off x="1923113" y="3853418"/>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p:ph type="body" sz="quarter" idx="22"/>
          </p:nvPr>
        </p:nvSpPr>
        <p:spPr>
          <a:xfrm>
            <a:off x="1923113" y="4899853"/>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p:ph type="body" sz="quarter" idx="23"/>
          </p:nvPr>
        </p:nvSpPr>
        <p:spPr>
          <a:xfrm>
            <a:off x="1923113" y="5193990"/>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dirty="0"/>
              <a:t>Type Division Name here</a:t>
            </a:r>
          </a:p>
        </p:txBody>
      </p:sp>
    </p:spTree>
    <p:extLst>
      <p:ext uri="{BB962C8B-B14F-4D97-AF65-F5344CB8AC3E}">
        <p14:creationId xmlns:p14="http://schemas.microsoft.com/office/powerpoint/2010/main" val="108512006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dirty="0"/>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p:nvCxnSpPr>
        <p:spPr>
          <a:xfrm flipH="1">
            <a:off x="880937" y="1859644"/>
            <a:ext cx="738212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p:nvCxnSpPr>
        <p:spPr>
          <a:xfrm flipH="1">
            <a:off x="880936" y="3200217"/>
            <a:ext cx="738213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p:nvCxnSpPr>
        <p:spPr>
          <a:xfrm flipH="1">
            <a:off x="880936" y="4540791"/>
            <a:ext cx="738213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p:ph type="body" sz="quarter" idx="16"/>
          </p:nvPr>
        </p:nvSpPr>
        <p:spPr>
          <a:xfrm>
            <a:off x="1923113" y="884541"/>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p:ph type="body" sz="quarter" idx="17"/>
          </p:nvPr>
        </p:nvSpPr>
        <p:spPr>
          <a:xfrm>
            <a:off x="1923113" y="1178678"/>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p:ph type="body" sz="quarter" idx="18"/>
          </p:nvPr>
        </p:nvSpPr>
        <p:spPr>
          <a:xfrm>
            <a:off x="1923113" y="2225113"/>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p:ph type="body" sz="quarter" idx="19"/>
          </p:nvPr>
        </p:nvSpPr>
        <p:spPr>
          <a:xfrm>
            <a:off x="1923113" y="2519250"/>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p:ph type="body" sz="quarter" idx="20"/>
          </p:nvPr>
        </p:nvSpPr>
        <p:spPr>
          <a:xfrm>
            <a:off x="1923113" y="3559281"/>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p:ph type="body" sz="quarter" idx="21"/>
          </p:nvPr>
        </p:nvSpPr>
        <p:spPr>
          <a:xfrm>
            <a:off x="1923113" y="3853418"/>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p:ph type="body" sz="quarter" idx="22"/>
          </p:nvPr>
        </p:nvSpPr>
        <p:spPr>
          <a:xfrm>
            <a:off x="1923113" y="4899853"/>
            <a:ext cx="4369737" cy="328313"/>
          </a:xfrm>
        </p:spPr>
        <p:txBody>
          <a:bodyPr/>
          <a:lstStyle>
            <a:lvl1pPr marL="0" indent="0">
              <a:buNone/>
              <a:defRPr sz="1425" b="1"/>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p:ph type="body" sz="quarter" idx="23"/>
          </p:nvPr>
        </p:nvSpPr>
        <p:spPr>
          <a:xfrm>
            <a:off x="1923113" y="5193990"/>
            <a:ext cx="4369737" cy="286255"/>
          </a:xfrm>
        </p:spPr>
        <p:txBody>
          <a:bodyPr/>
          <a:lstStyle>
            <a:lvl1pPr marL="0" indent="0">
              <a:buNone/>
              <a:defRPr sz="1200" b="0"/>
            </a:lvl1pPr>
            <a:lvl2pPr marL="88898" indent="0">
              <a:buNone/>
              <a:defRPr/>
            </a:lvl2pPr>
            <a:lvl3pPr marL="161921" indent="0">
              <a:buNone/>
              <a:defRPr/>
            </a:lvl3pPr>
            <a:lvl4pPr marL="241294" indent="0">
              <a:buNone/>
              <a:defRPr/>
            </a:lvl4pPr>
            <a:lvl5pPr marL="311142"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endParaRPr lang="en-US" dirty="0"/>
          </a:p>
        </p:txBody>
      </p:sp>
    </p:spTree>
    <p:extLst>
      <p:ext uri="{BB962C8B-B14F-4D97-AF65-F5344CB8AC3E}">
        <p14:creationId xmlns:p14="http://schemas.microsoft.com/office/powerpoint/2010/main" val="261227797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199505" y="343595"/>
            <a:ext cx="1072342"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9144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r>
              <a:rPr lang="en-US"/>
              <a:t>Click icon to add picture</a:t>
            </a:r>
            <a:endParaRPr lang="en-US" dirty="0"/>
          </a:p>
        </p:txBody>
      </p:sp>
      <p:sp>
        <p:nvSpPr>
          <p:cNvPr id="39" name="Freeform 38">
            <a:extLst>
              <a:ext uri="{FF2B5EF4-FFF2-40B4-BE49-F238E27FC236}">
                <a16:creationId xmlns:a16="http://schemas.microsoft.com/office/drawing/2014/main" id="{4F9EC103-0F67-D041-A68D-29194D3A99CB}"/>
              </a:ext>
            </a:extLst>
          </p:cNvPr>
          <p:cNvSpPr/>
          <p:nvPr/>
        </p:nvSpPr>
        <p:spPr>
          <a:xfrm>
            <a:off x="-8467" y="3713699"/>
            <a:ext cx="6887416"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390912" y="3713699"/>
            <a:ext cx="6083043" cy="1128173"/>
          </a:xfrm>
        </p:spPr>
        <p:txBody>
          <a:bodyPr rIns="0" anchor="ctr" anchorCtr="0">
            <a:noAutofit/>
          </a:bodyPr>
          <a:lstStyle>
            <a:lvl1pPr algn="l">
              <a:defRPr sz="3200" spc="0" baseline="0">
                <a:solidFill>
                  <a:schemeClr val="bg1"/>
                </a:solidFill>
              </a:defRPr>
            </a:lvl1pPr>
          </a:lstStyle>
          <a:p>
            <a:r>
              <a:rPr lang="en-US" dirty="0"/>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378779" y="4945666"/>
            <a:ext cx="5918665" cy="428635"/>
          </a:xfrm>
        </p:spPr>
        <p:txBody>
          <a:bodyPr rIns="0">
            <a:noAutofit/>
          </a:bodyPr>
          <a:lstStyle>
            <a:lvl1pPr marL="0" indent="0" algn="l">
              <a:buNone/>
              <a:defRPr sz="1400">
                <a:solidFill>
                  <a:schemeClr val="accent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93B11AB8-EAC3-A64E-8232-B09EC712489C}"/>
              </a:ext>
            </a:extLst>
          </p:cNvPr>
          <p:cNvSpPr/>
          <p:nvPr/>
        </p:nvSpPr>
        <p:spPr>
          <a:xfrm>
            <a:off x="324196" y="6138955"/>
            <a:ext cx="8396424"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C6B4250A-775D-EF48-A209-44384C0A5ECC}"/>
              </a:ext>
            </a:extLst>
          </p:cNvPr>
          <p:cNvSpPr/>
          <p:nvPr/>
        </p:nvSpPr>
        <p:spPr>
          <a:xfrm>
            <a:off x="5741774" y="6321552"/>
            <a:ext cx="2945027"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383588" y="6050871"/>
            <a:ext cx="2257425" cy="270245"/>
          </a:xfrm>
        </p:spPr>
        <p:txBody>
          <a:bodyPr/>
          <a:lstStyle>
            <a:lvl1pPr marL="0" indent="0">
              <a:buNone/>
              <a:defRPr sz="1000" b="0"/>
            </a:lvl1pPr>
            <a:lvl2pPr marL="88898"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p:nvPicPr>
        <p:blipFill>
          <a:blip r:embed="rId2"/>
          <a:stretch>
            <a:fillRect/>
          </a:stretch>
        </p:blipFill>
        <p:spPr>
          <a:xfrm>
            <a:off x="7560093" y="5703487"/>
            <a:ext cx="1129138" cy="536449"/>
          </a:xfrm>
          <a:prstGeom prst="rect">
            <a:avLst/>
          </a:prstGeom>
        </p:spPr>
      </p:pic>
    </p:spTree>
    <p:extLst>
      <p:ext uri="{BB962C8B-B14F-4D97-AF65-F5344CB8AC3E}">
        <p14:creationId xmlns:p14="http://schemas.microsoft.com/office/powerpoint/2010/main" val="40793190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9144000" cy="6858000"/>
          </a:xfrm>
          <a:solidFill>
            <a:schemeClr val="tx2">
              <a:lumMod val="60000"/>
              <a:lumOff val="40000"/>
            </a:schemeClr>
          </a:solidFill>
        </p:spPr>
        <p:txBody>
          <a:bodyPr anchor="ctr"/>
          <a:lstStyle>
            <a:lvl1pPr marL="0" indent="0" algn="ctr">
              <a:buNone/>
              <a:defRPr/>
            </a:lvl1pPr>
          </a:lstStyle>
          <a:p>
            <a:r>
              <a:rPr lang="en-US"/>
              <a:t>Click icon to add picture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5977054" y="6241566"/>
            <a:ext cx="2455395"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7" name="TextBox 6">
            <a:extLst>
              <a:ext uri="{FF2B5EF4-FFF2-40B4-BE49-F238E27FC236}">
                <a16:creationId xmlns:a16="http://schemas.microsoft.com/office/drawing/2014/main" id="{457E1A05-8BEA-C340-A5A9-DFD9053D0678}"/>
              </a:ext>
            </a:extLst>
          </p:cNvPr>
          <p:cNvSpPr txBox="1"/>
          <p:nvPr/>
        </p:nvSpPr>
        <p:spPr>
          <a:xfrm>
            <a:off x="822960" y="6332817"/>
            <a:ext cx="2957208" cy="184666"/>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2020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p:nvSpPr>
        <p:spPr>
          <a:xfrm>
            <a:off x="457202" y="6213961"/>
            <a:ext cx="133150"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1800" dirty="0"/>
          </a:p>
        </p:txBody>
      </p:sp>
    </p:spTree>
    <p:extLst>
      <p:ext uri="{BB962C8B-B14F-4D97-AF65-F5344CB8AC3E}">
        <p14:creationId xmlns:p14="http://schemas.microsoft.com/office/powerpoint/2010/main" val="3307750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9144000" cy="6858000"/>
          </a:xfrm>
          <a:solidFill>
            <a:schemeClr val="tx2"/>
          </a:solidFill>
        </p:spPr>
        <p:txBody>
          <a:bodyPr anchor="ctr"/>
          <a:lstStyle>
            <a:lvl1pPr marL="0" indent="0" algn="ctr">
              <a:buNone/>
              <a:defRPr>
                <a:solidFill>
                  <a:schemeClr val="bg1"/>
                </a:solidFill>
              </a:defRPr>
            </a:lvl1pPr>
          </a:lstStyle>
          <a:p>
            <a:r>
              <a:rPr lang="en-US"/>
              <a:t>Click icon to add picture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5969620" y="6241566"/>
            <a:ext cx="2462829" cy="366183"/>
          </a:xfrm>
          <a:prstGeom prst="rect">
            <a:avLst/>
          </a:prstGeom>
        </p:spPr>
        <p:txBody>
          <a:bodyPr vert="horz" lIns="91440" tIns="45720" rIns="91440" bIns="45720" rtlCol="0" anchor="ctr"/>
          <a:lstStyle>
            <a:lvl1pPr algn="r">
              <a:defRPr sz="800">
                <a:solidFill>
                  <a:schemeClr val="bg1"/>
                </a:solidFill>
              </a:defRPr>
            </a:lvl1pPr>
          </a:lstStyle>
          <a:p>
            <a:r>
              <a:rPr lang="en-US" dirty="0"/>
              <a:t>Type Division Name here</a:t>
            </a:r>
          </a:p>
        </p:txBody>
      </p:sp>
      <p:sp>
        <p:nvSpPr>
          <p:cNvPr id="7" name="TextBox 6">
            <a:extLst>
              <a:ext uri="{FF2B5EF4-FFF2-40B4-BE49-F238E27FC236}">
                <a16:creationId xmlns:a16="http://schemas.microsoft.com/office/drawing/2014/main" id="{513B21B1-1CC2-6640-8C36-C1582A51D4C9}"/>
              </a:ext>
            </a:extLst>
          </p:cNvPr>
          <p:cNvSpPr txBox="1"/>
          <p:nvPr/>
        </p:nvSpPr>
        <p:spPr>
          <a:xfrm>
            <a:off x="822960" y="6332817"/>
            <a:ext cx="2957208" cy="184666"/>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2020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p:nvSpPr>
        <p:spPr>
          <a:xfrm>
            <a:off x="457202" y="6213961"/>
            <a:ext cx="133150"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1800" dirty="0"/>
          </a:p>
        </p:txBody>
      </p:sp>
    </p:spTree>
    <p:extLst>
      <p:ext uri="{BB962C8B-B14F-4D97-AF65-F5344CB8AC3E}">
        <p14:creationId xmlns:p14="http://schemas.microsoft.com/office/powerpoint/2010/main" val="21269888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598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199505" y="343595"/>
            <a:ext cx="1072342"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1"/>
            <a:ext cx="9144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9" name="Freeform 18">
            <a:extLst>
              <a:ext uri="{FF2B5EF4-FFF2-40B4-BE49-F238E27FC236}">
                <a16:creationId xmlns:a16="http://schemas.microsoft.com/office/drawing/2014/main" id="{539A4D35-6931-4846-8142-F3C6A4884AC0}"/>
              </a:ext>
            </a:extLst>
          </p:cNvPr>
          <p:cNvSpPr/>
          <p:nvPr/>
        </p:nvSpPr>
        <p:spPr>
          <a:xfrm>
            <a:off x="-23284" y="3258247"/>
            <a:ext cx="7023794"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394038" y="3245931"/>
            <a:ext cx="5918665" cy="1850224"/>
          </a:xfrm>
        </p:spPr>
        <p:txBody>
          <a:bodyPr rIns="0" anchor="ctr" anchorCtr="0">
            <a:noAutofit/>
          </a:bodyPr>
          <a:lstStyle>
            <a:lvl1pPr algn="l">
              <a:lnSpc>
                <a:spcPct val="100000"/>
              </a:lnSpc>
              <a:defRPr sz="3200" spc="0" baseline="0">
                <a:solidFill>
                  <a:schemeClr val="bg1"/>
                </a:solidFill>
              </a:defRPr>
            </a:lvl1pPr>
          </a:lstStyle>
          <a:p>
            <a:r>
              <a:rPr lang="en-US" dirty="0"/>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385357" y="5224208"/>
            <a:ext cx="5918665" cy="428635"/>
          </a:xfrm>
        </p:spPr>
        <p:txBody>
          <a:bodyPr rIns="0">
            <a:noAutofit/>
          </a:bodyPr>
          <a:lstStyle>
            <a:lvl1pPr marL="0" indent="0" algn="l">
              <a:buNone/>
              <a:defRPr sz="1400">
                <a:solidFill>
                  <a:schemeClr val="accent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93B11AB8-EAC3-A64E-8232-B09EC712489C}"/>
              </a:ext>
            </a:extLst>
          </p:cNvPr>
          <p:cNvSpPr/>
          <p:nvPr/>
        </p:nvSpPr>
        <p:spPr>
          <a:xfrm>
            <a:off x="324196" y="6138955"/>
            <a:ext cx="8396424"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C6B4250A-775D-EF48-A209-44384C0A5ECC}"/>
              </a:ext>
            </a:extLst>
          </p:cNvPr>
          <p:cNvSpPr/>
          <p:nvPr/>
        </p:nvSpPr>
        <p:spPr>
          <a:xfrm>
            <a:off x="5741774" y="6321552"/>
            <a:ext cx="2945027"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383588" y="6050871"/>
            <a:ext cx="2257425" cy="270245"/>
          </a:xfrm>
        </p:spPr>
        <p:txBody>
          <a:bodyPr/>
          <a:lstStyle>
            <a:lvl1pPr marL="0" indent="0">
              <a:buNone/>
              <a:defRPr sz="1000" b="0"/>
            </a:lvl1pPr>
            <a:lvl2pPr marL="88898"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p:nvPicPr>
        <p:blipFill>
          <a:blip r:embed="rId2"/>
          <a:stretch>
            <a:fillRect/>
          </a:stretch>
        </p:blipFill>
        <p:spPr>
          <a:xfrm>
            <a:off x="7560093" y="5703487"/>
            <a:ext cx="1129138" cy="536449"/>
          </a:xfrm>
          <a:prstGeom prst="rect">
            <a:avLst/>
          </a:prstGeom>
        </p:spPr>
      </p:pic>
    </p:spTree>
    <p:extLst>
      <p:ext uri="{BB962C8B-B14F-4D97-AF65-F5344CB8AC3E}">
        <p14:creationId xmlns:p14="http://schemas.microsoft.com/office/powerpoint/2010/main" val="20687797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199505" y="343595"/>
            <a:ext cx="1072342"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1"/>
            <a:ext cx="9144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r>
              <a:rPr lang="en-US"/>
              <a:t>Click icon to add picture</a:t>
            </a:r>
            <a:endParaRPr lang="en-US" dirty="0"/>
          </a:p>
        </p:txBody>
      </p:sp>
      <p:sp>
        <p:nvSpPr>
          <p:cNvPr id="16" name="Freeform 15">
            <a:extLst>
              <a:ext uri="{FF2B5EF4-FFF2-40B4-BE49-F238E27FC236}">
                <a16:creationId xmlns:a16="http://schemas.microsoft.com/office/drawing/2014/main" id="{9C58A3EB-27BC-514E-9F05-03E18670B808}"/>
              </a:ext>
            </a:extLst>
          </p:cNvPr>
          <p:cNvSpPr/>
          <p:nvPr/>
        </p:nvSpPr>
        <p:spPr>
          <a:xfrm>
            <a:off x="-17992" y="3258247"/>
            <a:ext cx="7023794"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394036" y="3245931"/>
            <a:ext cx="5918665" cy="1850224"/>
          </a:xfrm>
        </p:spPr>
        <p:txBody>
          <a:bodyPr rIns="0" anchor="ctr" anchorCtr="0">
            <a:noAutofit/>
          </a:bodyPr>
          <a:lstStyle>
            <a:lvl1pPr algn="l">
              <a:lnSpc>
                <a:spcPct val="100000"/>
              </a:lnSpc>
              <a:defRPr sz="3200" spc="0" baseline="0">
                <a:solidFill>
                  <a:schemeClr val="bg1"/>
                </a:solidFill>
              </a:defRPr>
            </a:lvl1pPr>
          </a:lstStyle>
          <a:p>
            <a:r>
              <a:rPr lang="en-US" dirty="0"/>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385357" y="5223520"/>
            <a:ext cx="5918665" cy="428635"/>
          </a:xfrm>
        </p:spPr>
        <p:txBody>
          <a:bodyPr rIns="0">
            <a:noAutofit/>
          </a:bodyPr>
          <a:lstStyle>
            <a:lvl1pPr marL="0" indent="0" algn="l">
              <a:buNone/>
              <a:defRPr sz="1400">
                <a:solidFill>
                  <a:schemeClr val="accent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93B11AB8-EAC3-A64E-8232-B09EC712489C}"/>
              </a:ext>
            </a:extLst>
          </p:cNvPr>
          <p:cNvSpPr/>
          <p:nvPr/>
        </p:nvSpPr>
        <p:spPr>
          <a:xfrm>
            <a:off x="324196" y="6138955"/>
            <a:ext cx="8362605"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C6B4250A-775D-EF48-A209-44384C0A5ECC}"/>
              </a:ext>
            </a:extLst>
          </p:cNvPr>
          <p:cNvSpPr/>
          <p:nvPr/>
        </p:nvSpPr>
        <p:spPr>
          <a:xfrm>
            <a:off x="5741774" y="6321552"/>
            <a:ext cx="2945027"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383588" y="6050871"/>
            <a:ext cx="2257425" cy="270245"/>
          </a:xfrm>
        </p:spPr>
        <p:txBody>
          <a:bodyPr/>
          <a:lstStyle>
            <a:lvl1pPr marL="0" indent="0">
              <a:buNone/>
              <a:defRPr sz="1000" b="0"/>
            </a:lvl1pPr>
            <a:lvl2pPr marL="88898"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p:nvPicPr>
        <p:blipFill>
          <a:blip r:embed="rId2"/>
          <a:stretch>
            <a:fillRect/>
          </a:stretch>
        </p:blipFill>
        <p:spPr>
          <a:xfrm>
            <a:off x="7560093" y="5703487"/>
            <a:ext cx="1129138" cy="536449"/>
          </a:xfrm>
          <a:prstGeom prst="rect">
            <a:avLst/>
          </a:prstGeom>
        </p:spPr>
      </p:pic>
    </p:spTree>
    <p:extLst>
      <p:ext uri="{BB962C8B-B14F-4D97-AF65-F5344CB8AC3E}">
        <p14:creationId xmlns:p14="http://schemas.microsoft.com/office/powerpoint/2010/main" val="36610730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430072" y="2781837"/>
            <a:ext cx="6227505" cy="1796889"/>
          </a:xfrm>
        </p:spPr>
        <p:txBody>
          <a:bodyPr anchor="ctr">
            <a:noAutofit/>
          </a:bodyPr>
          <a:lstStyle>
            <a:lvl1pPr algn="l">
              <a:defRPr sz="3800" spc="0" baseline="0">
                <a:solidFill>
                  <a:schemeClr val="bg1"/>
                </a:solidFill>
              </a:defRPr>
            </a:lvl1pPr>
          </a:lstStyle>
          <a:p>
            <a:r>
              <a:rPr lang="en-US" dirty="0"/>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457201" y="609601"/>
            <a:ext cx="460213"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1800" dirty="0"/>
          </a:p>
        </p:txBody>
      </p:sp>
    </p:spTree>
    <p:extLst>
      <p:ext uri="{BB962C8B-B14F-4D97-AF65-F5344CB8AC3E}">
        <p14:creationId xmlns:p14="http://schemas.microsoft.com/office/powerpoint/2010/main" val="22405423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457201" y="609601"/>
            <a:ext cx="460213"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1800" dirty="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430072" y="2781837"/>
            <a:ext cx="6227505" cy="1796889"/>
          </a:xfrm>
        </p:spPr>
        <p:txBody>
          <a:bodyPr anchor="ctr">
            <a:noAutofit/>
          </a:bodyPr>
          <a:lstStyle>
            <a:lvl1pPr algn="l">
              <a:defRPr sz="3800" spc="0" baseline="0">
                <a:solidFill>
                  <a:schemeClr val="tx1"/>
                </a:solidFill>
              </a:defRPr>
            </a:lvl1pPr>
          </a:lstStyle>
          <a:p>
            <a:r>
              <a:rPr lang="en-US" dirty="0"/>
              <a:t>Section title</a:t>
            </a:r>
          </a:p>
        </p:txBody>
      </p:sp>
    </p:spTree>
    <p:extLst>
      <p:ext uri="{BB962C8B-B14F-4D97-AF65-F5344CB8AC3E}">
        <p14:creationId xmlns:p14="http://schemas.microsoft.com/office/powerpoint/2010/main" val="12208181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926" y="469286"/>
            <a:ext cx="7260971" cy="731520"/>
          </a:xfrm>
        </p:spPr>
        <p:txBody>
          <a:bodyPr vert="horz" lIns="91440" tIns="45720" rIns="91440" bIns="45720" rtlCol="0" anchor="t" anchorCtr="0">
            <a:noAutofit/>
          </a:bodyPr>
          <a:lstStyle>
            <a:lvl1pPr>
              <a:lnSpc>
                <a:spcPct val="100000"/>
              </a:lnSpc>
              <a:defRPr lang="en-US"/>
            </a:lvl1pPr>
          </a:lstStyle>
          <a:p>
            <a:pPr lvl="0"/>
            <a:r>
              <a:rPr lang="en-US" dirty="0"/>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5955354" y="6241566"/>
            <a:ext cx="2455394"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374905" y="1499616"/>
            <a:ext cx="7260971" cy="4526280"/>
          </a:xfrm>
        </p:spPr>
        <p:txBody>
          <a:bodyPr/>
          <a:lstStyle>
            <a:lvl1pPr marL="114297" indent="-114297">
              <a:spcBef>
                <a:spcPts val="300"/>
              </a:spcBef>
              <a:spcAft>
                <a:spcPts val="600"/>
              </a:spcAft>
              <a:buClr>
                <a:schemeClr val="accent1"/>
              </a:buClr>
              <a:tabLst/>
              <a:defRPr sz="1425"/>
            </a:lvl1pPr>
            <a:lvl2pPr marL="217483" indent="-98423">
              <a:spcBef>
                <a:spcPts val="0"/>
              </a:spcBef>
              <a:spcAft>
                <a:spcPts val="600"/>
              </a:spcAft>
              <a:buClr>
                <a:schemeClr val="accent1"/>
              </a:buClr>
              <a:tabLst/>
              <a:defRPr sz="1425"/>
            </a:lvl2pPr>
            <a:lvl3pPr marL="314318" indent="-82548">
              <a:spcBef>
                <a:spcPts val="0"/>
              </a:spcBef>
              <a:spcAft>
                <a:spcPts val="600"/>
              </a:spcAft>
              <a:buClr>
                <a:schemeClr val="accent1"/>
              </a:buClr>
              <a:tabLst/>
              <a:defRPr sz="1200"/>
            </a:lvl3pPr>
            <a:lvl4pPr marL="404803" indent="-90486">
              <a:spcBef>
                <a:spcPts val="0"/>
              </a:spcBef>
              <a:spcAft>
                <a:spcPts val="600"/>
              </a:spcAft>
              <a:buClr>
                <a:schemeClr val="accent1"/>
              </a:buClr>
              <a:tabLst/>
              <a:defRPr sz="1125"/>
            </a:lvl4pPr>
            <a:lvl5pPr marL="493701" indent="-80961">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319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926" y="469287"/>
            <a:ext cx="7260971" cy="1096841"/>
          </a:xfrm>
        </p:spPr>
        <p:txBody>
          <a:bodyPr vert="horz" lIns="91440" tIns="45720" rIns="91440" bIns="45720" rtlCol="0" anchor="t" anchorCtr="0">
            <a:noAutofit/>
          </a:bodyPr>
          <a:lstStyle>
            <a:lvl1pPr>
              <a:lnSpc>
                <a:spcPct val="100000"/>
              </a:lnSpc>
              <a:defRPr lang="en-US"/>
            </a:lvl1pPr>
          </a:lstStyle>
          <a:p>
            <a:pPr lvl="0"/>
            <a:r>
              <a:rPr lang="en-US" dirty="0"/>
              <a:t>Click to add a title style with a </a:t>
            </a:r>
            <a:br>
              <a:rPr lang="en-US" dirty="0"/>
            </a:br>
            <a:r>
              <a:rPr lang="en-US" dirty="0"/>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5955354" y="6241566"/>
            <a:ext cx="2455394" cy="366183"/>
          </a:xfrm>
          <a:prstGeom prst="rect">
            <a:avLst/>
          </a:prstGeom>
        </p:spPr>
        <p:txBody>
          <a:bodyPr vert="horz" lIns="91440" tIns="45720" rIns="91440" bIns="45720" rtlCol="0" anchor="ctr"/>
          <a:lstStyle>
            <a:lvl1pPr algn="r">
              <a:defRPr sz="800">
                <a:solidFill>
                  <a:schemeClr val="accent1"/>
                </a:solidFill>
              </a:defRPr>
            </a:lvl1pPr>
          </a:lstStyle>
          <a:p>
            <a:r>
              <a:rPr lang="en-US"/>
              <a:t>Type Division Name here</a:t>
            </a:r>
            <a:endParaRPr lang="en-US" dirty="0"/>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374905" y="1862937"/>
            <a:ext cx="7260971" cy="4105740"/>
          </a:xfrm>
        </p:spPr>
        <p:txBody>
          <a:bodyPr/>
          <a:lstStyle>
            <a:lvl1pPr marL="114297" indent="-114297">
              <a:spcBef>
                <a:spcPts val="300"/>
              </a:spcBef>
              <a:spcAft>
                <a:spcPts val="600"/>
              </a:spcAft>
              <a:buClr>
                <a:schemeClr val="accent1"/>
              </a:buClr>
              <a:tabLst/>
              <a:defRPr sz="1425"/>
            </a:lvl1pPr>
            <a:lvl2pPr marL="217483" indent="-98423">
              <a:spcBef>
                <a:spcPts val="0"/>
              </a:spcBef>
              <a:spcAft>
                <a:spcPts val="600"/>
              </a:spcAft>
              <a:buClr>
                <a:schemeClr val="accent1"/>
              </a:buClr>
              <a:tabLst/>
              <a:defRPr sz="1425"/>
            </a:lvl2pPr>
            <a:lvl3pPr marL="314318" indent="-82548">
              <a:spcBef>
                <a:spcPts val="0"/>
              </a:spcBef>
              <a:spcAft>
                <a:spcPts val="600"/>
              </a:spcAft>
              <a:buClr>
                <a:schemeClr val="accent1"/>
              </a:buClr>
              <a:tabLst/>
              <a:defRPr sz="1200"/>
            </a:lvl3pPr>
            <a:lvl4pPr marL="404803" indent="-90486">
              <a:spcBef>
                <a:spcPts val="0"/>
              </a:spcBef>
              <a:spcAft>
                <a:spcPts val="600"/>
              </a:spcAft>
              <a:buClr>
                <a:schemeClr val="accent1"/>
              </a:buClr>
              <a:tabLst/>
              <a:defRPr sz="1125"/>
            </a:lvl4pPr>
            <a:lvl5pPr marL="493701" indent="-80961">
              <a:spcBef>
                <a:spcPts val="0"/>
              </a:spcBef>
              <a:spcAft>
                <a:spcPts val="600"/>
              </a:spcAft>
              <a:buClr>
                <a:schemeClr val="accent1"/>
              </a:buClr>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77932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387925" y="469263"/>
            <a:ext cx="7260336" cy="73250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374904" y="1501606"/>
            <a:ext cx="7260336"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8410749" y="6242305"/>
            <a:ext cx="352985" cy="374396"/>
          </a:xfrm>
          <a:prstGeom prst="rect">
            <a:avLst/>
          </a:prstGeom>
        </p:spPr>
        <p:txBody>
          <a:bodyPr vert="horz" lIns="91440" tIns="45720" rIns="91440" bIns="45720" rtlCol="0" anchor="ctr"/>
          <a:lstStyle>
            <a:lvl1pPr algn="r">
              <a:defRPr sz="800"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dirty="0"/>
          </a:p>
        </p:txBody>
      </p:sp>
      <p:sp>
        <p:nvSpPr>
          <p:cNvPr id="8" name="TextBox 7">
            <a:extLst>
              <a:ext uri="{FF2B5EF4-FFF2-40B4-BE49-F238E27FC236}">
                <a16:creationId xmlns:a16="http://schemas.microsoft.com/office/drawing/2014/main" id="{9ED704B1-56F3-BC48-B63B-4E3939705733}"/>
              </a:ext>
            </a:extLst>
          </p:cNvPr>
          <p:cNvSpPr txBox="1"/>
          <p:nvPr/>
        </p:nvSpPr>
        <p:spPr>
          <a:xfrm>
            <a:off x="1641438" y="6446351"/>
            <a:ext cx="2363634" cy="184666"/>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6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Lestin</a:t>
            </a:r>
            <a:r>
              <a:rPr kumimoji="0" lang="en-US" sz="6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Jackson. All Rights Reserved.</a:t>
            </a:r>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5935705" y="6241566"/>
            <a:ext cx="2475043" cy="366183"/>
          </a:xfrm>
          <a:prstGeom prst="rect">
            <a:avLst/>
          </a:prstGeom>
        </p:spPr>
        <p:txBody>
          <a:bodyPr vert="horz" lIns="91440" tIns="45720" rIns="91440" bIns="45720" rtlCol="0" anchor="ctr"/>
          <a:lstStyle>
            <a:lvl1pPr algn="r">
              <a:defRPr sz="800">
                <a:solidFill>
                  <a:schemeClr val="tx1"/>
                </a:solidFill>
              </a:defRPr>
            </a:lvl1pPr>
          </a:lstStyle>
          <a:p>
            <a:r>
              <a:rPr lang="en-US" dirty="0" err="1"/>
              <a:t>DataScience</a:t>
            </a:r>
            <a:r>
              <a:rPr lang="en-US" dirty="0"/>
              <a:t> Training</a:t>
            </a:r>
          </a:p>
        </p:txBody>
      </p:sp>
      <p:grpSp>
        <p:nvGrpSpPr>
          <p:cNvPr id="5" name="Group 4">
            <a:extLst>
              <a:ext uri="{FF2B5EF4-FFF2-40B4-BE49-F238E27FC236}">
                <a16:creationId xmlns:a16="http://schemas.microsoft.com/office/drawing/2014/main" id="{84BE4005-2CCC-6449-BCCF-A252CACAD3A2}"/>
              </a:ext>
            </a:extLst>
          </p:cNvPr>
          <p:cNvGrpSpPr/>
          <p:nvPr userDrawn="1"/>
        </p:nvGrpSpPr>
        <p:grpSpPr>
          <a:xfrm>
            <a:off x="388697" y="6360161"/>
            <a:ext cx="689110" cy="270856"/>
            <a:chOff x="155553" y="6298991"/>
            <a:chExt cx="652827" cy="293513"/>
          </a:xfrm>
        </p:grpSpPr>
        <p:sp>
          <p:nvSpPr>
            <p:cNvPr id="10" name="Graphic 8">
              <a:extLst>
                <a:ext uri="{FF2B5EF4-FFF2-40B4-BE49-F238E27FC236}">
                  <a16:creationId xmlns:a16="http://schemas.microsoft.com/office/drawing/2014/main" id="{129DDFE8-CD12-8644-AE9F-FB940196156F}"/>
                </a:ext>
              </a:extLst>
            </p:cNvPr>
            <p:cNvSpPr/>
            <p:nvPr/>
          </p:nvSpPr>
          <p:spPr>
            <a:xfrm rot="5572025">
              <a:off x="172379" y="6282165"/>
              <a:ext cx="276050"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1800" dirty="0"/>
            </a:p>
          </p:txBody>
        </p:sp>
        <p:sp>
          <p:nvSpPr>
            <p:cNvPr id="9" name="Graphic 8">
              <a:extLst>
                <a:ext uri="{FF2B5EF4-FFF2-40B4-BE49-F238E27FC236}">
                  <a16:creationId xmlns:a16="http://schemas.microsoft.com/office/drawing/2014/main" id="{B89CAB66-5A07-2B42-A5AD-0C728CCD29C8}"/>
                </a:ext>
              </a:extLst>
            </p:cNvPr>
            <p:cNvSpPr/>
            <p:nvPr userDrawn="1"/>
          </p:nvSpPr>
          <p:spPr>
            <a:xfrm rot="16474285">
              <a:off x="513201" y="6297325"/>
              <a:ext cx="266208" cy="324150"/>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00550907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hf hdr="0" ftr="0" dt="0"/>
  <p:txStyles>
    <p:titleStyle>
      <a:lvl1pPr algn="l" defTabSz="685783" rtl="0" eaLnBrk="1" latinLnBrk="0" hangingPunct="1">
        <a:lnSpc>
          <a:spcPct val="100000"/>
        </a:lnSpc>
        <a:spcBef>
          <a:spcPct val="0"/>
        </a:spcBef>
        <a:buNone/>
        <a:defRPr sz="2400" b="1" i="0" kern="1200" spc="0" baseline="0">
          <a:solidFill>
            <a:schemeClr val="accent1"/>
          </a:solidFill>
          <a:latin typeface="+mj-lt"/>
          <a:ea typeface="+mj-ea"/>
          <a:cs typeface="+mj-cs"/>
        </a:defRPr>
      </a:lvl1pPr>
    </p:titleStyle>
    <p:bodyStyle>
      <a:lvl1pPr marL="117472" indent="-117472" algn="l" defTabSz="685783" rtl="0" eaLnBrk="1" latinLnBrk="0" hangingPunct="1">
        <a:lnSpc>
          <a:spcPct val="90000"/>
        </a:lnSpc>
        <a:spcBef>
          <a:spcPts val="300"/>
        </a:spcBef>
        <a:spcAft>
          <a:spcPts val="600"/>
        </a:spcAft>
        <a:buClr>
          <a:schemeClr val="accent1"/>
        </a:buClr>
        <a:buFont typeface="Arial" panose="020B0604020202020204" pitchFamily="34" charset="0"/>
        <a:buChar char="•"/>
        <a:tabLst/>
        <a:defRPr sz="1425" b="0" i="0" kern="1200">
          <a:solidFill>
            <a:schemeClr val="accent1"/>
          </a:solidFill>
          <a:latin typeface="+mn-lt"/>
          <a:ea typeface="+mn-ea"/>
          <a:cs typeface="Arial" panose="020B0604020202020204" pitchFamily="34" charset="0"/>
        </a:defRPr>
      </a:lvl1pPr>
      <a:lvl2pPr marL="219070" indent="-101597" algn="l" defTabSz="685783" rtl="0" eaLnBrk="1" latinLnBrk="0" hangingPunct="1">
        <a:lnSpc>
          <a:spcPct val="90000"/>
        </a:lnSpc>
        <a:spcBef>
          <a:spcPts val="0"/>
        </a:spcBef>
        <a:spcAft>
          <a:spcPts val="600"/>
        </a:spcAft>
        <a:buClr>
          <a:schemeClr val="accent1"/>
        </a:buClr>
        <a:buFont typeface="System Font Regular"/>
        <a:buChar char="-"/>
        <a:tabLst/>
        <a:defRPr sz="1425" b="0" i="0" kern="1200">
          <a:solidFill>
            <a:schemeClr val="accent1"/>
          </a:solidFill>
          <a:latin typeface="+mn-lt"/>
          <a:ea typeface="+mn-ea"/>
          <a:cs typeface="Arial" panose="020B0604020202020204" pitchFamily="34" charset="0"/>
        </a:defRPr>
      </a:lvl2pPr>
      <a:lvl3pPr marL="328605" indent="-101597" algn="l" defTabSz="685783" rtl="0" eaLnBrk="1" latinLnBrk="0" hangingPunct="1">
        <a:lnSpc>
          <a:spcPct val="90000"/>
        </a:lnSpc>
        <a:spcBef>
          <a:spcPts val="0"/>
        </a:spcBef>
        <a:spcAft>
          <a:spcPts val="600"/>
        </a:spcAft>
        <a:buClr>
          <a:schemeClr val="accent1"/>
        </a:buClr>
        <a:buFont typeface="Arial" panose="020B0604020202020204" pitchFamily="34" charset="0"/>
        <a:buChar char="•"/>
        <a:tabLst/>
        <a:defRPr sz="1200" b="0" i="0" kern="1200">
          <a:solidFill>
            <a:schemeClr val="accent1"/>
          </a:solidFill>
          <a:latin typeface="+mn-lt"/>
          <a:ea typeface="+mn-ea"/>
          <a:cs typeface="Arial" panose="020B0604020202020204" pitchFamily="34" charset="0"/>
        </a:defRPr>
      </a:lvl3pPr>
      <a:lvl4pPr marL="401628" indent="-73023" algn="l" defTabSz="685783" rtl="0" eaLnBrk="1" latinLnBrk="0" hangingPunct="1">
        <a:lnSpc>
          <a:spcPct val="90000"/>
        </a:lnSpc>
        <a:spcBef>
          <a:spcPts val="0"/>
        </a:spcBef>
        <a:spcAft>
          <a:spcPts val="600"/>
        </a:spcAft>
        <a:buClr>
          <a:schemeClr val="accent1"/>
        </a:buClr>
        <a:buFont typeface="System Font Regular"/>
        <a:buChar char="-"/>
        <a:tabLst/>
        <a:defRPr sz="1125" b="0" i="0" kern="1200">
          <a:solidFill>
            <a:schemeClr val="accent1"/>
          </a:solidFill>
          <a:latin typeface="+mn-lt"/>
          <a:ea typeface="+mn-ea"/>
          <a:cs typeface="Arial" panose="020B0604020202020204" pitchFamily="34" charset="0"/>
        </a:defRPr>
      </a:lvl4pPr>
      <a:lvl5pPr marL="520687" indent="-101597" algn="l" defTabSz="685783" rtl="0" eaLnBrk="1" latinLnBrk="0" hangingPunct="1">
        <a:lnSpc>
          <a:spcPct val="90000"/>
        </a:lnSpc>
        <a:spcBef>
          <a:spcPts val="0"/>
        </a:spcBef>
        <a:spcAft>
          <a:spcPts val="600"/>
        </a:spcAft>
        <a:buClr>
          <a:schemeClr val="accent1"/>
        </a:buClr>
        <a:buFont typeface="Arial" panose="020B0604020202020204" pitchFamily="34" charset="0"/>
        <a:buChar char="•"/>
        <a:tabLst/>
        <a:defRPr sz="1050" b="0" i="0" kern="1200">
          <a:solidFill>
            <a:schemeClr val="accent1"/>
          </a:solidFill>
          <a:latin typeface="+mn-lt"/>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212456" y="1650181"/>
            <a:ext cx="4344156" cy="451939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627207"/>
            <a:ext cx="4344156" cy="454236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601156" y="1627207"/>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rgbClr val="002060"/>
                </a:solidFill>
                <a:latin typeface="Arial"/>
                <a:ea typeface="Arial"/>
                <a:cs typeface="Arial"/>
                <a:sym typeface="Arial"/>
              </a:rPr>
              <a:t>Context</a:t>
            </a:r>
            <a:endParaRPr sz="1400" b="1" i="0" u="none" strike="noStrike" cap="none" dirty="0">
              <a:solidFill>
                <a:srgbClr val="00206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Constraints within solution space</a:t>
            </a:r>
            <a:endParaRPr sz="1400" b="1" i="0" u="none" strike="noStrike" cap="none" dirty="0">
              <a:solidFill>
                <a:srgbClr val="000000"/>
              </a:solidFill>
              <a:latin typeface="Arial"/>
              <a:ea typeface="Arial"/>
              <a:cs typeface="Arial"/>
              <a:sym typeface="Arial"/>
            </a:endParaRPr>
          </a:p>
        </p:txBody>
      </p:sp>
      <p:sp>
        <p:nvSpPr>
          <p:cNvPr id="26" name="Google Shape;26;p1"/>
          <p:cNvSpPr/>
          <p:nvPr/>
        </p:nvSpPr>
        <p:spPr>
          <a:xfrm>
            <a:off x="4596186" y="3695121"/>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4678" y="3457839"/>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11135" y="347558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Criteria for success</a:t>
            </a:r>
            <a:endParaRPr sz="1400" b="1" i="0" u="none" strike="noStrike" cap="none" dirty="0">
              <a:solidFill>
                <a:srgbClr val="000000"/>
              </a:solidFill>
              <a:latin typeface="Arial"/>
              <a:ea typeface="Arial"/>
              <a:cs typeface="Arial"/>
              <a:sym typeface="Arial"/>
            </a:endParaRPr>
          </a:p>
        </p:txBody>
      </p:sp>
      <p:sp>
        <p:nvSpPr>
          <p:cNvPr id="29" name="Google Shape;29;p1"/>
          <p:cNvSpPr/>
          <p:nvPr/>
        </p:nvSpPr>
        <p:spPr>
          <a:xfrm>
            <a:off x="5021179" y="372717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Stakeholders to provide key insight</a:t>
            </a:r>
            <a:endParaRPr sz="1400" b="1" i="0" u="none" strike="noStrike" cap="none" dirty="0">
              <a:solidFill>
                <a:srgbClr val="000000"/>
              </a:solidFill>
              <a:latin typeface="Arial"/>
              <a:ea typeface="Arial"/>
              <a:cs typeface="Arial"/>
              <a:sym typeface="Arial"/>
            </a:endParaRPr>
          </a:p>
        </p:txBody>
      </p:sp>
      <p:sp>
        <p:nvSpPr>
          <p:cNvPr id="30" name="Google Shape;30;p1"/>
          <p:cNvSpPr/>
          <p:nvPr/>
        </p:nvSpPr>
        <p:spPr>
          <a:xfrm>
            <a:off x="233887" y="4466998"/>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595681" y="4798067"/>
            <a:ext cx="288315" cy="288315"/>
          </a:xfrm>
          <a:prstGeom prst="rect">
            <a:avLst/>
          </a:prstGeom>
          <a:solidFill>
            <a:srgbClr val="0070C0"/>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11135" y="453630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Scope of solution space </a:t>
            </a:r>
            <a:endParaRPr sz="1400" b="1"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Key</a:t>
            </a:r>
            <a:r>
              <a:rPr lang="en-AU" sz="1428" b="1" i="0" u="none" strike="noStrike" cap="none" dirty="0">
                <a:solidFill>
                  <a:schemeClr val="dk1"/>
                </a:solidFill>
                <a:latin typeface="Arial"/>
                <a:ea typeface="Arial"/>
                <a:cs typeface="Arial"/>
                <a:sym typeface="Arial"/>
              </a:rPr>
              <a:t> data sources </a:t>
            </a:r>
            <a:endParaRPr sz="1400" b="1"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7"/>
            <a:ext cx="4324418" cy="622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latin typeface="+mn-lt"/>
              </a:rPr>
              <a:t>Determine the optimal pricing strategy that will encourage two things</a:t>
            </a:r>
          </a:p>
          <a:p>
            <a:pPr marR="0" lvl="0" algn="l" rtl="0">
              <a:lnSpc>
                <a:spcPct val="100000"/>
              </a:lnSpc>
              <a:spcBef>
                <a:spcPts val="0"/>
              </a:spcBef>
              <a:spcAft>
                <a:spcPts val="0"/>
              </a:spcAft>
            </a:pPr>
            <a:r>
              <a:rPr lang="en-US" sz="1070" dirty="0">
                <a:latin typeface="+mn-lt"/>
              </a:rPr>
              <a:t>1. Increased utilization of the facilities</a:t>
            </a:r>
          </a:p>
          <a:p>
            <a:pPr marR="0" lvl="0" algn="l" rtl="0">
              <a:lnSpc>
                <a:spcPct val="100000"/>
              </a:lnSpc>
              <a:spcBef>
                <a:spcPts val="0"/>
              </a:spcBef>
              <a:spcAft>
                <a:spcPts val="0"/>
              </a:spcAft>
            </a:pPr>
            <a:r>
              <a:rPr lang="en-US" sz="1070" dirty="0">
                <a:latin typeface="+mn-lt"/>
              </a:rPr>
              <a:t>2. Improvement in the profitability of Big Mountain by increases in </a:t>
            </a:r>
          </a:p>
          <a:p>
            <a:pPr marR="0" lvl="0" algn="l" rtl="0">
              <a:lnSpc>
                <a:spcPct val="100000"/>
              </a:lnSpc>
              <a:spcBef>
                <a:spcPts val="0"/>
              </a:spcBef>
              <a:spcAft>
                <a:spcPts val="0"/>
              </a:spcAft>
            </a:pPr>
            <a:r>
              <a:rPr lang="en-US" sz="1070" dirty="0">
                <a:latin typeface="+mn-lt"/>
              </a:rPr>
              <a:t>    some combination of the following:</a:t>
            </a:r>
          </a:p>
          <a:p>
            <a:pPr marL="171450" lvl="5" indent="-171450">
              <a:buFont typeface="Arial" panose="020B0604020202020204" pitchFamily="34" charset="0"/>
              <a:buChar char="•"/>
            </a:pPr>
            <a:r>
              <a:rPr lang="en-US" sz="1070" dirty="0">
                <a:latin typeface="+mn-lt"/>
              </a:rPr>
              <a:t>Increase revenue </a:t>
            </a:r>
          </a:p>
          <a:p>
            <a:pPr marL="171450" lvl="3" indent="-171450">
              <a:buFont typeface="Arial" panose="020B0604020202020204" pitchFamily="34" charset="0"/>
              <a:buChar char="•"/>
            </a:pPr>
            <a:r>
              <a:rPr lang="en-US" sz="1070" dirty="0">
                <a:latin typeface="+mn-lt"/>
              </a:rPr>
              <a:t>Increase operating margins </a:t>
            </a:r>
          </a:p>
          <a:p>
            <a:pPr marL="171450" lvl="3" indent="-171450">
              <a:buFont typeface="Arial" panose="020B0604020202020204" pitchFamily="34" charset="0"/>
              <a:buChar char="•"/>
            </a:pPr>
            <a:r>
              <a:rPr lang="en-US" sz="1070" dirty="0">
                <a:latin typeface="+mn-lt"/>
              </a:rPr>
              <a:t>Increase utilization</a:t>
            </a:r>
          </a:p>
          <a:p>
            <a:pPr marL="171450" lvl="3" indent="-171450">
              <a:buFont typeface="Arial" panose="020B0604020202020204" pitchFamily="34" charset="0"/>
              <a:buChar char="•"/>
            </a:pPr>
            <a:r>
              <a:rPr lang="en-US" sz="1070" dirty="0">
                <a:latin typeface="+mn-lt"/>
              </a:rPr>
              <a:t>Reduce operating costs</a:t>
            </a:r>
          </a:p>
          <a:p>
            <a:pPr marL="0" marR="0" lvl="0" indent="0" algn="l" rtl="0">
              <a:lnSpc>
                <a:spcPct val="100000"/>
              </a:lnSpc>
              <a:spcBef>
                <a:spcPts val="0"/>
              </a:spcBef>
              <a:spcAft>
                <a:spcPts val="0"/>
              </a:spcAft>
              <a:buNone/>
            </a:pPr>
            <a:endParaRPr dirty="0"/>
          </a:p>
        </p:txBody>
      </p:sp>
      <p:sp>
        <p:nvSpPr>
          <p:cNvPr id="35" name="Google Shape;35;p1"/>
          <p:cNvSpPr txBox="1"/>
          <p:nvPr/>
        </p:nvSpPr>
        <p:spPr>
          <a:xfrm>
            <a:off x="232194" y="3751371"/>
            <a:ext cx="4235332" cy="575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a:solidFill>
                  <a:schemeClr val="accent1"/>
                </a:solidFill>
                <a:latin typeface="Arial"/>
                <a:ea typeface="Arial"/>
                <a:cs typeface="Arial"/>
                <a:sym typeface="Arial"/>
              </a:rPr>
              <a:t>Increase growth and profit margin by one or both of the following:</a:t>
            </a:r>
          </a:p>
          <a:p>
            <a:pPr marL="0" marR="0" lvl="0" indent="0" algn="l" rtl="0">
              <a:lnSpc>
                <a:spcPct val="100000"/>
              </a:lnSpc>
              <a:spcBef>
                <a:spcPts val="0"/>
              </a:spcBef>
              <a:spcAft>
                <a:spcPts val="0"/>
              </a:spcAft>
              <a:buNone/>
            </a:pPr>
            <a:r>
              <a:rPr lang="en-US" sz="1071" i="0" u="none" strike="noStrike" cap="none" dirty="0">
                <a:solidFill>
                  <a:schemeClr val="accent1"/>
                </a:solidFill>
                <a:latin typeface="Arial"/>
                <a:ea typeface="Arial"/>
                <a:cs typeface="Arial"/>
                <a:sym typeface="Arial"/>
              </a:rPr>
              <a:t>1. Maintain or increased ticket pricing.</a:t>
            </a:r>
          </a:p>
          <a:p>
            <a:pPr marL="0" marR="0" lvl="0" indent="0" algn="l" rtl="0">
              <a:lnSpc>
                <a:spcPct val="100000"/>
              </a:lnSpc>
              <a:spcBef>
                <a:spcPts val="0"/>
              </a:spcBef>
              <a:spcAft>
                <a:spcPts val="0"/>
              </a:spcAft>
              <a:buNone/>
            </a:pPr>
            <a:r>
              <a:rPr lang="en-US" sz="1071" dirty="0"/>
              <a:t>2. Reduce operating costs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232194" y="4832075"/>
            <a:ext cx="4235333"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a:solidFill>
                  <a:schemeClr val="accent1"/>
                </a:solidFill>
                <a:latin typeface="Arial"/>
                <a:ea typeface="Arial"/>
                <a:cs typeface="Arial"/>
                <a:sym typeface="Arial"/>
              </a:rPr>
              <a:t>Reduce the number of lifts to lower cost or increase prices without adversely affecting utilization</a:t>
            </a:r>
            <a:endParaRPr sz="1070" i="0" u="none" strike="noStrike" cap="none" dirty="0">
              <a:solidFill>
                <a:schemeClr val="accent1"/>
              </a:solidFill>
              <a:latin typeface="Arial"/>
              <a:ea typeface="Arial"/>
              <a:cs typeface="Arial"/>
              <a:sym typeface="Arial"/>
            </a:endParaRPr>
          </a:p>
        </p:txBody>
      </p:sp>
      <p:sp>
        <p:nvSpPr>
          <p:cNvPr id="37" name="Google Shape;37;p1"/>
          <p:cNvSpPr txBox="1"/>
          <p:nvPr/>
        </p:nvSpPr>
        <p:spPr>
          <a:xfrm>
            <a:off x="4607125" y="1966313"/>
            <a:ext cx="4304681" cy="1504229"/>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chemeClr val="accent1"/>
                </a:solidFill>
                <a:latin typeface="Arial"/>
                <a:ea typeface="Arial"/>
                <a:cs typeface="Arial"/>
                <a:sym typeface="Arial"/>
              </a:rPr>
              <a:t>Unwillingness to implement the </a:t>
            </a:r>
            <a:r>
              <a:rPr lang="en-AU" sz="1070" dirty="0">
                <a:solidFill>
                  <a:schemeClr val="accent1"/>
                </a:solidFill>
              </a:rPr>
              <a:t>recommendations </a:t>
            </a:r>
            <a:r>
              <a:rPr lang="en-AU" sz="1070" dirty="0"/>
              <a:t>of our study because of previous commitments or fear that we may be taking on additional risk by changing our pricing for example or deciding that the lifts recently added should be decommissioned if that is what is recommended by our findings.</a:t>
            </a:r>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chemeClr val="accent1"/>
                </a:solidFill>
                <a:latin typeface="Arial"/>
                <a:ea typeface="Arial"/>
                <a:cs typeface="Arial"/>
                <a:sym typeface="Arial"/>
              </a:rPr>
              <a:t>Big Mountain is also constrained by existing market environment and its competitors. It has to account for prices available from its competitors for similar offerings.</a:t>
            </a:r>
          </a:p>
          <a:p>
            <a:pPr marL="0" marR="0" lvl="0" indent="0" algn="l" rtl="0">
              <a:lnSpc>
                <a:spcPct val="100000"/>
              </a:lnSpc>
              <a:spcBef>
                <a:spcPts val="0"/>
              </a:spcBef>
              <a:spcAft>
                <a:spcPts val="0"/>
              </a:spcAft>
              <a:buNone/>
            </a:pP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87152" y="5148842"/>
            <a:ext cx="3844026" cy="63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CSV File available from database manager</a:t>
            </a:r>
            <a:endParaRPr sz="107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84140" y="116630"/>
            <a:ext cx="8727666" cy="1361781"/>
          </a:xfrm>
          <a:prstGeom prst="wedgeRectCallout">
            <a:avLst>
              <a:gd name="adj1" fmla="val 53513"/>
              <a:gd name="adj2" fmla="val 6588"/>
            </a:avLst>
          </a:prstGeom>
          <a:solidFill>
            <a:srgbClr val="00B0F0"/>
          </a:solidFill>
          <a:ln>
            <a:solidFill>
              <a:schemeClr val="bg1"/>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Arial"/>
              <a:ea typeface="Arial"/>
              <a:cs typeface="Arial"/>
              <a:sym typeface="Arial"/>
            </a:endParaRPr>
          </a:p>
        </p:txBody>
      </p:sp>
      <p:sp>
        <p:nvSpPr>
          <p:cNvPr id="46" name="Google Shape;46;p1"/>
          <p:cNvSpPr txBox="1">
            <a:spLocks noGrp="1"/>
          </p:cNvSpPr>
          <p:nvPr>
            <p:ph type="title"/>
          </p:nvPr>
        </p:nvSpPr>
        <p:spPr>
          <a:xfrm>
            <a:off x="250070" y="189590"/>
            <a:ext cx="872766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587388" y="4208016"/>
            <a:ext cx="4324418" cy="4031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chemeClr val="accent1"/>
                </a:solidFill>
                <a:latin typeface="Arial"/>
                <a:ea typeface="Arial"/>
                <a:cs typeface="Arial"/>
                <a:sym typeface="Arial"/>
              </a:rPr>
              <a:t>Jimmy Blackburn – Director of Operations</a:t>
            </a:r>
          </a:p>
          <a:p>
            <a:pPr marL="0" marR="0" lvl="0" indent="0" algn="l" rtl="0">
              <a:lnSpc>
                <a:spcPct val="100000"/>
              </a:lnSpc>
              <a:spcBef>
                <a:spcPts val="0"/>
              </a:spcBef>
              <a:spcAft>
                <a:spcPts val="0"/>
              </a:spcAft>
              <a:buNone/>
            </a:pPr>
            <a:r>
              <a:rPr lang="en-US" sz="1070" dirty="0">
                <a:solidFill>
                  <a:schemeClr val="accent1"/>
                </a:solidFill>
              </a:rPr>
              <a:t>Alesha Eisen</a:t>
            </a:r>
            <a:r>
              <a:rPr lang="en-AU" sz="1071" b="0" i="0" u="none" strike="noStrike" cap="none" dirty="0">
                <a:solidFill>
                  <a:schemeClr val="accent1"/>
                </a:solidFill>
                <a:latin typeface="Arial"/>
                <a:ea typeface="Arial"/>
                <a:cs typeface="Arial"/>
                <a:sym typeface="Arial"/>
              </a:rPr>
              <a:t>– Database Manager</a:t>
            </a:r>
          </a:p>
        </p:txBody>
      </p:sp>
      <p:sp>
        <p:nvSpPr>
          <p:cNvPr id="48" name="Google Shape;48;p1"/>
          <p:cNvSpPr txBox="1"/>
          <p:nvPr/>
        </p:nvSpPr>
        <p:spPr>
          <a:xfrm>
            <a:off x="184140" y="540901"/>
            <a:ext cx="8584648" cy="6677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solidFill>
                  <a:schemeClr val="bg1"/>
                </a:solidFill>
                <a:latin typeface="+mj-lt"/>
              </a:rPr>
              <a:t>Determine the optimum price and/or pricing strategy relative to competitors to help Big Mountain Resort increase revenue through higher utilization of their facilities, cost reduction  and increase operating margins.</a:t>
            </a:r>
            <a:endParaRPr sz="1400" b="1" i="0" u="none" strike="noStrike" cap="none" dirty="0">
              <a:solidFill>
                <a:schemeClr val="bg1"/>
              </a:solidFill>
              <a:latin typeface="+mj-lt"/>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3EA8-937E-A74A-AB9C-62EE66E1BDF9}"/>
              </a:ext>
            </a:extLst>
          </p:cNvPr>
          <p:cNvSpPr>
            <a:spLocks noGrp="1"/>
          </p:cNvSpPr>
          <p:nvPr>
            <p:ph type="title"/>
          </p:nvPr>
        </p:nvSpPr>
        <p:spPr/>
        <p:txBody>
          <a:bodyPr/>
          <a:lstStyle/>
          <a:p>
            <a:r>
              <a:rPr lang="en-US" dirty="0" err="1"/>
              <a:t>Reccommendation</a:t>
            </a:r>
            <a:r>
              <a:rPr lang="en-US" dirty="0"/>
              <a:t> and Key Findings</a:t>
            </a:r>
          </a:p>
        </p:txBody>
      </p:sp>
      <p:sp>
        <p:nvSpPr>
          <p:cNvPr id="3" name="TextBox 2">
            <a:extLst>
              <a:ext uri="{FF2B5EF4-FFF2-40B4-BE49-F238E27FC236}">
                <a16:creationId xmlns:a16="http://schemas.microsoft.com/office/drawing/2014/main" id="{8F4C0ACB-8603-D24A-94B7-9F279D50FC8D}"/>
              </a:ext>
            </a:extLst>
          </p:cNvPr>
          <p:cNvSpPr txBox="1"/>
          <p:nvPr/>
        </p:nvSpPr>
        <p:spPr>
          <a:xfrm>
            <a:off x="262758" y="998483"/>
            <a:ext cx="8450318" cy="2031325"/>
          </a:xfrm>
          <a:prstGeom prst="rect">
            <a:avLst/>
          </a:prstGeom>
          <a:noFill/>
        </p:spPr>
        <p:txBody>
          <a:bodyPr wrap="square" rtlCol="0">
            <a:spAutoFit/>
          </a:bodyPr>
          <a:lstStyle/>
          <a:p>
            <a:pPr marL="285750" indent="-285750">
              <a:buFont typeface="Wingdings" pitchFamily="2" charset="2"/>
              <a:buChar char="§"/>
            </a:pPr>
            <a:r>
              <a:rPr lang="en-US" dirty="0"/>
              <a:t>Our model recommends an increase in ticket prices up to a maximum of $94.2.</a:t>
            </a:r>
          </a:p>
          <a:p>
            <a:pPr marL="285750" indent="-285750">
              <a:buFont typeface="Wingdings" pitchFamily="2" charset="2"/>
              <a:buChar char="§"/>
            </a:pPr>
            <a:endParaRPr lang="en-US" dirty="0"/>
          </a:p>
          <a:p>
            <a:pPr marL="285750" indent="-285750">
              <a:buFont typeface="Wingdings" pitchFamily="2" charset="2"/>
              <a:buChar char="§"/>
            </a:pPr>
            <a:r>
              <a:rPr lang="en-US" dirty="0"/>
              <a:t>We suggest incremental price increases up to the maximum while monitoring profitability to determine how it changes with these price changes.</a:t>
            </a:r>
          </a:p>
          <a:p>
            <a:pPr marL="285750" indent="-285750">
              <a:buFont typeface="Wingdings" pitchFamily="2" charset="2"/>
              <a:buChar char="§"/>
            </a:pPr>
            <a:endParaRPr lang="en-US" dirty="0"/>
          </a:p>
          <a:p>
            <a:pPr marL="285750" indent="-285750">
              <a:buFont typeface="Wingdings" pitchFamily="2" charset="2"/>
              <a:buChar char="§"/>
            </a:pPr>
            <a:r>
              <a:rPr lang="en-US" dirty="0"/>
              <a:t>Acquire data on the marginal costs of changing each feature and retraining a model with these cost features.</a:t>
            </a:r>
          </a:p>
        </p:txBody>
      </p:sp>
    </p:spTree>
    <p:extLst>
      <p:ext uri="{BB962C8B-B14F-4D97-AF65-F5344CB8AC3E}">
        <p14:creationId xmlns:p14="http://schemas.microsoft.com/office/powerpoint/2010/main" val="28258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59B1-D643-524F-9B7D-D5514D18E896}"/>
              </a:ext>
            </a:extLst>
          </p:cNvPr>
          <p:cNvSpPr>
            <a:spLocks noGrp="1"/>
          </p:cNvSpPr>
          <p:nvPr>
            <p:ph type="title"/>
          </p:nvPr>
        </p:nvSpPr>
        <p:spPr>
          <a:xfrm>
            <a:off x="174944" y="298416"/>
            <a:ext cx="8442794" cy="298327"/>
          </a:xfrm>
        </p:spPr>
        <p:txBody>
          <a:bodyPr/>
          <a:lstStyle/>
          <a:p>
            <a:r>
              <a:rPr lang="en-US" dirty="0"/>
              <a:t>Market Position (1 of 2)</a:t>
            </a:r>
          </a:p>
        </p:txBody>
      </p:sp>
      <p:pic>
        <p:nvPicPr>
          <p:cNvPr id="1026" name="Picture 2">
            <a:extLst>
              <a:ext uri="{FF2B5EF4-FFF2-40B4-BE49-F238E27FC236}">
                <a16:creationId xmlns:a16="http://schemas.microsoft.com/office/drawing/2014/main" id="{6B42968C-7134-5F4E-9882-DF5CD1990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314450"/>
            <a:ext cx="38481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8FE6C8E-5AE5-E84A-8FDC-44D0B7FC2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869" y="1337225"/>
            <a:ext cx="3924867" cy="2114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AFF57EF-1663-264F-9073-31A614375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3808029"/>
            <a:ext cx="3848100" cy="2114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9C8433-E6E7-964E-BB2E-96A2A0F12BE4}"/>
              </a:ext>
            </a:extLst>
          </p:cNvPr>
          <p:cNvSpPr txBox="1"/>
          <p:nvPr/>
        </p:nvSpPr>
        <p:spPr>
          <a:xfrm>
            <a:off x="903890" y="935421"/>
            <a:ext cx="1496948" cy="369332"/>
          </a:xfrm>
          <a:prstGeom prst="rect">
            <a:avLst/>
          </a:prstGeom>
          <a:noFill/>
        </p:spPr>
        <p:txBody>
          <a:bodyPr wrap="none" rtlCol="0">
            <a:spAutoFit/>
          </a:bodyPr>
          <a:lstStyle/>
          <a:p>
            <a:r>
              <a:rPr lang="en-US" dirty="0"/>
              <a:t>Ticket Prices</a:t>
            </a:r>
          </a:p>
        </p:txBody>
      </p:sp>
      <p:sp>
        <p:nvSpPr>
          <p:cNvPr id="7" name="TextBox 6">
            <a:extLst>
              <a:ext uri="{FF2B5EF4-FFF2-40B4-BE49-F238E27FC236}">
                <a16:creationId xmlns:a16="http://schemas.microsoft.com/office/drawing/2014/main" id="{279CC4BC-6A0A-CB4F-9927-E1ABD0C1E210}"/>
              </a:ext>
            </a:extLst>
          </p:cNvPr>
          <p:cNvSpPr txBox="1"/>
          <p:nvPr/>
        </p:nvSpPr>
        <p:spPr>
          <a:xfrm>
            <a:off x="4751990" y="945118"/>
            <a:ext cx="1505605" cy="369332"/>
          </a:xfrm>
          <a:prstGeom prst="rect">
            <a:avLst/>
          </a:prstGeom>
          <a:noFill/>
        </p:spPr>
        <p:txBody>
          <a:bodyPr wrap="none" rtlCol="0">
            <a:spAutoFit/>
          </a:bodyPr>
          <a:lstStyle/>
          <a:p>
            <a:r>
              <a:rPr lang="en-US" dirty="0"/>
              <a:t>Vertical Drop</a:t>
            </a:r>
          </a:p>
        </p:txBody>
      </p:sp>
      <p:sp>
        <p:nvSpPr>
          <p:cNvPr id="8" name="TextBox 7">
            <a:extLst>
              <a:ext uri="{FF2B5EF4-FFF2-40B4-BE49-F238E27FC236}">
                <a16:creationId xmlns:a16="http://schemas.microsoft.com/office/drawing/2014/main" id="{C3758E27-7BE3-8A4B-856C-93A0870544CE}"/>
              </a:ext>
            </a:extLst>
          </p:cNvPr>
          <p:cNvSpPr txBox="1"/>
          <p:nvPr/>
        </p:nvSpPr>
        <p:spPr>
          <a:xfrm>
            <a:off x="903890" y="3438697"/>
            <a:ext cx="2108334" cy="369332"/>
          </a:xfrm>
          <a:prstGeom prst="rect">
            <a:avLst/>
          </a:prstGeom>
          <a:noFill/>
        </p:spPr>
        <p:txBody>
          <a:bodyPr wrap="none" rtlCol="0">
            <a:spAutoFit/>
          </a:bodyPr>
          <a:lstStyle/>
          <a:p>
            <a:r>
              <a:rPr lang="en-US" dirty="0"/>
              <a:t>Snow Making Area</a:t>
            </a:r>
          </a:p>
        </p:txBody>
      </p:sp>
      <p:pic>
        <p:nvPicPr>
          <p:cNvPr id="1028" name="Picture 4">
            <a:extLst>
              <a:ext uri="{FF2B5EF4-FFF2-40B4-BE49-F238E27FC236}">
                <a16:creationId xmlns:a16="http://schemas.microsoft.com/office/drawing/2014/main" id="{51EFC8AE-133B-EA41-A75D-C2734464C1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990" y="3789948"/>
            <a:ext cx="3865747" cy="21242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580228-BAE6-D244-AD68-87243FE22152}"/>
              </a:ext>
            </a:extLst>
          </p:cNvPr>
          <p:cNvSpPr txBox="1"/>
          <p:nvPr/>
        </p:nvSpPr>
        <p:spPr>
          <a:xfrm>
            <a:off x="4850525" y="3438697"/>
            <a:ext cx="2544351" cy="369332"/>
          </a:xfrm>
          <a:prstGeom prst="rect">
            <a:avLst/>
          </a:prstGeom>
          <a:noFill/>
        </p:spPr>
        <p:txBody>
          <a:bodyPr wrap="none" rtlCol="0">
            <a:spAutoFit/>
          </a:bodyPr>
          <a:lstStyle/>
          <a:p>
            <a:r>
              <a:rPr lang="en-US" dirty="0"/>
              <a:t>Total Number of Chairs</a:t>
            </a:r>
          </a:p>
        </p:txBody>
      </p:sp>
    </p:spTree>
    <p:extLst>
      <p:ext uri="{BB962C8B-B14F-4D97-AF65-F5344CB8AC3E}">
        <p14:creationId xmlns:p14="http://schemas.microsoft.com/office/powerpoint/2010/main" val="372470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C92C-E21F-B44B-A7DC-01E4F02A3279}"/>
              </a:ext>
            </a:extLst>
          </p:cNvPr>
          <p:cNvSpPr>
            <a:spLocks noGrp="1"/>
          </p:cNvSpPr>
          <p:nvPr>
            <p:ph type="title"/>
          </p:nvPr>
        </p:nvSpPr>
        <p:spPr>
          <a:xfrm>
            <a:off x="174943" y="290804"/>
            <a:ext cx="8794113" cy="298327"/>
          </a:xfrm>
        </p:spPr>
        <p:txBody>
          <a:bodyPr/>
          <a:lstStyle/>
          <a:p>
            <a:r>
              <a:rPr lang="en-US" dirty="0"/>
              <a:t>Market Position (2 of 2)</a:t>
            </a:r>
          </a:p>
        </p:txBody>
      </p:sp>
      <p:graphicFrame>
        <p:nvGraphicFramePr>
          <p:cNvPr id="4" name="Table 4">
            <a:extLst>
              <a:ext uri="{FF2B5EF4-FFF2-40B4-BE49-F238E27FC236}">
                <a16:creationId xmlns:a16="http://schemas.microsoft.com/office/drawing/2014/main" id="{71EB2D74-68F6-2942-8C2A-B8804E5EB3F5}"/>
              </a:ext>
            </a:extLst>
          </p:cNvPr>
          <p:cNvGraphicFramePr>
            <a:graphicFrameLocks noGrp="1"/>
          </p:cNvGraphicFramePr>
          <p:nvPr>
            <p:extLst>
              <p:ext uri="{D42A27DB-BD31-4B8C-83A1-F6EECF244321}">
                <p14:modId xmlns:p14="http://schemas.microsoft.com/office/powerpoint/2010/main" val="1427946210"/>
              </p:ext>
            </p:extLst>
          </p:nvPr>
        </p:nvGraphicFramePr>
        <p:xfrm>
          <a:off x="403639" y="732251"/>
          <a:ext cx="8092966" cy="5523272"/>
        </p:xfrm>
        <a:graphic>
          <a:graphicData uri="http://schemas.openxmlformats.org/drawingml/2006/table">
            <a:tbl>
              <a:tblPr firstRow="1" bandRow="1">
                <a:tableStyleId>{5C22544A-7EE6-4342-B048-85BDC9FD1C3A}</a:tableStyleId>
              </a:tblPr>
              <a:tblGrid>
                <a:gridCol w="4046483">
                  <a:extLst>
                    <a:ext uri="{9D8B030D-6E8A-4147-A177-3AD203B41FA5}">
                      <a16:colId xmlns:a16="http://schemas.microsoft.com/office/drawing/2014/main" val="231681897"/>
                    </a:ext>
                  </a:extLst>
                </a:gridCol>
                <a:gridCol w="4046483">
                  <a:extLst>
                    <a:ext uri="{9D8B030D-6E8A-4147-A177-3AD203B41FA5}">
                      <a16:colId xmlns:a16="http://schemas.microsoft.com/office/drawing/2014/main" val="3574670635"/>
                    </a:ext>
                  </a:extLst>
                </a:gridCol>
              </a:tblGrid>
              <a:tr h="2761636">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309943203"/>
                  </a:ext>
                </a:extLst>
              </a:tr>
              <a:tr h="2761636">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925225403"/>
                  </a:ext>
                </a:extLst>
              </a:tr>
            </a:tbl>
          </a:graphicData>
        </a:graphic>
      </p:graphicFrame>
      <p:sp>
        <p:nvSpPr>
          <p:cNvPr id="5" name="TextBox 4">
            <a:extLst>
              <a:ext uri="{FF2B5EF4-FFF2-40B4-BE49-F238E27FC236}">
                <a16:creationId xmlns:a16="http://schemas.microsoft.com/office/drawing/2014/main" id="{BC59CD3A-2D3B-5746-B4F1-227120C71270}"/>
              </a:ext>
            </a:extLst>
          </p:cNvPr>
          <p:cNvSpPr txBox="1"/>
          <p:nvPr/>
        </p:nvSpPr>
        <p:spPr>
          <a:xfrm>
            <a:off x="4837351" y="3594293"/>
            <a:ext cx="684546" cy="307777"/>
          </a:xfrm>
          <a:prstGeom prst="rect">
            <a:avLst/>
          </a:prstGeom>
          <a:noFill/>
        </p:spPr>
        <p:txBody>
          <a:bodyPr wrap="none" rtlCol="0">
            <a:spAutoFit/>
          </a:bodyPr>
          <a:lstStyle/>
          <a:p>
            <a:r>
              <a:rPr lang="en-US" sz="1400" dirty="0"/>
              <a:t>Trams</a:t>
            </a:r>
          </a:p>
        </p:txBody>
      </p:sp>
      <p:pic>
        <p:nvPicPr>
          <p:cNvPr id="6" name="Picture 12">
            <a:extLst>
              <a:ext uri="{FF2B5EF4-FFF2-40B4-BE49-F238E27FC236}">
                <a16:creationId xmlns:a16="http://schemas.microsoft.com/office/drawing/2014/main" id="{D7EF6545-7C32-EA47-852D-AF131D6EB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379" y="4001542"/>
            <a:ext cx="3513656" cy="18467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68F9523-0BE9-CB4E-9C47-864A0792C5CC}"/>
              </a:ext>
            </a:extLst>
          </p:cNvPr>
          <p:cNvSpPr/>
          <p:nvPr/>
        </p:nvSpPr>
        <p:spPr>
          <a:xfrm>
            <a:off x="4837351" y="5910305"/>
            <a:ext cx="3513656" cy="215444"/>
          </a:xfrm>
          <a:prstGeom prst="rect">
            <a:avLst/>
          </a:prstGeom>
        </p:spPr>
        <p:txBody>
          <a:bodyPr wrap="square">
            <a:spAutoFit/>
          </a:bodyPr>
          <a:lstStyle/>
          <a:p>
            <a:r>
              <a:rPr lang="en-US" sz="800" dirty="0">
                <a:solidFill>
                  <a:srgbClr val="002060"/>
                </a:solidFill>
                <a:latin typeface="Helvetica Neue" panose="02000503000000020004" pitchFamily="2" charset="0"/>
              </a:rPr>
              <a:t>The vast majority of resorts, such as Big Mountain, have no trams.</a:t>
            </a:r>
            <a:endParaRPr lang="en-US" sz="800" dirty="0">
              <a:solidFill>
                <a:srgbClr val="002060"/>
              </a:solidFill>
            </a:endParaRPr>
          </a:p>
        </p:txBody>
      </p:sp>
      <p:sp>
        <p:nvSpPr>
          <p:cNvPr id="8" name="TextBox 7">
            <a:extLst>
              <a:ext uri="{FF2B5EF4-FFF2-40B4-BE49-F238E27FC236}">
                <a16:creationId xmlns:a16="http://schemas.microsoft.com/office/drawing/2014/main" id="{09AD1D25-5416-BF48-A881-991DF0F7BE13}"/>
              </a:ext>
            </a:extLst>
          </p:cNvPr>
          <p:cNvSpPr txBox="1"/>
          <p:nvPr/>
        </p:nvSpPr>
        <p:spPr>
          <a:xfrm>
            <a:off x="647395" y="3707156"/>
            <a:ext cx="1783502" cy="307777"/>
          </a:xfrm>
          <a:prstGeom prst="rect">
            <a:avLst/>
          </a:prstGeom>
          <a:noFill/>
        </p:spPr>
        <p:txBody>
          <a:bodyPr wrap="none" rtlCol="0">
            <a:spAutoFit/>
          </a:bodyPr>
          <a:lstStyle/>
          <a:p>
            <a:r>
              <a:rPr lang="en-US" sz="1400" dirty="0"/>
              <a:t>Skiable Terrain Area</a:t>
            </a:r>
          </a:p>
        </p:txBody>
      </p:sp>
      <p:pic>
        <p:nvPicPr>
          <p:cNvPr id="9" name="Picture 10">
            <a:extLst>
              <a:ext uri="{FF2B5EF4-FFF2-40B4-BE49-F238E27FC236}">
                <a16:creationId xmlns:a16="http://schemas.microsoft.com/office/drawing/2014/main" id="{1D7A5BD8-BD51-304D-AB85-8AE01CBCC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71" y="4001542"/>
            <a:ext cx="3763277" cy="18467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C0E823D-FCDB-6841-94E6-2499E39CF19A}"/>
              </a:ext>
            </a:extLst>
          </p:cNvPr>
          <p:cNvSpPr/>
          <p:nvPr/>
        </p:nvSpPr>
        <p:spPr>
          <a:xfrm>
            <a:off x="662152" y="5927477"/>
            <a:ext cx="3513656" cy="338554"/>
          </a:xfrm>
          <a:prstGeom prst="rect">
            <a:avLst/>
          </a:prstGeom>
        </p:spPr>
        <p:txBody>
          <a:bodyPr wrap="square">
            <a:spAutoFit/>
          </a:bodyPr>
          <a:lstStyle/>
          <a:p>
            <a:r>
              <a:rPr lang="en-US" sz="800" dirty="0"/>
              <a:t>Big Mountain is amongst the resorts with the largest amount of skiable terrain.</a:t>
            </a:r>
          </a:p>
        </p:txBody>
      </p:sp>
      <p:pic>
        <p:nvPicPr>
          <p:cNvPr id="11" name="Picture 4">
            <a:extLst>
              <a:ext uri="{FF2B5EF4-FFF2-40B4-BE49-F238E27FC236}">
                <a16:creationId xmlns:a16="http://schemas.microsoft.com/office/drawing/2014/main" id="{6A7BD4BC-EE63-7641-A607-D98865B2F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14" y="1109575"/>
            <a:ext cx="3721956" cy="18467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E10B377-E9A7-3841-A083-7A807C131514}"/>
              </a:ext>
            </a:extLst>
          </p:cNvPr>
          <p:cNvSpPr txBox="1"/>
          <p:nvPr/>
        </p:nvSpPr>
        <p:spPr>
          <a:xfrm>
            <a:off x="662152" y="816771"/>
            <a:ext cx="950901" cy="307777"/>
          </a:xfrm>
          <a:prstGeom prst="rect">
            <a:avLst/>
          </a:prstGeom>
          <a:noFill/>
        </p:spPr>
        <p:txBody>
          <a:bodyPr wrap="none" rtlCol="0">
            <a:spAutoFit/>
          </a:bodyPr>
          <a:lstStyle/>
          <a:p>
            <a:r>
              <a:rPr lang="en-US" sz="1400" dirty="0"/>
              <a:t># of Runs</a:t>
            </a:r>
          </a:p>
        </p:txBody>
      </p:sp>
      <p:sp>
        <p:nvSpPr>
          <p:cNvPr id="13" name="Rectangle 12">
            <a:extLst>
              <a:ext uri="{FF2B5EF4-FFF2-40B4-BE49-F238E27FC236}">
                <a16:creationId xmlns:a16="http://schemas.microsoft.com/office/drawing/2014/main" id="{749D3390-BAB1-B948-BCF5-607B09588DD5}"/>
              </a:ext>
            </a:extLst>
          </p:cNvPr>
          <p:cNvSpPr/>
          <p:nvPr/>
        </p:nvSpPr>
        <p:spPr>
          <a:xfrm>
            <a:off x="617864" y="2971093"/>
            <a:ext cx="3513656" cy="338554"/>
          </a:xfrm>
          <a:prstGeom prst="rect">
            <a:avLst/>
          </a:prstGeom>
        </p:spPr>
        <p:txBody>
          <a:bodyPr wrap="square">
            <a:spAutoFit/>
          </a:bodyPr>
          <a:lstStyle/>
          <a:p>
            <a:r>
              <a:rPr lang="en-US" sz="800" dirty="0"/>
              <a:t>Big Mountain compares well for the number of runs. There are some resorts with more, but not many.</a:t>
            </a:r>
          </a:p>
        </p:txBody>
      </p:sp>
      <p:sp>
        <p:nvSpPr>
          <p:cNvPr id="14" name="TextBox 13">
            <a:extLst>
              <a:ext uri="{FF2B5EF4-FFF2-40B4-BE49-F238E27FC236}">
                <a16:creationId xmlns:a16="http://schemas.microsoft.com/office/drawing/2014/main" id="{D74A0770-FB32-D946-90C8-5A77769E9705}"/>
              </a:ext>
            </a:extLst>
          </p:cNvPr>
          <p:cNvSpPr txBox="1"/>
          <p:nvPr/>
        </p:nvSpPr>
        <p:spPr>
          <a:xfrm>
            <a:off x="4703379" y="774418"/>
            <a:ext cx="1199367" cy="307777"/>
          </a:xfrm>
          <a:prstGeom prst="rect">
            <a:avLst/>
          </a:prstGeom>
          <a:noFill/>
        </p:spPr>
        <p:txBody>
          <a:bodyPr wrap="none" rtlCol="0">
            <a:spAutoFit/>
          </a:bodyPr>
          <a:lstStyle/>
          <a:p>
            <a:r>
              <a:rPr lang="en-US" sz="1400" dirty="0"/>
              <a:t>Longest Run</a:t>
            </a:r>
          </a:p>
        </p:txBody>
      </p:sp>
      <p:pic>
        <p:nvPicPr>
          <p:cNvPr id="15" name="Picture 8">
            <a:extLst>
              <a:ext uri="{FF2B5EF4-FFF2-40B4-BE49-F238E27FC236}">
                <a16:creationId xmlns:a16="http://schemas.microsoft.com/office/drawing/2014/main" id="{22ACAD83-FD5D-484F-BC68-A363404E8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078" y="1124362"/>
            <a:ext cx="3721957" cy="184673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1D35F60-838F-034B-A4D8-A996A344EF05}"/>
              </a:ext>
            </a:extLst>
          </p:cNvPr>
          <p:cNvSpPr/>
          <p:nvPr/>
        </p:nvSpPr>
        <p:spPr>
          <a:xfrm>
            <a:off x="4703379" y="2956307"/>
            <a:ext cx="3513656" cy="338554"/>
          </a:xfrm>
          <a:prstGeom prst="rect">
            <a:avLst/>
          </a:prstGeom>
        </p:spPr>
        <p:txBody>
          <a:bodyPr wrap="square">
            <a:spAutoFit/>
          </a:bodyPr>
          <a:lstStyle/>
          <a:p>
            <a:r>
              <a:rPr lang="en-US" sz="800" dirty="0"/>
              <a:t>Big Mountain has one of the longest runs. Although it is just over half the length of the longest, the longer ones are rare.</a:t>
            </a:r>
          </a:p>
        </p:txBody>
      </p:sp>
    </p:spTree>
    <p:extLst>
      <p:ext uri="{BB962C8B-B14F-4D97-AF65-F5344CB8AC3E}">
        <p14:creationId xmlns:p14="http://schemas.microsoft.com/office/powerpoint/2010/main" val="88126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29B-FF8E-D049-93CB-DB466B3E75D5}"/>
              </a:ext>
            </a:extLst>
          </p:cNvPr>
          <p:cNvSpPr>
            <a:spLocks noGrp="1"/>
          </p:cNvSpPr>
          <p:nvPr>
            <p:ph type="title"/>
          </p:nvPr>
        </p:nvSpPr>
        <p:spPr/>
        <p:txBody>
          <a:bodyPr/>
          <a:lstStyle/>
          <a:p>
            <a:r>
              <a:rPr lang="en-US" dirty="0"/>
              <a:t>Modeling Scenarios(1 of 2)</a:t>
            </a:r>
          </a:p>
        </p:txBody>
      </p:sp>
      <p:pic>
        <p:nvPicPr>
          <p:cNvPr id="4098" name="Picture 2">
            <a:extLst>
              <a:ext uri="{FF2B5EF4-FFF2-40B4-BE49-F238E27FC236}">
                <a16:creationId xmlns:a16="http://schemas.microsoft.com/office/drawing/2014/main" id="{E764A1FC-93CA-6E41-B241-705C6B632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5" y="1117798"/>
            <a:ext cx="3857297" cy="20584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C01BA3F-D61E-D447-BAEB-124062B31C2C}"/>
              </a:ext>
            </a:extLst>
          </p:cNvPr>
          <p:cNvSpPr/>
          <p:nvPr/>
        </p:nvSpPr>
        <p:spPr>
          <a:xfrm>
            <a:off x="4172606" y="1192921"/>
            <a:ext cx="3300249" cy="2031325"/>
          </a:xfrm>
          <a:prstGeom prst="rect">
            <a:avLst/>
          </a:prstGeom>
        </p:spPr>
        <p:txBody>
          <a:bodyPr wrap="square">
            <a:spAutoFit/>
          </a:bodyPr>
          <a:lstStyle/>
          <a:p>
            <a:r>
              <a:rPr lang="en-US" sz="1400" dirty="0">
                <a:solidFill>
                  <a:schemeClr val="tx1">
                    <a:lumMod val="75000"/>
                  </a:schemeClr>
                </a:solidFill>
                <a:latin typeface="Helvetica Neue" panose="02000503000000020004" pitchFamily="2" charset="0"/>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sz="1400" dirty="0">
              <a:solidFill>
                <a:schemeClr val="tx1">
                  <a:lumMod val="75000"/>
                </a:schemeClr>
              </a:solidFill>
            </a:endParaRPr>
          </a:p>
        </p:txBody>
      </p:sp>
      <p:sp>
        <p:nvSpPr>
          <p:cNvPr id="5" name="Title 1">
            <a:extLst>
              <a:ext uri="{FF2B5EF4-FFF2-40B4-BE49-F238E27FC236}">
                <a16:creationId xmlns:a16="http://schemas.microsoft.com/office/drawing/2014/main" id="{4B99FFCA-FD14-B545-9608-64ED707C64A9}"/>
              </a:ext>
            </a:extLst>
          </p:cNvPr>
          <p:cNvSpPr txBox="1">
            <a:spLocks/>
          </p:cNvSpPr>
          <p:nvPr/>
        </p:nvSpPr>
        <p:spPr>
          <a:xfrm>
            <a:off x="174945" y="813900"/>
            <a:ext cx="3346021" cy="298327"/>
          </a:xfrm>
          <a:prstGeom prst="rect">
            <a:avLst/>
          </a:prstGeom>
          <a:noFill/>
          <a:ln>
            <a:noFill/>
          </a:ln>
        </p:spPr>
        <p:txBody>
          <a:bodyPr spcFirstLastPara="1" vert="horz" wrap="square" lIns="0" tIns="0" rIns="0" bIns="0" rtlCol="0" anchor="t" anchorCtr="0">
            <a:noAutofit/>
          </a:bodyPr>
          <a:lstStyle>
            <a:lvl1pPr lvl="0" algn="l" defTabSz="685783" rtl="0" eaLnBrk="1" latinLnBrk="0" hangingPunct="1">
              <a:lnSpc>
                <a:spcPct val="100000"/>
              </a:lnSpc>
              <a:spcBef>
                <a:spcPts val="0"/>
              </a:spcBef>
              <a:spcAft>
                <a:spcPts val="0"/>
              </a:spcAft>
              <a:buSzPts val="1400"/>
              <a:buNone/>
              <a:defRPr sz="2400" b="1" i="0" kern="1200" spc="0" baseline="0">
                <a:solidFill>
                  <a:schemeClr val="accent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1400" dirty="0"/>
              <a:t>Scenario 1: Closing some runs</a:t>
            </a:r>
          </a:p>
        </p:txBody>
      </p:sp>
      <p:sp>
        <p:nvSpPr>
          <p:cNvPr id="6" name="Title 1">
            <a:extLst>
              <a:ext uri="{FF2B5EF4-FFF2-40B4-BE49-F238E27FC236}">
                <a16:creationId xmlns:a16="http://schemas.microsoft.com/office/drawing/2014/main" id="{FA5A7669-E95C-A249-A2C7-78E204D17722}"/>
              </a:ext>
            </a:extLst>
          </p:cNvPr>
          <p:cNvSpPr txBox="1">
            <a:spLocks/>
          </p:cNvSpPr>
          <p:nvPr/>
        </p:nvSpPr>
        <p:spPr>
          <a:xfrm>
            <a:off x="174945" y="3681742"/>
            <a:ext cx="7539648" cy="298327"/>
          </a:xfrm>
          <a:prstGeom prst="rect">
            <a:avLst/>
          </a:prstGeom>
          <a:noFill/>
          <a:ln>
            <a:noFill/>
          </a:ln>
        </p:spPr>
        <p:txBody>
          <a:bodyPr spcFirstLastPara="1" vert="horz" wrap="square" lIns="0" tIns="0" rIns="0" bIns="0" rtlCol="0" anchor="t" anchorCtr="0">
            <a:noAutofit/>
          </a:bodyPr>
          <a:lstStyle>
            <a:lvl1pPr lvl="0" algn="l" defTabSz="685783" rtl="0" eaLnBrk="1" latinLnBrk="0" hangingPunct="1">
              <a:lnSpc>
                <a:spcPct val="100000"/>
              </a:lnSpc>
              <a:spcBef>
                <a:spcPts val="0"/>
              </a:spcBef>
              <a:spcAft>
                <a:spcPts val="0"/>
              </a:spcAft>
              <a:buSzPts val="1400"/>
              <a:buNone/>
              <a:defRPr sz="2400" b="1" i="0" kern="1200" spc="0" baseline="0">
                <a:solidFill>
                  <a:schemeClr val="accent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1400" dirty="0"/>
              <a:t>Scenario 2: Add a run, increase vertical drop by 150, install additional chair lift</a:t>
            </a:r>
          </a:p>
        </p:txBody>
      </p:sp>
      <p:sp>
        <p:nvSpPr>
          <p:cNvPr id="7" name="Rectangle 6">
            <a:extLst>
              <a:ext uri="{FF2B5EF4-FFF2-40B4-BE49-F238E27FC236}">
                <a16:creationId xmlns:a16="http://schemas.microsoft.com/office/drawing/2014/main" id="{567800E9-415B-A646-B611-645A066C88F9}"/>
              </a:ext>
            </a:extLst>
          </p:cNvPr>
          <p:cNvSpPr/>
          <p:nvPr/>
        </p:nvSpPr>
        <p:spPr>
          <a:xfrm>
            <a:off x="174945" y="4001087"/>
            <a:ext cx="5490131" cy="523220"/>
          </a:xfrm>
          <a:prstGeom prst="rect">
            <a:avLst/>
          </a:prstGeom>
        </p:spPr>
        <p:txBody>
          <a:bodyPr wrap="square">
            <a:spAutoFit/>
          </a:bodyPr>
          <a:lstStyle/>
          <a:p>
            <a:r>
              <a:rPr lang="en-US" sz="1400" dirty="0"/>
              <a:t>This scenario increases support for ticket price by $1.99 </a:t>
            </a:r>
          </a:p>
          <a:p>
            <a:r>
              <a:rPr lang="en-US" sz="1400" dirty="0"/>
              <a:t>Over the season, this could be expected to amount to $3474638</a:t>
            </a:r>
            <a:endParaRPr lang="en-US" sz="1400" dirty="0">
              <a:solidFill>
                <a:schemeClr val="tx1">
                  <a:lumMod val="75000"/>
                </a:schemeClr>
              </a:solidFill>
            </a:endParaRPr>
          </a:p>
        </p:txBody>
      </p:sp>
      <p:sp>
        <p:nvSpPr>
          <p:cNvPr id="8" name="Title 1">
            <a:extLst>
              <a:ext uri="{FF2B5EF4-FFF2-40B4-BE49-F238E27FC236}">
                <a16:creationId xmlns:a16="http://schemas.microsoft.com/office/drawing/2014/main" id="{776944A9-D9E4-BD42-99C1-B08520674C3A}"/>
              </a:ext>
            </a:extLst>
          </p:cNvPr>
          <p:cNvSpPr txBox="1">
            <a:spLocks/>
          </p:cNvSpPr>
          <p:nvPr/>
        </p:nvSpPr>
        <p:spPr>
          <a:xfrm>
            <a:off x="174945" y="4853645"/>
            <a:ext cx="7539648" cy="298327"/>
          </a:xfrm>
          <a:prstGeom prst="rect">
            <a:avLst/>
          </a:prstGeom>
          <a:noFill/>
          <a:ln>
            <a:noFill/>
          </a:ln>
        </p:spPr>
        <p:txBody>
          <a:bodyPr spcFirstLastPara="1" vert="horz" wrap="square" lIns="0" tIns="0" rIns="0" bIns="0" rtlCol="0" anchor="t" anchorCtr="0">
            <a:noAutofit/>
          </a:bodyPr>
          <a:lstStyle>
            <a:lvl1pPr lvl="0" algn="l" defTabSz="685783" rtl="0" eaLnBrk="1" latinLnBrk="0" hangingPunct="1">
              <a:lnSpc>
                <a:spcPct val="100000"/>
              </a:lnSpc>
              <a:spcBef>
                <a:spcPts val="0"/>
              </a:spcBef>
              <a:spcAft>
                <a:spcPts val="0"/>
              </a:spcAft>
              <a:buSzPts val="1400"/>
              <a:buNone/>
              <a:defRPr sz="2400" b="1" i="0" kern="1200" spc="0" baseline="0">
                <a:solidFill>
                  <a:schemeClr val="accent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1400" dirty="0"/>
              <a:t>Scenario 3: Scenario 2 + additional 2 acres of snow making</a:t>
            </a:r>
          </a:p>
        </p:txBody>
      </p:sp>
      <p:sp>
        <p:nvSpPr>
          <p:cNvPr id="9" name="Rectangle 8">
            <a:extLst>
              <a:ext uri="{FF2B5EF4-FFF2-40B4-BE49-F238E27FC236}">
                <a16:creationId xmlns:a16="http://schemas.microsoft.com/office/drawing/2014/main" id="{1A0FAE94-3C4C-0049-8106-9AD559707389}"/>
              </a:ext>
            </a:extLst>
          </p:cNvPr>
          <p:cNvSpPr/>
          <p:nvPr/>
        </p:nvSpPr>
        <p:spPr>
          <a:xfrm>
            <a:off x="174945" y="5219700"/>
            <a:ext cx="5490131" cy="523220"/>
          </a:xfrm>
          <a:prstGeom prst="rect">
            <a:avLst/>
          </a:prstGeom>
        </p:spPr>
        <p:txBody>
          <a:bodyPr wrap="square">
            <a:spAutoFit/>
          </a:bodyPr>
          <a:lstStyle/>
          <a:p>
            <a:r>
              <a:rPr lang="en-US" sz="1400" dirty="0"/>
              <a:t>Results same as scenario so no appreciable difference in ticket price or revenue.</a:t>
            </a:r>
            <a:endParaRPr lang="en-US" sz="1400" dirty="0">
              <a:solidFill>
                <a:schemeClr val="tx1">
                  <a:lumMod val="75000"/>
                </a:schemeClr>
              </a:solidFill>
            </a:endParaRPr>
          </a:p>
        </p:txBody>
      </p:sp>
    </p:spTree>
    <p:extLst>
      <p:ext uri="{BB962C8B-B14F-4D97-AF65-F5344CB8AC3E}">
        <p14:creationId xmlns:p14="http://schemas.microsoft.com/office/powerpoint/2010/main" val="33879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5CF1-D107-F542-BD42-BFD10B4ED26A}"/>
              </a:ext>
            </a:extLst>
          </p:cNvPr>
          <p:cNvSpPr>
            <a:spLocks noGrp="1"/>
          </p:cNvSpPr>
          <p:nvPr>
            <p:ph type="title"/>
          </p:nvPr>
        </p:nvSpPr>
        <p:spPr/>
        <p:txBody>
          <a:bodyPr/>
          <a:lstStyle/>
          <a:p>
            <a:r>
              <a:rPr lang="en-US" dirty="0"/>
              <a:t>Modeling Scenarios (2 of 2)</a:t>
            </a:r>
          </a:p>
        </p:txBody>
      </p:sp>
      <p:sp>
        <p:nvSpPr>
          <p:cNvPr id="3" name="Title 1">
            <a:extLst>
              <a:ext uri="{FF2B5EF4-FFF2-40B4-BE49-F238E27FC236}">
                <a16:creationId xmlns:a16="http://schemas.microsoft.com/office/drawing/2014/main" id="{CCEBDD44-9D46-B443-8168-B91331E7570D}"/>
              </a:ext>
            </a:extLst>
          </p:cNvPr>
          <p:cNvSpPr txBox="1">
            <a:spLocks/>
          </p:cNvSpPr>
          <p:nvPr/>
        </p:nvSpPr>
        <p:spPr>
          <a:xfrm>
            <a:off x="259028" y="1012114"/>
            <a:ext cx="8527620" cy="298327"/>
          </a:xfrm>
          <a:prstGeom prst="rect">
            <a:avLst/>
          </a:prstGeom>
          <a:noFill/>
          <a:ln>
            <a:noFill/>
          </a:ln>
        </p:spPr>
        <p:txBody>
          <a:bodyPr spcFirstLastPara="1" vert="horz" wrap="square" lIns="0" tIns="0" rIns="0" bIns="0" rtlCol="0" anchor="t" anchorCtr="0">
            <a:noAutofit/>
          </a:bodyPr>
          <a:lstStyle>
            <a:lvl1pPr lvl="0" algn="l" defTabSz="685783" rtl="0" eaLnBrk="1" latinLnBrk="0" hangingPunct="1">
              <a:lnSpc>
                <a:spcPct val="100000"/>
              </a:lnSpc>
              <a:spcBef>
                <a:spcPts val="0"/>
              </a:spcBef>
              <a:spcAft>
                <a:spcPts val="0"/>
              </a:spcAft>
              <a:buSzPts val="1400"/>
              <a:buNone/>
              <a:defRPr sz="2400" b="1" i="0" kern="1200" spc="0" baseline="0">
                <a:solidFill>
                  <a:schemeClr val="accent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1400" dirty="0"/>
              <a:t>Scenario 4: Increase longest run by .2 miles and adding 4 acres of snow making capability.</a:t>
            </a:r>
          </a:p>
        </p:txBody>
      </p:sp>
      <p:sp>
        <p:nvSpPr>
          <p:cNvPr id="4" name="Rectangle 3">
            <a:extLst>
              <a:ext uri="{FF2B5EF4-FFF2-40B4-BE49-F238E27FC236}">
                <a16:creationId xmlns:a16="http://schemas.microsoft.com/office/drawing/2014/main" id="{31B39549-8425-0D44-8F5C-6BD8C9E43E11}"/>
              </a:ext>
            </a:extLst>
          </p:cNvPr>
          <p:cNvSpPr/>
          <p:nvPr/>
        </p:nvSpPr>
        <p:spPr>
          <a:xfrm>
            <a:off x="181725" y="1527755"/>
            <a:ext cx="8163489" cy="461665"/>
          </a:xfrm>
          <a:prstGeom prst="rect">
            <a:avLst/>
          </a:prstGeom>
        </p:spPr>
        <p:txBody>
          <a:bodyPr wrap="square">
            <a:spAutoFit/>
          </a:bodyPr>
          <a:lstStyle/>
          <a:p>
            <a:r>
              <a:rPr lang="en-US" sz="1200" dirty="0"/>
              <a:t>No difference whatsoever. Although the longest run feature was used in the linear model, the random forest model (the one we chose because of its better performance) only has longest run way down in the feature importance list.</a:t>
            </a:r>
            <a:endParaRPr lang="en-US" sz="1200" dirty="0">
              <a:solidFill>
                <a:schemeClr val="tx1">
                  <a:lumMod val="75000"/>
                </a:schemeClr>
              </a:solidFill>
            </a:endParaRPr>
          </a:p>
        </p:txBody>
      </p:sp>
    </p:spTree>
    <p:extLst>
      <p:ext uri="{BB962C8B-B14F-4D97-AF65-F5344CB8AC3E}">
        <p14:creationId xmlns:p14="http://schemas.microsoft.com/office/powerpoint/2010/main" val="203851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D029-2665-3D4E-A3D6-ABEBD0414A08}"/>
              </a:ext>
            </a:extLst>
          </p:cNvPr>
          <p:cNvSpPr>
            <a:spLocks noGrp="1"/>
          </p:cNvSpPr>
          <p:nvPr>
            <p:ph type="title"/>
          </p:nvPr>
        </p:nvSpPr>
        <p:spPr/>
        <p:txBody>
          <a:bodyPr/>
          <a:lstStyle/>
          <a:p>
            <a:r>
              <a:rPr lang="en-US" dirty="0"/>
              <a:t>Summary and Conclusion</a:t>
            </a:r>
          </a:p>
        </p:txBody>
      </p:sp>
      <p:sp>
        <p:nvSpPr>
          <p:cNvPr id="3" name="Rectangle 2">
            <a:extLst>
              <a:ext uri="{FF2B5EF4-FFF2-40B4-BE49-F238E27FC236}">
                <a16:creationId xmlns:a16="http://schemas.microsoft.com/office/drawing/2014/main" id="{5C066A51-3657-8340-B25A-92A061BCEFCF}"/>
              </a:ext>
            </a:extLst>
          </p:cNvPr>
          <p:cNvSpPr/>
          <p:nvPr/>
        </p:nvSpPr>
        <p:spPr>
          <a:xfrm>
            <a:off x="174945" y="871477"/>
            <a:ext cx="7767145" cy="4247317"/>
          </a:xfrm>
          <a:prstGeom prst="rect">
            <a:avLst/>
          </a:prstGeom>
        </p:spPr>
        <p:txBody>
          <a:bodyPr wrap="square">
            <a:spAutoFit/>
          </a:bodyPr>
          <a:lstStyle/>
          <a:p>
            <a:r>
              <a:rPr lang="en-US" sz="1200" dirty="0"/>
              <a:t>Big Mountain currently charges $81.00 /adult ticket. Our goal is to determine/predict the optimal price for Big Mountain Resort to maximize profit, accordingly we decided to remove Big Mountain current pricing from our data used to train our model and then predict the optimal price for big mountain based on the selected features.</a:t>
            </a:r>
          </a:p>
          <a:p>
            <a:endParaRPr lang="en-US" sz="1200" dirty="0"/>
          </a:p>
          <a:p>
            <a:r>
              <a:rPr lang="en-US" sz="1200" dirty="0"/>
              <a:t>Preliminary analysis with our model indicated/predicted a price of $94.22 which suggests there is room for increasing Big Mountain pricing while improving profitability. There are other factors to consider such as whether other resorts are mispricing or whether we have the necessary features to accurately and reliably predict prices.</a:t>
            </a:r>
          </a:p>
          <a:p>
            <a:endParaRPr lang="en-US" sz="1200" dirty="0"/>
          </a:p>
          <a:p>
            <a:r>
              <a:rPr lang="en-US" sz="1200" dirty="0"/>
              <a:t>On the majority of features Big Mountain’s compares favorably meaning based on the features evaluated it such be pricing in the higher end in comparison to other resorts. We demonstrated this with comparisons on the majority of features using the </a:t>
            </a:r>
            <a:r>
              <a:rPr lang="en-US" sz="1200" i="1" dirty="0" err="1"/>
              <a:t>plot_compa</a:t>
            </a:r>
            <a:r>
              <a:rPr lang="en-US" sz="1200" dirty="0" err="1"/>
              <a:t>re</a:t>
            </a:r>
            <a:r>
              <a:rPr lang="en-US" sz="1200" dirty="0"/>
              <a:t> function.</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Various modelling scenarios suggests the management of Big Mountain Resort could make decisions about shutting down a certain of runs to recover the operating expenses incurred for those runs. A knowledge of how much each potential closing of a run would recover would help decide the optimal number of runs, if any, to close to maximize profits.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An application user interface such as a web application that provided the ability to input values for specific features and execute the model for those features based on the values input by the user either in absolute terms or by specifying a delta would allow recalculation and prediction of the price and the overall profitability. This is particularly true if we are able to get additional data on how changes or deltas in these features would affect cost.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1400" dirty="0">
                <a:solidFill>
                  <a:srgbClr val="000000"/>
                </a:solidFill>
                <a:latin typeface="Helvetica Neue" panose="02000503000000020004" pitchFamily="2"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9951275"/>
      </p:ext>
    </p:extLst>
  </p:cSld>
  <p:clrMapOvr>
    <a:masterClrMapping/>
  </p:clrMapOvr>
</p:sld>
</file>

<file path=ppt/theme/theme1.xml><?xml version="1.0" encoding="utf-8"?>
<a:theme xmlns:a="http://schemas.openxmlformats.org/drawingml/2006/main" name="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UnitedHealthcare_16-9WS_PowerPoint_Template (1)</Template>
  <TotalTime>1361</TotalTime>
  <Words>1233</Words>
  <Application>Microsoft Macintosh PowerPoint</Application>
  <PresentationFormat>On-screen Show (4:3)</PresentationFormat>
  <Paragraphs>89</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Georgia</vt:lpstr>
      <vt:lpstr>Helvetica Neue</vt:lpstr>
      <vt:lpstr>Quattrocento Sans</vt:lpstr>
      <vt:lpstr>System Font Regular</vt:lpstr>
      <vt:lpstr>Times New Roman</vt:lpstr>
      <vt:lpstr>Wingdings</vt:lpstr>
      <vt:lpstr>Master Theme</vt:lpstr>
      <vt:lpstr>Problem Statement Worksheet (Hypothesis Formation)</vt:lpstr>
      <vt:lpstr>Reccommendation and Key Findings</vt:lpstr>
      <vt:lpstr>Market Position (1 of 2)</vt:lpstr>
      <vt:lpstr>Market Position (2 of 2)</vt:lpstr>
      <vt:lpstr>Modeling Scenarios(1 of 2)</vt:lpstr>
      <vt:lpstr>Modeling Scenarios (2 of 2)</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Lestin Jackson</cp:lastModifiedBy>
  <cp:revision>10</cp:revision>
  <dcterms:modified xsi:type="dcterms:W3CDTF">2021-01-18T14:03:42Z</dcterms:modified>
</cp:coreProperties>
</file>