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6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6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7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9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4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5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1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94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2A95-06C0-4D19-8647-538FBDA5DFC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EE07-AC5A-49B1-8769-69429E08C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-11876" y="28844"/>
            <a:ext cx="873430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leftWrapper</a:t>
            </a:r>
            <a:r>
              <a:rPr lang="en-GB" dirty="0" smtClean="0"/>
              <a:t>, width:60%</a:t>
            </a:r>
            <a:endParaRPr lang="en-GB" dirty="0"/>
          </a:p>
        </p:txBody>
      </p:sp>
      <p:sp>
        <p:nvSpPr>
          <p:cNvPr id="5" name="Suorakulmio 4"/>
          <p:cNvSpPr/>
          <p:nvPr/>
        </p:nvSpPr>
        <p:spPr>
          <a:xfrm>
            <a:off x="8734301" y="0"/>
            <a:ext cx="34576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kstiruutu 5"/>
          <p:cNvSpPr txBox="1"/>
          <p:nvPr/>
        </p:nvSpPr>
        <p:spPr>
          <a:xfrm>
            <a:off x="9108374" y="1175657"/>
            <a:ext cx="2612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Otsikko</a:t>
            </a:r>
            <a:endParaRPr lang="en-GB" dirty="0"/>
          </a:p>
        </p:txBody>
      </p:sp>
      <p:sp>
        <p:nvSpPr>
          <p:cNvPr id="7" name="Tekstiruutu 6"/>
          <p:cNvSpPr txBox="1"/>
          <p:nvPr/>
        </p:nvSpPr>
        <p:spPr>
          <a:xfrm>
            <a:off x="9132125" y="1781299"/>
            <a:ext cx="258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Sign in with your </a:t>
            </a:r>
            <a:r>
              <a:rPr lang="en-GB" sz="1000" dirty="0" err="1" smtClean="0"/>
              <a:t>organisztion</a:t>
            </a:r>
            <a:endParaRPr lang="en-GB" sz="1000" dirty="0"/>
          </a:p>
        </p:txBody>
      </p:sp>
      <p:sp>
        <p:nvSpPr>
          <p:cNvPr id="8" name="Tekstiruutu 7"/>
          <p:cNvSpPr txBox="1"/>
          <p:nvPr/>
        </p:nvSpPr>
        <p:spPr>
          <a:xfrm>
            <a:off x="9132125" y="2357252"/>
            <a:ext cx="25888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Syöttöboxi</a:t>
            </a:r>
            <a:r>
              <a:rPr lang="en-GB" sz="1000" dirty="0" smtClean="0"/>
              <a:t> 1</a:t>
            </a:r>
            <a:endParaRPr lang="en-GB" sz="1000" dirty="0"/>
          </a:p>
        </p:txBody>
      </p:sp>
      <p:sp>
        <p:nvSpPr>
          <p:cNvPr id="9" name="Tekstiruutu 8"/>
          <p:cNvSpPr txBox="1"/>
          <p:nvPr/>
        </p:nvSpPr>
        <p:spPr>
          <a:xfrm>
            <a:off x="9132126" y="2686984"/>
            <a:ext cx="25888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Syöttöboxi</a:t>
            </a:r>
            <a:r>
              <a:rPr lang="en-GB" sz="1000" dirty="0" smtClean="0"/>
              <a:t> 2</a:t>
            </a:r>
            <a:endParaRPr lang="en-GB" sz="1000" dirty="0"/>
          </a:p>
        </p:txBody>
      </p:sp>
      <p:sp>
        <p:nvSpPr>
          <p:cNvPr id="10" name="Tekstiruutu 9"/>
          <p:cNvSpPr txBox="1"/>
          <p:nvPr/>
        </p:nvSpPr>
        <p:spPr>
          <a:xfrm>
            <a:off x="9132123" y="3016716"/>
            <a:ext cx="258882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/>
              <a:t>Keep me signed in</a:t>
            </a:r>
            <a:endParaRPr lang="en-GB" sz="800" dirty="0"/>
          </a:p>
        </p:txBody>
      </p:sp>
      <p:sp>
        <p:nvSpPr>
          <p:cNvPr id="11" name="Suorakulmio 10"/>
          <p:cNvSpPr/>
          <p:nvPr/>
        </p:nvSpPr>
        <p:spPr>
          <a:xfrm>
            <a:off x="9132124" y="3592286"/>
            <a:ext cx="849085" cy="30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Sign in</a:t>
            </a:r>
            <a:endParaRPr lang="en-GB" dirty="0"/>
          </a:p>
        </p:txBody>
      </p:sp>
      <p:sp>
        <p:nvSpPr>
          <p:cNvPr id="12" name="Tekstiruutu 11"/>
          <p:cNvSpPr txBox="1"/>
          <p:nvPr/>
        </p:nvSpPr>
        <p:spPr>
          <a:xfrm>
            <a:off x="9179626" y="4257304"/>
            <a:ext cx="2541320" cy="2154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Can’t access your account?</a:t>
            </a:r>
            <a:endParaRPr lang="en-GB" sz="800" dirty="0"/>
          </a:p>
        </p:txBody>
      </p:sp>
      <p:sp>
        <p:nvSpPr>
          <p:cNvPr id="13" name="Tekstiruutu 12"/>
          <p:cNvSpPr txBox="1"/>
          <p:nvPr/>
        </p:nvSpPr>
        <p:spPr>
          <a:xfrm>
            <a:off x="9060873" y="6008914"/>
            <a:ext cx="293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RightWrapper</a:t>
            </a:r>
            <a:r>
              <a:rPr lang="en-GB" dirty="0" smtClean="0"/>
              <a:t>, width:40%</a:t>
            </a:r>
            <a:endParaRPr lang="en-GB" dirty="0"/>
          </a:p>
        </p:txBody>
      </p:sp>
      <p:sp>
        <p:nvSpPr>
          <p:cNvPr id="14" name="Tekstiruutu 13"/>
          <p:cNvSpPr txBox="1"/>
          <p:nvPr/>
        </p:nvSpPr>
        <p:spPr>
          <a:xfrm>
            <a:off x="106877" y="136566"/>
            <a:ext cx="387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PageWrapper</a:t>
            </a:r>
            <a:r>
              <a:rPr lang="en-GB" dirty="0" smtClean="0"/>
              <a:t>, heidht:100% width:100%</a:t>
            </a:r>
            <a:endParaRPr lang="en-GB" dirty="0"/>
          </a:p>
        </p:txBody>
      </p:sp>
      <p:sp>
        <p:nvSpPr>
          <p:cNvPr id="15" name="Suorakulmio 14"/>
          <p:cNvSpPr/>
          <p:nvPr/>
        </p:nvSpPr>
        <p:spPr>
          <a:xfrm>
            <a:off x="9060873" y="1116281"/>
            <a:ext cx="2743200" cy="3426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uora nuoliyhdysviiva 16"/>
          <p:cNvCxnSpPr/>
          <p:nvPr/>
        </p:nvCxnSpPr>
        <p:spPr>
          <a:xfrm>
            <a:off x="9060873" y="207818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iruutu 17"/>
          <p:cNvSpPr txBox="1"/>
          <p:nvPr/>
        </p:nvSpPr>
        <p:spPr>
          <a:xfrm>
            <a:off x="9001495" y="28844"/>
            <a:ext cx="251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SisaltoWrapper</a:t>
            </a:r>
            <a:r>
              <a:rPr lang="en-GB" sz="800" dirty="0" smtClean="0"/>
              <a:t>, 40px from top, width:80%, </a:t>
            </a:r>
            <a:r>
              <a:rPr lang="en-GB" sz="800" dirty="0" err="1" smtClean="0"/>
              <a:t>align:center</a:t>
            </a:r>
            <a:endParaRPr lang="en-GB" sz="800" dirty="0"/>
          </a:p>
        </p:txBody>
      </p:sp>
      <p:sp>
        <p:nvSpPr>
          <p:cNvPr id="19" name="Suorakulmio 18"/>
          <p:cNvSpPr/>
          <p:nvPr/>
        </p:nvSpPr>
        <p:spPr>
          <a:xfrm>
            <a:off x="9108374" y="2315688"/>
            <a:ext cx="2654135" cy="98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uora nuoliyhdysviiva 22"/>
          <p:cNvCxnSpPr>
            <a:stCxn id="24" idx="3"/>
          </p:cNvCxnSpPr>
          <p:nvPr/>
        </p:nvCxnSpPr>
        <p:spPr>
          <a:xfrm flipV="1">
            <a:off x="8232569" y="3266179"/>
            <a:ext cx="875805" cy="27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iruutu 23"/>
          <p:cNvSpPr txBox="1"/>
          <p:nvPr/>
        </p:nvSpPr>
        <p:spPr>
          <a:xfrm>
            <a:off x="6320641" y="3429000"/>
            <a:ext cx="1911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 smtClean="0"/>
              <a:t>InputWrapper</a:t>
            </a:r>
            <a:r>
              <a:rPr lang="en-GB" sz="800" dirty="0" smtClean="0"/>
              <a:t>, width:100%, height:60px</a:t>
            </a:r>
            <a:endParaRPr lang="en-GB" sz="800" dirty="0"/>
          </a:p>
        </p:txBody>
      </p:sp>
      <p:sp>
        <p:nvSpPr>
          <p:cNvPr id="25" name="Suorakulmio 24"/>
          <p:cNvSpPr/>
          <p:nvPr/>
        </p:nvSpPr>
        <p:spPr>
          <a:xfrm>
            <a:off x="9084623" y="1159670"/>
            <a:ext cx="2677886" cy="110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uora nuoliyhdysviiva 26"/>
          <p:cNvCxnSpPr/>
          <p:nvPr/>
        </p:nvCxnSpPr>
        <p:spPr>
          <a:xfrm flipV="1">
            <a:off x="7730836" y="2263830"/>
            <a:ext cx="1401287" cy="33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iruutu 27"/>
          <p:cNvSpPr txBox="1"/>
          <p:nvPr/>
        </p:nvSpPr>
        <p:spPr>
          <a:xfrm>
            <a:off x="6543305" y="2603473"/>
            <a:ext cx="1955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OtsikkoWrapper</a:t>
            </a:r>
            <a:r>
              <a:rPr lang="en-GB" sz="800" dirty="0" smtClean="0"/>
              <a:t>, width:100%, height:60px</a:t>
            </a:r>
            <a:endParaRPr lang="en-GB" sz="800" dirty="0"/>
          </a:p>
        </p:txBody>
      </p:sp>
      <p:sp>
        <p:nvSpPr>
          <p:cNvPr id="29" name="Suorakulmio 28"/>
          <p:cNvSpPr/>
          <p:nvPr/>
        </p:nvSpPr>
        <p:spPr>
          <a:xfrm>
            <a:off x="9108375" y="3342904"/>
            <a:ext cx="2612570" cy="1129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uora nuoliyhdysviiva 30"/>
          <p:cNvCxnSpPr/>
          <p:nvPr/>
        </p:nvCxnSpPr>
        <p:spPr>
          <a:xfrm flipV="1">
            <a:off x="8158348" y="4472748"/>
            <a:ext cx="950026" cy="12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iruutu 34"/>
          <p:cNvSpPr txBox="1"/>
          <p:nvPr/>
        </p:nvSpPr>
        <p:spPr>
          <a:xfrm>
            <a:off x="6325492" y="4472748"/>
            <a:ext cx="1869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SigninWrapper</a:t>
            </a:r>
            <a:r>
              <a:rPr lang="en-GB" sz="800" dirty="0" smtClean="0"/>
              <a:t>, width:100% height:60px</a:t>
            </a:r>
            <a:endParaRPr lang="en-GB" sz="800" dirty="0"/>
          </a:p>
        </p:txBody>
      </p:sp>
      <p:cxnSp>
        <p:nvCxnSpPr>
          <p:cNvPr id="37" name="Suora nuoliyhdysviiva 36"/>
          <p:cNvCxnSpPr>
            <a:stCxn id="13" idx="1"/>
          </p:cNvCxnSpPr>
          <p:nvPr/>
        </p:nvCxnSpPr>
        <p:spPr>
          <a:xfrm flipH="1">
            <a:off x="8717477" y="6193580"/>
            <a:ext cx="34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uora nuoliyhdysviiva 38"/>
          <p:cNvCxnSpPr/>
          <p:nvPr/>
        </p:nvCxnSpPr>
        <p:spPr>
          <a:xfrm>
            <a:off x="11572504" y="6193580"/>
            <a:ext cx="61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uora nuoliyhdysviiva 40"/>
          <p:cNvCxnSpPr>
            <a:endCxn id="4" idx="3"/>
          </p:cNvCxnSpPr>
          <p:nvPr/>
        </p:nvCxnSpPr>
        <p:spPr>
          <a:xfrm>
            <a:off x="5474525" y="3401450"/>
            <a:ext cx="3247900" cy="5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uora nuoliyhdysviiva 42"/>
          <p:cNvCxnSpPr>
            <a:endCxn id="4" idx="1"/>
          </p:cNvCxnSpPr>
          <p:nvPr/>
        </p:nvCxnSpPr>
        <p:spPr>
          <a:xfrm flipH="1">
            <a:off x="-11876" y="3401450"/>
            <a:ext cx="3218214" cy="5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4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Office PowerPoint</Application>
  <PresentationFormat>Laajakuva</PresentationFormat>
  <Paragraphs>14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Marko Lehtola</dc:creator>
  <cp:lastModifiedBy>Lehtola Marko</cp:lastModifiedBy>
  <cp:revision>5</cp:revision>
  <dcterms:created xsi:type="dcterms:W3CDTF">2017-01-27T10:04:23Z</dcterms:created>
  <dcterms:modified xsi:type="dcterms:W3CDTF">2017-01-27T10:30:55Z</dcterms:modified>
</cp:coreProperties>
</file>