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993333"/>
                </a:solidFill>
              </a:defRPr>
            </a:pPr>
            <a:r>
              <a:t>Cheesecake 'Autumn Apple'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993333"/>
                </a:solidFill>
              </a:defRPr>
            </a:pPr>
            <a:r>
              <a:t>Apple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Ingredients: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Apple cubes — 150g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Cane sugar — 40g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Starch — 5g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Method: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1. Lightly stew apple with sugar, add starch at the end.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2. Cool filling completely, place on base in 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993333"/>
                </a:solidFill>
              </a:defRPr>
            </a:pPr>
            <a:r>
              <a:t>Hazelnut Sablé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Ingredients: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Hazelnut flour — 33g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Flour — 55g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Cinnamon — 0.5–1 tsp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Butter — 35g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Powdered sugar — 30g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Egg — 15g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Milk — 25g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Melted butter — 10g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Method: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1. Rub cold butter with dry ingredients into crumbs, add egg and knead.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2. Roll dough 3–4mm thick, freeze.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3. Bake at 175–180°C until golden 7–10 min.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4. Cool, crumble in blender, add melted butter and gradually milk. Should be dense and pliable.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5. Wrap 16cm ring with foil, form base and sides.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Notes: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To weigh eggs, beat in bowl and measure mass.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993333"/>
                </a:solidFill>
              </a:defRPr>
            </a:pPr>
            <a:r>
              <a:t>Cheese Filling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Ingredients: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Cream cheese — 380g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Cream — 80g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Egg — 1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Sugar — 60g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Starch — 8g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Method: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1. Mix all ingredients at medium speed until smooth.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2. Pour into ring with base, bake 80–120 min at 100–120°C.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Note: Time and temperature depend on oven and mold size.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993333"/>
                </a:solidFill>
              </a:defRPr>
            </a:pPr>
            <a:r>
              <a:t>Chantilly Cream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Ingredients: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Mascarpone — 120g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Cream — 100g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Powdered sugar — 20g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Vanilla or vanilla paste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Method: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1. Whip all ingredients (cold) at high speed.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993333"/>
                </a:solidFill>
              </a:defRPr>
            </a:pPr>
            <a:r>
              <a:t>Assembly &amp;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1. Prepare apple filling and sablé for cake.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2. Wrap baking ring with foil, place sablé on base, add apple filling, pour cheese filling. Bake.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3. Chill to stabilize.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4. Prepare Chantilly cream.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5. Decorate cheesecake with caramel crust and cream.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Notes: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Recipe for one 16cm cheesecake.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Weight without decoration 0.83kg, with decoration 1kg.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Height without decoration 4.3cm.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Store in fridge 48–72 hours.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