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993333"/>
                </a:solidFill>
              </a:defRPr>
            </a:pPr>
            <a:r>
              <a:t>Cheesecake 'Cherry Garden'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993333"/>
                </a:solidFill>
              </a:defRPr>
            </a:pPr>
            <a:r>
              <a:t>Japanese Matcha Sponge Cake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Ingredients: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Milk — 50g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Butter — 50g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Egg — 57g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Egg Yolk — 76g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Egg White — 100g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Sugar — 50g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Flour — 55g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Matcha Tea — 7g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Water-soluble coloring (optional)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993333"/>
                </a:solidFill>
              </a:defRPr>
            </a:pPr>
            <a:r>
              <a:t>Method - Sponge Cake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1. Heat milk and butter to 80°C until fully melted.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2. Remove from heat, add flour with matcha, mix quickly.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3. Transfer to a bowl, cool to 60°C.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4. Gradually add eggs and yolks, mix at medium speed.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5. Add coloring.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6. Prepare meringue from egg whites and sugar, fold in 1/3 then remaining.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7. Pour onto tray with silicone mat, smooth with spatula.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8. Bake 6–8 min at 170–175°C. Sponge should be springy.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9. Cover with parchment, invert and remove mat. Cool completely.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10. Cut sponge base for cheesecake, cover remaining with plastic wrap.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993333"/>
                </a:solidFill>
              </a:defRPr>
            </a:pPr>
            <a:r>
              <a:t>Cheese Filling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Ingredients: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Cream Cheese — 400g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Sugar — 85g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Egg — 1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Egg Yolk — 2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Cream — 120g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Pistachio Paste — 60–80g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Starch — 11g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Method: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1. Mix all ingredients at medium speed until smooth.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2. Wrap 16cm ring with foil, place sponge base.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3. Pour filling, bake 80–120 min at 100–120°C.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993333"/>
                </a:solidFill>
              </a:defRPr>
            </a:pPr>
            <a:r>
              <a:t>Cherry Compote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Ingredients: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Cherries — 160g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Sugar — 50g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Pectin NH — 2.5–3g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Gelatin — 3g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Water — 15g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Lemon Acid — pinch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Method: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1. Soak gelatin in cold water 10–15 min.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2. Thaw cherries, do not drain juice, heat to 30–40°C.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3. Add sugar with pectin, stir continuously, boil 30 sec.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4. Add gelatin, mix, cool slightly.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5. Pour over cooled cheesecake, refrigerate.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993333"/>
                </a:solidFill>
              </a:defRPr>
            </a:pPr>
            <a:r>
              <a:t>Assembly &amp;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33333"/>
                </a:solidFill>
              </a:defRPr>
            </a:pPr>
            <a:r>
              <a:t>1. Prepare sponge and cheesecake, chill to stabilize.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2. Prepare cherry compote.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3. Pour compote over well-cooled cheesecake, refrigerate.</a:t>
            </a:r>
          </a:p>
          <a:p>
            <a:pPr>
              <a:defRPr sz="1800">
                <a:solidFill>
                  <a:srgbClr val="333333"/>
                </a:solidFill>
              </a:defRPr>
            </a:pP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Notes: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Recipe for one 16cm cheesecake (~1.2kg).</a:t>
            </a:r>
          </a:p>
          <a:p>
            <a:pPr>
              <a:defRPr sz="1800">
                <a:solidFill>
                  <a:srgbClr val="333333"/>
                </a:solidFill>
              </a:defRPr>
            </a:pPr>
            <a:r>
              <a:t>• Store in fridge 48–72 hours.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