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C80000"/>
                </a:solidFill>
              </a:defRPr>
            </a:pPr>
            <a:r>
              <a:t>Cheesecake “Sunny Peanut Apricot”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323232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C80000"/>
                </a:solidFill>
              </a:defRPr>
            </a:pPr>
            <a:r>
              <a:t>Caramel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Ingredients:</a:t>
            </a:r>
            <a:br/>
            <a:r>
              <a:t>• Sugar — 70 g</a:t>
            </a:r>
            <a:br/>
            <a:r>
              <a:t>• Cream 33% — 90 g</a:t>
            </a:r>
            <a:br/>
            <a:br/>
            <a:r>
              <a:t>Method:</a:t>
            </a:r>
            <a:br/>
            <a:r>
              <a:t>1. Melt the sugar in a saucepan with a thick bottom or a frying pan. Shake gently, do not stir.</a:t>
            </a:r>
            <a:br/>
            <a:r>
              <a:t>2. Avoid metal utensils when combining with cream.</a:t>
            </a:r>
            <a:br/>
            <a:r>
              <a:t>3. Add hot, almost boiling cream in two additions, stirring quickly.</a:t>
            </a:r>
            <a:br/>
            <a:r>
              <a:t>4. Remove from heat immediately, pour into a bowl, and cool.</a:t>
            </a:r>
            <a:br/>
            <a:br/>
            <a:r>
              <a:t>Notes:</a:t>
            </a:r>
            <a:br/>
            <a:r>
              <a:t>• Melt the sugar over low heat and ensure it doesn’t burn.</a:t>
            </a:r>
            <a:br/>
            <a:r>
              <a:t>• If the caramel turns too thick, you may have evaporated too much liquid from the cream.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C80000"/>
                </a:solidFill>
              </a:defRPr>
            </a:pPr>
            <a:r>
              <a:t>Namelaka “Apricot”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Ingredients:</a:t>
            </a:r>
            <a:br/>
            <a:r>
              <a:t>• Cold cream — 46 g</a:t>
            </a:r>
            <a:br/>
            <a:r>
              <a:t>• Mascarpone — 40 g</a:t>
            </a:r>
            <a:br/>
            <a:r>
              <a:t>• Apricot purée — 46 g</a:t>
            </a:r>
            <a:br/>
            <a:r>
              <a:t>• Gelatin — 2 g</a:t>
            </a:r>
            <a:br/>
            <a:r>
              <a:t>• Water — 10 g</a:t>
            </a:r>
            <a:br/>
            <a:r>
              <a:t>• Hot cream — 36 g</a:t>
            </a:r>
            <a:br/>
            <a:r>
              <a:t>• White chocolate — 55 g</a:t>
            </a:r>
            <a:br/>
            <a:br/>
            <a:r>
              <a:t>Method:</a:t>
            </a:r>
            <a:br/>
            <a:r>
              <a:t>1. Soak gelatin in cold water for 10–15 minutes.</a:t>
            </a:r>
            <a:br/>
            <a:r>
              <a:t>2. Add swollen gelatin to hot cream (60–80°C) and mix.</a:t>
            </a:r>
            <a:br/>
            <a:r>
              <a:t>3. Add white chocolate, gently reheat if needed.</a:t>
            </a:r>
            <a:br/>
            <a:r>
              <a:t>4. Combine in a container: purée, cold cream, mascarpone, and chocolate mixture; blend until smooth.</a:t>
            </a:r>
            <a:br/>
            <a:r>
              <a:t>5. Cover with plastic wrap and refrigerate for 24 hours.</a:t>
            </a:r>
            <a:br/>
            <a:r>
              <a:t>6. Whip on high speed before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C80000"/>
                </a:solidFill>
              </a:defRPr>
            </a:pPr>
            <a:r>
              <a:t>Peanut Base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Ingredients:</a:t>
            </a:r>
            <a:br/>
            <a:r>
              <a:t>• Butter — 50 g</a:t>
            </a:r>
            <a:br/>
            <a:r>
              <a:t>• Flour — 90–100 g</a:t>
            </a:r>
            <a:br/>
            <a:r>
              <a:t>• Powdered sugar — 40 g</a:t>
            </a:r>
            <a:br/>
            <a:r>
              <a:t>• Ground peanuts — 50 g</a:t>
            </a:r>
            <a:br/>
            <a:r>
              <a:t>• Egg — 35 g</a:t>
            </a:r>
            <a:br/>
            <a:r>
              <a:t>• Milk — 25 g</a:t>
            </a:r>
            <a:br/>
            <a:r>
              <a:t>• Melted butter — 25 g</a:t>
            </a:r>
            <a:br/>
            <a:br/>
            <a:r>
              <a:t>Method:</a:t>
            </a:r>
            <a:br/>
            <a:r>
              <a:t>1. Rub cold butter with dry ingredients until crumbly. Add egg and knead until combined.</a:t>
            </a:r>
            <a:br/>
            <a:r>
              <a:t>2. Roll out dough 3–4 mm thick and freeze.</a:t>
            </a:r>
            <a:br/>
            <a:r>
              <a:t>3. Bake at 175–180°C until golden (7–10 minutes).</a:t>
            </a:r>
            <a:br/>
            <a:r>
              <a:t>4. Cool, grind into crumbs, add melted butter and milk until the mass is dense and pliable.</a:t>
            </a:r>
            <a:br/>
            <a:r>
              <a:t>5. Line a 16 cm ring with foil and form the base and sides.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C80000"/>
                </a:solidFill>
              </a:defRPr>
            </a:pPr>
            <a:r>
              <a:t>Apricot Filling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Ingredients:</a:t>
            </a:r>
            <a:br/>
            <a:r>
              <a:t>• Diced apricots — 155 g</a:t>
            </a:r>
            <a:br/>
            <a:r>
              <a:t>• Sugar — 20 g</a:t>
            </a:r>
            <a:br/>
            <a:r>
              <a:t>• Starch — 6 g</a:t>
            </a:r>
            <a:br/>
            <a:br/>
            <a:r>
              <a:t>Method:</a:t>
            </a:r>
            <a:br/>
            <a:r>
              <a:t>1. Cook apricots with starch and sugar until thickened.</a:t>
            </a:r>
            <a:br/>
            <a:r>
              <a:t>2. Cool completely and spread over the base.</a:t>
            </a:r>
            <a:br/>
            <a:br/>
            <a:r>
              <a:t>Notes:</a:t>
            </a:r>
            <a:br/>
            <a:r>
              <a:t>• Use fresh apricots with a bit of tartness or frozen ones.</a:t>
            </a:r>
            <a:br/>
            <a:r>
              <a:t>• For canned apricots, sugar can be omitted.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C80000"/>
                </a:solidFill>
              </a:defRPr>
            </a:pPr>
            <a:r>
              <a:t>Cheese Mixture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Ingredients:</a:t>
            </a:r>
            <a:br/>
            <a:r>
              <a:t>• Cream cheese — 370 g</a:t>
            </a:r>
            <a:br/>
            <a:r>
              <a:t>• Egg (L) — 1 pc</a:t>
            </a:r>
            <a:br/>
            <a:r>
              <a:t>• Caramel — 100 g</a:t>
            </a:r>
            <a:br/>
            <a:r>
              <a:t>• Egg yolk — 1 pc</a:t>
            </a:r>
            <a:br/>
            <a:r>
              <a:t>• Cornstarch — 12 g</a:t>
            </a:r>
            <a:br/>
            <a:r>
              <a:t>• Cream — 60 g</a:t>
            </a:r>
            <a:br/>
            <a:r>
              <a:t>• Peanut butter — 25–30 g</a:t>
            </a:r>
            <a:br/>
            <a:r>
              <a:t>• Sugar — 40 g</a:t>
            </a:r>
            <a:br/>
            <a:br/>
            <a:r>
              <a:t>Method:</a:t>
            </a:r>
            <a:br/>
            <a:r>
              <a:t>1. Mix all ingredients on medium speed until smooth.</a:t>
            </a:r>
            <a:br/>
            <a:r>
              <a:t>2. Pour into the prepared ring and bake 80–120 min at 100–120°C (depends on oven and mold size).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 sz="4000">
                <a:solidFill>
                  <a:srgbClr val="C80000"/>
                </a:solidFill>
              </a:defRPr>
            </a:pPr>
            <a:r>
              <a:t>Assembly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645920"/>
            <a:ext cx="10515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Algorithm:</a:t>
            </a:r>
            <a:br/>
            <a:r>
              <a:t>1. Prepare the peanut cream.</a:t>
            </a:r>
            <a:br/>
            <a:r>
              <a:t>2. Make the caramel sauce, apricot filling, and peanut sablé.</a:t>
            </a:r>
            <a:br/>
            <a:r>
              <a:t>3. Line the baking ring with foil, layer sablé, apricot filling, and cheese-caramel mixture.</a:t>
            </a:r>
            <a:br/>
            <a:r>
              <a:t>4. Bake and chill for stabilization.</a:t>
            </a:r>
            <a:br/>
            <a:r>
              <a:t>5. Whip the apricot cream and decorate the cheesecake.</a:t>
            </a:r>
            <a:br/>
            <a:br/>
            <a:r>
              <a:t>Notes:</a:t>
            </a:r>
            <a:br/>
            <a:r>
              <a:t>• Recipe makes one 16 cm cheesecake.</a:t>
            </a:r>
            <a:br/>
            <a:r>
              <a:t>• Product weight approx. 1.2 kg.</a:t>
            </a:r>
            <a:br/>
            <a:r>
              <a:t>Storage:</a:t>
            </a:r>
            <a:br/>
            <a:r>
              <a:t>• Store in the fridge for up to 48–72 hours.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