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  <p:sldMasterId id="2147483759" r:id="rId2"/>
  </p:sldMasterIdLst>
  <p:notesMasterIdLst>
    <p:notesMasterId r:id="rId4"/>
  </p:notesMasterIdLst>
  <p:handoutMasterIdLst>
    <p:handoutMasterId r:id="rId5"/>
  </p:handoutMasterIdLst>
  <p:sldIdLst>
    <p:sldId id="278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434" autoAdjust="0"/>
  </p:normalViewPr>
  <p:slideViewPr>
    <p:cSldViewPr snapToGrid="0">
      <p:cViewPr varScale="1">
        <p:scale>
          <a:sx n="113" d="100"/>
          <a:sy n="113" d="100"/>
        </p:scale>
        <p:origin x="510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09/04/2025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09/04/2025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7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150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437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09/04/2025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7277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500418" y="6209302"/>
            <a:ext cx="4653886" cy="342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SCRUM Práctico en Proyectos de Desarrollo de Software</a:t>
            </a:r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9598925" y="6227005"/>
            <a:ext cx="2156346" cy="306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Udemy</a:t>
            </a:r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Héctor Bravo</a:t>
            </a:r>
          </a:p>
        </p:txBody>
      </p:sp>
    </p:spTree>
    <p:extLst>
      <p:ext uri="{BB962C8B-B14F-4D97-AF65-F5344CB8AC3E}">
        <p14:creationId xmlns:p14="http://schemas.microsoft.com/office/powerpoint/2010/main" val="34259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49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09/04/2025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29298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09/04/2025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756671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09/04/2025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916055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1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889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413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5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93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09/04/2025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55403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09/04/2025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0226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09/04/2025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09/04/2025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4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slideLayout" Target="../slideLayouts/slideLayout1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OTLSHAPE_T_b833ef56c83441b8aae9f8aa000f05c7_HorizontalConnector1"/>
          <p:cNvCxnSpPr>
            <a:cxnSpLocks/>
            <a:stCxn id="459" idx="3"/>
            <a:endCxn id="452" idx="1"/>
          </p:cNvCxnSpPr>
          <p:nvPr>
            <p:custDataLst>
              <p:tags r:id="rId2"/>
            </p:custDataLst>
          </p:nvPr>
        </p:nvCxnSpPr>
        <p:spPr>
          <a:xfrm>
            <a:off x="584200" y="4533900"/>
            <a:ext cx="7963990" cy="1287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OTLSHAPE_T_4c52348678094630a9d20ec801012b57_HorizontalConnector1"/>
          <p:cNvCxnSpPr>
            <a:cxnSpLocks/>
            <a:stCxn id="451" idx="3"/>
            <a:endCxn id="444" idx="1"/>
          </p:cNvCxnSpPr>
          <p:nvPr>
            <p:custDataLst>
              <p:tags r:id="rId3"/>
            </p:custDataLst>
          </p:nvPr>
        </p:nvCxnSpPr>
        <p:spPr>
          <a:xfrm>
            <a:off x="584200" y="4267200"/>
            <a:ext cx="6225135" cy="131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OTLSHAPE_T_f390427816e94984beddb560d3c76b55_HorizontalConnector1"/>
          <p:cNvCxnSpPr>
            <a:cxnSpLocks/>
            <a:stCxn id="443" idx="3"/>
            <a:endCxn id="436" idx="1"/>
          </p:cNvCxnSpPr>
          <p:nvPr>
            <p:custDataLst>
              <p:tags r:id="rId4"/>
            </p:custDataLst>
          </p:nvPr>
        </p:nvCxnSpPr>
        <p:spPr>
          <a:xfrm>
            <a:off x="584200" y="4000500"/>
            <a:ext cx="3346244" cy="857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OTLSHAPE_T_9905d9948fd24916a9eb2ad4b36d189a_HorizontalConnector1"/>
          <p:cNvCxnSpPr>
            <a:cxnSpLocks/>
            <a:stCxn id="435" idx="3"/>
          </p:cNvCxnSpPr>
          <p:nvPr>
            <p:custDataLst>
              <p:tags r:id="rId5"/>
            </p:custDataLst>
          </p:nvPr>
        </p:nvCxnSpPr>
        <p:spPr>
          <a:xfrm>
            <a:off x="584200" y="3733800"/>
            <a:ext cx="34916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OTLSHAPE_M_6c828a10b5c94eaa8f8b283553ebdb46_Connector1"/>
          <p:cNvCxnSpPr/>
          <p:nvPr>
            <p:custDataLst>
              <p:tags r:id="rId6"/>
            </p:custDataLst>
          </p:nvPr>
        </p:nvCxnSpPr>
        <p:spPr>
          <a:xfrm>
            <a:off x="11150894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OTLSHAPE_M_bffbbde56c9b42058c48b194389c4da0_Connector1"/>
          <p:cNvCxnSpPr/>
          <p:nvPr>
            <p:custDataLst>
              <p:tags r:id="rId7"/>
            </p:custDataLst>
          </p:nvPr>
        </p:nvCxnSpPr>
        <p:spPr>
          <a:xfrm>
            <a:off x="6761959" y="260243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TLSHAPE_TB_00000000000000000000000000000000_LeftEndCaps"/>
          <p:cNvSpPr txBox="1"/>
          <p:nvPr>
            <p:custDataLst>
              <p:tags r:id="rId8"/>
            </p:custDataLst>
          </p:nvPr>
        </p:nvSpPr>
        <p:spPr>
          <a:xfrm>
            <a:off x="319039" y="3100000"/>
            <a:ext cx="448584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38" dirty="0">
                <a:solidFill>
                  <a:srgbClr val="ED7D31"/>
                </a:solidFill>
                <a:latin typeface="Calibri" panose="020F0502020204030204" pitchFamily="34" charset="0"/>
              </a:rPr>
              <a:t>2025</a:t>
            </a:r>
          </a:p>
        </p:txBody>
      </p:sp>
      <p:sp>
        <p:nvSpPr>
          <p:cNvPr id="398" name="OTLSHAPE_TB_00000000000000000000000000000000_RightEndCaps"/>
          <p:cNvSpPr txBox="1"/>
          <p:nvPr>
            <p:custDataLst>
              <p:tags r:id="rId9"/>
            </p:custDataLst>
          </p:nvPr>
        </p:nvSpPr>
        <p:spPr>
          <a:xfrm>
            <a:off x="11412573" y="3100000"/>
            <a:ext cx="448584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38" dirty="0">
                <a:solidFill>
                  <a:srgbClr val="ED7D31"/>
                </a:solidFill>
                <a:latin typeface="Calibri" panose="020F0502020204030204" pitchFamily="34" charset="0"/>
              </a:rPr>
              <a:t>2025</a:t>
            </a:r>
          </a:p>
        </p:txBody>
      </p:sp>
      <p:sp>
        <p:nvSpPr>
          <p:cNvPr id="399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0" name="OTLSHAPE_TB_00000000000000000000000000000000_ElapsedTim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1" name="OTLSHAPE_TB_00000000000000000000000000000000_TodayMarkerShape" hidden="1"/>
          <p:cNvSpPr/>
          <p:nvPr>
            <p:custDataLst>
              <p:tags r:id="rId12"/>
            </p:custDataLst>
          </p:nvPr>
        </p:nvSpPr>
        <p:spPr>
          <a:xfrm>
            <a:off x="878937" y="34290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2" name="OTLSHAPE_TB_00000000000000000000000000000000_TodayMarkerText" hidden="1"/>
          <p:cNvSpPr txBox="1"/>
          <p:nvPr>
            <p:custDataLst>
              <p:tags r:id="rId13"/>
            </p:custDataLst>
          </p:nvPr>
        </p:nvSpPr>
        <p:spPr>
          <a:xfrm>
            <a:off x="933365" y="3556000"/>
            <a:ext cx="24602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sz="1200">
                <a:solidFill>
                  <a:schemeClr val="dk2"/>
                </a:solidFill>
                <a:latin typeface="Calibri" panose="020F0502020204030204" pitchFamily="34" charset="0"/>
              </a:rPr>
              <a:t>Hoy</a:t>
            </a:r>
          </a:p>
        </p:txBody>
      </p:sp>
      <p:sp>
        <p:nvSpPr>
          <p:cNvPr id="403" name="OTLSHAPE_TB_00000000000000000000000000000000_TimescaleInterval1"/>
          <p:cNvSpPr txBox="1"/>
          <p:nvPr>
            <p:custDataLst>
              <p:tags r:id="rId14"/>
            </p:custDataLst>
          </p:nvPr>
        </p:nvSpPr>
        <p:spPr>
          <a:xfrm>
            <a:off x="996865" y="3145473"/>
            <a:ext cx="2684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dirty="0">
                <a:solidFill>
                  <a:schemeClr val="lt1"/>
                </a:solidFill>
                <a:latin typeface="Calibri" panose="020F0502020204030204" pitchFamily="34" charset="0"/>
              </a:rPr>
              <a:t>abril.</a:t>
            </a:r>
          </a:p>
        </p:txBody>
      </p:sp>
      <p:cxnSp>
        <p:nvCxnSpPr>
          <p:cNvPr id="404" name="OTLSHAPE_TB_00000000000000000000000000000000_Separator1"/>
          <p:cNvCxnSpPr/>
          <p:nvPr>
            <p:custDataLst>
              <p:tags r:id="rId15"/>
            </p:custDataLst>
          </p:nvPr>
        </p:nvCxnSpPr>
        <p:spPr>
          <a:xfrm>
            <a:off x="3930445" y="3131225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OTLSHAPE_TB_00000000000000000000000000000000_TimescaleInterval2"/>
          <p:cNvSpPr txBox="1"/>
          <p:nvPr>
            <p:custDataLst>
              <p:tags r:id="rId16"/>
            </p:custDataLst>
          </p:nvPr>
        </p:nvSpPr>
        <p:spPr>
          <a:xfrm>
            <a:off x="3993946" y="3139798"/>
            <a:ext cx="23205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mayo.</a:t>
            </a:r>
          </a:p>
        </p:txBody>
      </p:sp>
      <p:cxnSp>
        <p:nvCxnSpPr>
          <p:cNvPr id="406" name="OTLSHAPE_TB_00000000000000000000000000000000_Separator2"/>
          <p:cNvCxnSpPr/>
          <p:nvPr>
            <p:custDataLst>
              <p:tags r:id="rId17"/>
            </p:custDataLst>
          </p:nvPr>
        </p:nvCxnSpPr>
        <p:spPr>
          <a:xfrm>
            <a:off x="6765405" y="313979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OTLSHAPE_TB_00000000000000000000000000000000_TimescaleInterval3"/>
          <p:cNvSpPr txBox="1"/>
          <p:nvPr>
            <p:custDataLst>
              <p:tags r:id="rId18"/>
            </p:custDataLst>
          </p:nvPr>
        </p:nvSpPr>
        <p:spPr>
          <a:xfrm>
            <a:off x="6828906" y="3148370"/>
            <a:ext cx="2679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dirty="0">
                <a:solidFill>
                  <a:schemeClr val="lt1"/>
                </a:solidFill>
                <a:latin typeface="Calibri" panose="020F0502020204030204" pitchFamily="34" charset="0"/>
              </a:rPr>
              <a:t>junio.</a:t>
            </a:r>
          </a:p>
        </p:txBody>
      </p:sp>
      <p:cxnSp>
        <p:nvCxnSpPr>
          <p:cNvPr id="408" name="OTLSHAPE_TB_00000000000000000000000000000000_Separator3"/>
          <p:cNvCxnSpPr/>
          <p:nvPr>
            <p:custDataLst>
              <p:tags r:id="rId19"/>
            </p:custDataLst>
          </p:nvPr>
        </p:nvCxnSpPr>
        <p:spPr>
          <a:xfrm>
            <a:off x="9126410" y="313979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OTLSHAPE_TB_00000000000000000000000000000000_TimescaleInterval4"/>
          <p:cNvSpPr txBox="1"/>
          <p:nvPr>
            <p:custDataLst>
              <p:tags r:id="rId20"/>
            </p:custDataLst>
          </p:nvPr>
        </p:nvSpPr>
        <p:spPr>
          <a:xfrm>
            <a:off x="9189910" y="3148370"/>
            <a:ext cx="2298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julio</a:t>
            </a:r>
          </a:p>
        </p:txBody>
      </p:sp>
      <p:sp>
        <p:nvSpPr>
          <p:cNvPr id="422" name="OTLSHAPE_M_bffbbde56c9b42058c48b194389c4da0_Title"/>
          <p:cNvSpPr txBox="1"/>
          <p:nvPr>
            <p:custDataLst>
              <p:tags r:id="rId21"/>
            </p:custDataLst>
          </p:nvPr>
        </p:nvSpPr>
        <p:spPr>
          <a:xfrm>
            <a:off x="6984209" y="2490467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8">
                <a:solidFill>
                  <a:schemeClr val="dk2"/>
                </a:solidFill>
                <a:latin typeface="Calibri" panose="020F0502020204030204" pitchFamily="34" charset="0"/>
              </a:rPr>
              <a:t>Release 1.0</a:t>
            </a:r>
          </a:p>
        </p:txBody>
      </p:sp>
      <p:sp>
        <p:nvSpPr>
          <p:cNvPr id="423" name="OTLSHAPE_M_bffbbde56c9b42058c48b194389c4da0_Date"/>
          <p:cNvSpPr txBox="1"/>
          <p:nvPr>
            <p:custDataLst>
              <p:tags r:id="rId22"/>
            </p:custDataLst>
          </p:nvPr>
        </p:nvSpPr>
        <p:spPr>
          <a:xfrm>
            <a:off x="6984208" y="2674253"/>
            <a:ext cx="66039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8" dirty="0">
                <a:solidFill>
                  <a:srgbClr val="44546A"/>
                </a:solidFill>
                <a:latin typeface="Calibri" panose="020F0502020204030204" pitchFamily="34" charset="0"/>
              </a:rPr>
              <a:t>1/6/2025</a:t>
            </a:r>
          </a:p>
        </p:txBody>
      </p:sp>
      <p:sp>
        <p:nvSpPr>
          <p:cNvPr id="424" name="OTLSHAPE_M_bffbbde56c9b42058c48b194389c4da0_Shape"/>
          <p:cNvSpPr/>
          <p:nvPr>
            <p:custDataLst>
              <p:tags r:id="rId23"/>
            </p:custDataLst>
          </p:nvPr>
        </p:nvSpPr>
        <p:spPr>
          <a:xfrm rot="16200000">
            <a:off x="6787359" y="260243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5" name="OTLSHAPE_M_6c828a10b5c94eaa8f8b283553ebdb46_Title"/>
          <p:cNvSpPr txBox="1"/>
          <p:nvPr>
            <p:custDataLst>
              <p:tags r:id="rId24"/>
            </p:custDataLst>
          </p:nvPr>
        </p:nvSpPr>
        <p:spPr>
          <a:xfrm>
            <a:off x="11373144" y="2493857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8">
                <a:solidFill>
                  <a:schemeClr val="dk2"/>
                </a:solidFill>
                <a:latin typeface="Calibri" panose="020F0502020204030204" pitchFamily="34" charset="0"/>
              </a:rPr>
              <a:t>Release 2.0</a:t>
            </a:r>
          </a:p>
        </p:txBody>
      </p:sp>
      <p:sp>
        <p:nvSpPr>
          <p:cNvPr id="426" name="OTLSHAPE_M_6c828a10b5c94eaa8f8b283553ebdb46_Date"/>
          <p:cNvSpPr txBox="1"/>
          <p:nvPr>
            <p:custDataLst>
              <p:tags r:id="rId25"/>
            </p:custDataLst>
          </p:nvPr>
        </p:nvSpPr>
        <p:spPr>
          <a:xfrm>
            <a:off x="11373144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8" dirty="0">
                <a:solidFill>
                  <a:srgbClr val="44546A"/>
                </a:solidFill>
                <a:latin typeface="Calibri" panose="020F0502020204030204" pitchFamily="34" charset="0"/>
              </a:rPr>
              <a:t>10/7/2025</a:t>
            </a:r>
          </a:p>
        </p:txBody>
      </p:sp>
      <p:sp>
        <p:nvSpPr>
          <p:cNvPr id="427" name="OTLSHAPE_M_6c828a10b5c94eaa8f8b283553ebdb46_Shape"/>
          <p:cNvSpPr/>
          <p:nvPr>
            <p:custDataLst>
              <p:tags r:id="rId26"/>
            </p:custDataLst>
          </p:nvPr>
        </p:nvSpPr>
        <p:spPr>
          <a:xfrm rot="16200000">
            <a:off x="11176294" y="2605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8" name="OTLSHAPE_T_9905d9948fd24916a9eb2ad4b36d189a_Shape"/>
          <p:cNvSpPr/>
          <p:nvPr>
            <p:custDataLst>
              <p:tags r:id="rId27"/>
            </p:custDataLst>
          </p:nvPr>
        </p:nvSpPr>
        <p:spPr>
          <a:xfrm>
            <a:off x="933364" y="3649133"/>
            <a:ext cx="2969832" cy="207219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9" name="OTLSHAPE_T_9905d9948fd24916a9eb2ad4b36d189a_ShapePercentage" hidden="1"/>
          <p:cNvSpPr/>
          <p:nvPr>
            <p:custDataLst>
              <p:tags r:id="rId28"/>
            </p:custDataLst>
          </p:nvPr>
        </p:nvSpPr>
        <p:spPr>
          <a:xfrm>
            <a:off x="933365" y="36322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0" name="OTLSHAPE_T_9905d9948fd24916a9eb2ad4b36d189a_Duration" hidden="1"/>
          <p:cNvSpPr txBox="1"/>
          <p:nvPr>
            <p:custDataLst>
              <p:tags r:id="rId29"/>
            </p:custDataLst>
          </p:nvPr>
        </p:nvSpPr>
        <p:spPr>
          <a:xfrm>
            <a:off x="0" y="36322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31 días</a:t>
            </a:r>
          </a:p>
        </p:txBody>
      </p:sp>
      <p:sp>
        <p:nvSpPr>
          <p:cNvPr id="431" name="OTLSHAPE_T_9905d9948fd24916a9eb2ad4b36d189a_TextPercentage" hidden="1"/>
          <p:cNvSpPr txBox="1"/>
          <p:nvPr>
            <p:custDataLst>
              <p:tags r:id="rId30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32" name="OTLSHAPE_T_9905d9948fd24916a9eb2ad4b36d189a_StartDate" hidden="1"/>
          <p:cNvSpPr txBox="1"/>
          <p:nvPr>
            <p:custDataLst>
              <p:tags r:id="rId31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3" name="OTLSHAPE_T_9905d9948fd24916a9eb2ad4b36d189a_EndDate" hidden="1"/>
          <p:cNvSpPr txBox="1"/>
          <p:nvPr>
            <p:custDataLst>
              <p:tags r:id="rId32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4" name="OTLSHAPE_T_9905d9948fd24916a9eb2ad4b36d189a_JoinedDate"/>
          <p:cNvSpPr txBox="1"/>
          <p:nvPr>
            <p:custDataLst>
              <p:tags r:id="rId33"/>
            </p:custDataLst>
          </p:nvPr>
        </p:nvSpPr>
        <p:spPr>
          <a:xfrm>
            <a:off x="3945531" y="3673848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9/4/2025 - 30/4/2025</a:t>
            </a:r>
          </a:p>
        </p:txBody>
      </p:sp>
      <p:sp>
        <p:nvSpPr>
          <p:cNvPr id="435" name="OTLSHAPE_T_9905d9948fd24916a9eb2ad4b36d189a_Title"/>
          <p:cNvSpPr txBox="1"/>
          <p:nvPr>
            <p:custDataLst>
              <p:tags r:id="rId34"/>
            </p:custDataLst>
          </p:nvPr>
        </p:nvSpPr>
        <p:spPr>
          <a:xfrm>
            <a:off x="127000" y="36485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dirty="0">
                <a:solidFill>
                  <a:schemeClr val="dk2"/>
                </a:solidFill>
                <a:latin typeface="Calibri" panose="020F0502020204030204" pitchFamily="34" charset="0"/>
              </a:rPr>
              <a:t>Sprint 1</a:t>
            </a:r>
          </a:p>
        </p:txBody>
      </p:sp>
      <p:sp>
        <p:nvSpPr>
          <p:cNvPr id="436" name="OTLSHAPE_T_f390427816e94984beddb560d3c76b55_Shape"/>
          <p:cNvSpPr/>
          <p:nvPr>
            <p:custDataLst>
              <p:tags r:id="rId35"/>
            </p:custDataLst>
          </p:nvPr>
        </p:nvSpPr>
        <p:spPr>
          <a:xfrm>
            <a:off x="3930444" y="3923895"/>
            <a:ext cx="2834961" cy="170367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7" name="OTLSHAPE_T_f390427816e94984beddb560d3c76b55_ShapePercentage" hidden="1"/>
          <p:cNvSpPr/>
          <p:nvPr>
            <p:custDataLst>
              <p:tags r:id="rId36"/>
            </p:custDataLst>
          </p:nvPr>
        </p:nvSpPr>
        <p:spPr>
          <a:xfrm>
            <a:off x="2701782" y="38989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8" name="OTLSHAPE_T_f390427816e94984beddb560d3c76b55_Duration" hidden="1"/>
          <p:cNvSpPr txBox="1"/>
          <p:nvPr>
            <p:custDataLst>
              <p:tags r:id="rId37"/>
            </p:custDataLst>
          </p:nvPr>
        </p:nvSpPr>
        <p:spPr>
          <a:xfrm>
            <a:off x="0" y="38989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28 días</a:t>
            </a:r>
          </a:p>
        </p:txBody>
      </p:sp>
      <p:sp>
        <p:nvSpPr>
          <p:cNvPr id="439" name="OTLSHAPE_T_f390427816e94984beddb560d3c76b55_TextPercentage" hidden="1"/>
          <p:cNvSpPr txBox="1"/>
          <p:nvPr>
            <p:custDataLst>
              <p:tags r:id="rId38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0" name="OTLSHAPE_T_f390427816e94984beddb560d3c76b55_StartDate" hidden="1"/>
          <p:cNvSpPr txBox="1"/>
          <p:nvPr>
            <p:custDataLst>
              <p:tags r:id="rId39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1" name="OTLSHAPE_T_f390427816e94984beddb560d3c76b55_EndDate" hidden="1"/>
          <p:cNvSpPr txBox="1"/>
          <p:nvPr>
            <p:custDataLst>
              <p:tags r:id="rId40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3" name="OTLSHAPE_T_f390427816e94984beddb560d3c76b55_Title"/>
          <p:cNvSpPr txBox="1"/>
          <p:nvPr>
            <p:custDataLst>
              <p:tags r:id="rId41"/>
            </p:custDataLst>
          </p:nvPr>
        </p:nvSpPr>
        <p:spPr>
          <a:xfrm>
            <a:off x="127000" y="39152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2"/>
                </a:solidFill>
                <a:latin typeface="Calibri" panose="020F0502020204030204" pitchFamily="34" charset="0"/>
              </a:rPr>
              <a:t>Sprint 2</a:t>
            </a:r>
          </a:p>
        </p:txBody>
      </p:sp>
      <p:sp>
        <p:nvSpPr>
          <p:cNvPr id="444" name="OTLSHAPE_T_4c52348678094630a9d20ec801012b57_Shape"/>
          <p:cNvSpPr/>
          <p:nvPr>
            <p:custDataLst>
              <p:tags r:id="rId42"/>
            </p:custDataLst>
          </p:nvPr>
        </p:nvSpPr>
        <p:spPr>
          <a:xfrm>
            <a:off x="6809335" y="4166911"/>
            <a:ext cx="1714500" cy="2032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445" name="OTLSHAPE_T_4c52348678094630a9d20ec801012b57_ShapePercentage" hidden="1"/>
          <p:cNvSpPr/>
          <p:nvPr>
            <p:custDataLst>
              <p:tags r:id="rId43"/>
            </p:custDataLst>
          </p:nvPr>
        </p:nvSpPr>
        <p:spPr>
          <a:xfrm>
            <a:off x="4299061" y="41656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6" name="OTLSHAPE_T_4c52348678094630a9d20ec801012b57_Duration" hidden="1"/>
          <p:cNvSpPr txBox="1"/>
          <p:nvPr>
            <p:custDataLst>
              <p:tags r:id="rId44"/>
            </p:custDataLst>
          </p:nvPr>
        </p:nvSpPr>
        <p:spPr>
          <a:xfrm>
            <a:off x="0" y="41656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30 días</a:t>
            </a:r>
          </a:p>
        </p:txBody>
      </p:sp>
      <p:sp>
        <p:nvSpPr>
          <p:cNvPr id="447" name="OTLSHAPE_T_4c52348678094630a9d20ec801012b57_TextPercentage" hidden="1"/>
          <p:cNvSpPr txBox="1"/>
          <p:nvPr>
            <p:custDataLst>
              <p:tags r:id="rId45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8" name="OTLSHAPE_T_4c52348678094630a9d20ec801012b57_StartDate" hidden="1"/>
          <p:cNvSpPr txBox="1"/>
          <p:nvPr>
            <p:custDataLst>
              <p:tags r:id="rId46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9" name="OTLSHAPE_T_4c52348678094630a9d20ec801012b57_EndDate" hidden="1"/>
          <p:cNvSpPr txBox="1"/>
          <p:nvPr>
            <p:custDataLst>
              <p:tags r:id="rId47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1" name="OTLSHAPE_T_4c52348678094630a9d20ec801012b57_Title"/>
          <p:cNvSpPr txBox="1"/>
          <p:nvPr>
            <p:custDataLst>
              <p:tags r:id="rId48"/>
            </p:custDataLst>
          </p:nvPr>
        </p:nvSpPr>
        <p:spPr>
          <a:xfrm>
            <a:off x="127000" y="41819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2"/>
                </a:solidFill>
                <a:latin typeface="Calibri" panose="020F0502020204030204" pitchFamily="34" charset="0"/>
              </a:rPr>
              <a:t>Sprint 3</a:t>
            </a:r>
          </a:p>
        </p:txBody>
      </p:sp>
      <p:sp>
        <p:nvSpPr>
          <p:cNvPr id="452" name="OTLSHAPE_T_b833ef56c83441b8aae9f8aa000f05c7_Shape"/>
          <p:cNvSpPr/>
          <p:nvPr>
            <p:custDataLst>
              <p:tags r:id="rId49"/>
            </p:custDataLst>
          </p:nvPr>
        </p:nvSpPr>
        <p:spPr>
          <a:xfrm>
            <a:off x="8548190" y="4461512"/>
            <a:ext cx="1380180" cy="170519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3" name="OTLSHAPE_T_b833ef56c83441b8aae9f8aa000f05c7_ShapePercentage" hidden="1"/>
          <p:cNvSpPr/>
          <p:nvPr>
            <p:custDataLst>
              <p:tags r:id="rId50"/>
            </p:custDataLst>
          </p:nvPr>
        </p:nvSpPr>
        <p:spPr>
          <a:xfrm>
            <a:off x="6124523" y="44323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4" name="OTLSHAPE_T_b833ef56c83441b8aae9f8aa000f05c7_Duration" hidden="1"/>
          <p:cNvSpPr txBox="1"/>
          <p:nvPr>
            <p:custDataLst>
              <p:tags r:id="rId51"/>
            </p:custDataLst>
          </p:nvPr>
        </p:nvSpPr>
        <p:spPr>
          <a:xfrm>
            <a:off x="0" y="44323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29 días</a:t>
            </a:r>
          </a:p>
        </p:txBody>
      </p:sp>
      <p:sp>
        <p:nvSpPr>
          <p:cNvPr id="455" name="OTLSHAPE_T_b833ef56c83441b8aae9f8aa000f05c7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6" name="OTLSHAPE_T_b833ef56c83441b8aae9f8aa000f05c7_StartDate" hidden="1"/>
          <p:cNvSpPr txBox="1"/>
          <p:nvPr>
            <p:custDataLst>
              <p:tags r:id="rId53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7" name="OTLSHAPE_T_b833ef56c83441b8aae9f8aa000f05c7_EndDate" hidden="1"/>
          <p:cNvSpPr txBox="1"/>
          <p:nvPr>
            <p:custDataLst>
              <p:tags r:id="rId54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9" name="OTLSHAPE_T_b833ef56c83441b8aae9f8aa000f05c7_Title"/>
          <p:cNvSpPr txBox="1"/>
          <p:nvPr>
            <p:custDataLst>
              <p:tags r:id="rId55"/>
            </p:custDataLst>
          </p:nvPr>
        </p:nvSpPr>
        <p:spPr>
          <a:xfrm>
            <a:off x="127000" y="444864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2"/>
                </a:solidFill>
                <a:latin typeface="Calibri" panose="020F0502020204030204" pitchFamily="34" charset="0"/>
              </a:rPr>
              <a:t>Sprint 4</a:t>
            </a:r>
          </a:p>
        </p:txBody>
      </p:sp>
      <p:sp>
        <p:nvSpPr>
          <p:cNvPr id="461" name="OTLSHAPE_T_5c2233aa4cdf471ca3daab9276f651f2_ShapePercentage" hidden="1"/>
          <p:cNvSpPr/>
          <p:nvPr>
            <p:custDataLst>
              <p:tags r:id="rId56"/>
            </p:custDataLst>
          </p:nvPr>
        </p:nvSpPr>
        <p:spPr>
          <a:xfrm>
            <a:off x="7778848" y="46990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2" name="OTLSHAPE_T_5c2233aa4cdf471ca3daab9276f651f2_Duration" hidden="1"/>
          <p:cNvSpPr txBox="1"/>
          <p:nvPr>
            <p:custDataLst>
              <p:tags r:id="rId57"/>
            </p:custDataLst>
          </p:nvPr>
        </p:nvSpPr>
        <p:spPr>
          <a:xfrm>
            <a:off x="0" y="46990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31 días</a:t>
            </a:r>
          </a:p>
        </p:txBody>
      </p:sp>
      <p:sp>
        <p:nvSpPr>
          <p:cNvPr id="463" name="OTLSHAPE_T_5c2233aa4cdf471ca3daab9276f651f2_TextPercentage" hidden="1"/>
          <p:cNvSpPr txBox="1"/>
          <p:nvPr>
            <p:custDataLst>
              <p:tags r:id="rId58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64" name="OTLSHAPE_T_5c2233aa4cdf471ca3daab9276f651f2_StartDate" hidden="1"/>
          <p:cNvSpPr txBox="1"/>
          <p:nvPr>
            <p:custDataLst>
              <p:tags r:id="rId59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5" name="OTLSHAPE_T_5c2233aa4cdf471ca3daab9276f651f2_EndDate" hidden="1"/>
          <p:cNvSpPr txBox="1"/>
          <p:nvPr>
            <p:custDataLst>
              <p:tags r:id="rId60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9" name="OTLSHAPE_T_5fb83712d998486794713810c5f37960_ShapePercentage" hidden="1"/>
          <p:cNvSpPr/>
          <p:nvPr>
            <p:custDataLst>
              <p:tags r:id="rId61"/>
            </p:custDataLst>
          </p:nvPr>
        </p:nvSpPr>
        <p:spPr>
          <a:xfrm>
            <a:off x="9547265" y="501912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70" name="OTLSHAPE_T_5fb83712d998486794713810c5f37960_Duration" hidden="1"/>
          <p:cNvSpPr txBox="1"/>
          <p:nvPr>
            <p:custDataLst>
              <p:tags r:id="rId62"/>
            </p:custDataLst>
          </p:nvPr>
        </p:nvSpPr>
        <p:spPr>
          <a:xfrm>
            <a:off x="0" y="49657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>
                <a:solidFill>
                  <a:srgbClr val="ED7D31"/>
                </a:solidFill>
                <a:latin typeface="Calibri" panose="020F0502020204030204" pitchFamily="34" charset="0"/>
              </a:rPr>
              <a:t>29 días</a:t>
            </a:r>
          </a:p>
        </p:txBody>
      </p:sp>
      <p:sp>
        <p:nvSpPr>
          <p:cNvPr id="471" name="OTLSHAPE_T_5fb83712d998486794713810c5f37960_TextPercentage" hidden="1"/>
          <p:cNvSpPr txBox="1"/>
          <p:nvPr>
            <p:custDataLst>
              <p:tags r:id="rId63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72" name="OTLSHAPE_T_5fb83712d998486794713810c5f37960_StartDate" hidden="1"/>
          <p:cNvSpPr txBox="1"/>
          <p:nvPr>
            <p:custDataLst>
              <p:tags r:id="rId64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3" name="OTLSHAPE_T_5fb83712d998486794713810c5f37960_EndDate" hidden="1"/>
          <p:cNvSpPr txBox="1"/>
          <p:nvPr>
            <p:custDataLst>
              <p:tags r:id="rId65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11027" y="372382"/>
            <a:ext cx="8275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3200" b="1" dirty="0">
                <a:solidFill>
                  <a:schemeClr val="accent1"/>
                </a:solidFill>
              </a:rPr>
              <a:t>Planificación de Lanzamiento (Línea de Tiempo)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242576" y="6362393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Planificación - </a:t>
            </a:r>
            <a:r>
              <a:rPr lang="es-PA" dirty="0" err="1"/>
              <a:t>SmartTask</a:t>
            </a:r>
            <a:endParaRPr lang="es-PA" dirty="0"/>
          </a:p>
        </p:txBody>
      </p:sp>
      <p:sp>
        <p:nvSpPr>
          <p:cNvPr id="86" name="OTLSHAPE_T_9905d9948fd24916a9eb2ad4b36d189a_JoinedDate">
            <a:extLst>
              <a:ext uri="{FF2B5EF4-FFF2-40B4-BE49-F238E27FC236}">
                <a16:creationId xmlns:a16="http://schemas.microsoft.com/office/drawing/2014/main" id="{E4DCB640-153E-490C-9C69-FA9B43900C79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6809335" y="39297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1/5/2025 - 31/5/2025</a:t>
            </a:r>
          </a:p>
        </p:txBody>
      </p:sp>
      <p:sp>
        <p:nvSpPr>
          <p:cNvPr id="87" name="OTLSHAPE_T_9905d9948fd24916a9eb2ad4b36d189a_JoinedDate">
            <a:extLst>
              <a:ext uri="{FF2B5EF4-FFF2-40B4-BE49-F238E27FC236}">
                <a16:creationId xmlns:a16="http://schemas.microsoft.com/office/drawing/2014/main" id="{D7C9A683-4C8A-47D1-AD52-9CEC271A09B5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548190" y="4189686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2/6/2025 - 25/6/2025</a:t>
            </a:r>
          </a:p>
        </p:txBody>
      </p:sp>
      <p:sp>
        <p:nvSpPr>
          <p:cNvPr id="89" name="OTLSHAPE_T_9905d9948fd24916a9eb2ad4b36d189a_JoinedDate">
            <a:extLst>
              <a:ext uri="{FF2B5EF4-FFF2-40B4-BE49-F238E27FC236}">
                <a16:creationId xmlns:a16="http://schemas.microsoft.com/office/drawing/2014/main" id="{E75D671B-3FDC-430F-BFF9-A1E22AC29572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962238" y="4456954"/>
            <a:ext cx="121405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>
                <a:solidFill>
                  <a:srgbClr val="44546A"/>
                </a:solidFill>
                <a:latin typeface="Calibri" panose="020F0502020204030204" pitchFamily="34" charset="0"/>
              </a:rPr>
              <a:t>26/6/2025 - 10/7/2025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9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XMtUEEiLCJTdHlsZU5hbWUiOm51bGwsIlZlcnNpb24iOnsiJGlkIjoiMiIsIlZlcnNpb24iOiIzLjEuMyIsIk9yaWdpbmFsQXNzZW1ibHlWZXJzaW9uIjoiMy42Mi4wM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TgtMDYtMjlUMjM6NTk6MDAiLCJGb3JtYXQiOiJNTU0iLCJUeXBlIjoyLCJBdXRvRGF0ZVJhbmdlIjp0cnVlLCJXb3JraW5nRGF5cyI6MTI3LCJUb2RheU1hcmtlclRleHQiOiJIb3kiLCJBdXRvU2NhbGVUeXBlIjp0cnVlfSwiTWlsZXN0b25lcyI6W3siJGlkIjoiMTI4IiwiRGF0ZSI6IjIwMTgtMDMtMzBUMDA6MDA6MDAiLCJTdHlsZSI6eyIkaWQiOiIxMjkiLCJTaGFwZSI6MiwiQ29ubmVjdG9yTWFyZ2luIjp7IiRyZWYiOiI1NCJ9LCJDb25uZWN0b3JTdHlsZSI6eyIkaWQiOiIxMzAiLCJMaW5lQ29sb3IiOnsiJGlkIjoiMTMxIiwiJHR5cGUiOiJOTFJFLkNvbW1vbi5Eb20uU29saWRDb2xvckJydXNoLCBOTFJFLkNvbW1vbiIsIkNvbG9yIjp7IiRpZCI6IjEzMiIsIkEiOjEyNywiUiI6MzEsIkciOjczLCJCIjoxMjZ9fSwiTGluZVdlaWdodCI6MS4wLCJMaW5lVHlwZSI6MCwiUGFyZW50U3R5bGUiOm51bGx9LCJJc0JlbG93VGltZWJhbmQiOmZhbHNlLCJIaWRlRGF0ZSI6ZmFsc2UsIlNoYXBlU2l6ZSI6MSwiU3BhY2luZyI6MS4wLCJQYWRkaW5nIjp7IiRyZWYiOiI1OCJ9LCJTaGFwZVN0eWxlIjp7IiRpZCI6IjEzMyIsIk1hcmdpbiI6eyIkcmVmIjoiNjAifSwiUGFkZGluZyI6eyIkcmVmIjoiNjEifSwiQmFja2dyb3VuZCI6eyIkaWQiOiIxMzQiLCJDb2xvciI6eyIkaWQiOiIxMzUiLCJBIjoyNTUsIlIiOjIzNCwiRyI6MjIsIkIiOjMwfX0sIklzVmlzaWJsZSI6dHJ1ZSwiV2lkdGgiOjE4LjAsIkhlaWdodCI6MjAuMCwiQm9yZGVyU3R5bGUiOnsiJGlkIjoiMTM2IiwiTGluZUNvbG9yIjp7IiRyZWYiOiI2NSJ9LCJMaW5lV2VpZ2h0IjowLjAsIkxpbmVUeXBlIjowLCJQYXJlbnRTdHlsZSI6bnVsbH0sIlBhcmVudFN0eWxlIjpudWxsfSwiVGl0bGVTdHlsZSI6eyIkaWQiOiIxMzciLCJGb250U2V0dGluZ3MiOnsiJGlkIjoiMTM4IiwiRm9udFNpemUiOjExLCJGb250TmFtZSI6IkNhbGlicmkiLCJJc0JvbGQiOnRydWUsIklzSXRhbGljIjpmYWxzZSwiSXNVbmRlcmxpbmVkIjpmYWxzZSwiUGFyZW50U3R5bGUiOm51bGx9LCJBdXRvU2l6ZSI6MCwiRm9yZWdyb3VuZCI6eyIkaWQiOiIxMzkiLCJDb2xvciI6eyIkcmVmIjoiNzAi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DAiLCJMaW5lQ29sb3IiOm51bGwsIkxpbmVXZWlnaHQiOjAuMCwiTGluZVR5cGUiOjAsIlBhcmVudFN0eWxlIjpudWxsfSwiUGFyZW50U3R5bGUiOm51bGx9LCJEYXRlU3R5bGUiOnsiJGlkIjoiMTQxIiwiRm9udFNldHRpbmdzIjp7IiRpZCI6IjE0MiIsIkZvbnRTaXplIjoxMCwiRm9udE5hbWUiOiJDYWxpYnJpIiwiSXNCb2xkIjpmYWxzZSwiSXNJdGFsaWMiOmZhbHNlLCJJc1VuZGVybGluZWQiOmZhbHNlLCJQYXJlbnRTdHlsZSI6bnVsbH0sIkF1dG9TaXplIjowLCJGb3JlZ3JvdW5kIjp7IiRpZCI6IjE0MyIsIkNvbG9yIjp7IiRyZWYiOiI3NyJ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0NCIsIkxpbmVDb2xvciI6bnVsbCwiTGluZVdlaWdodCI6MC4wLCJMaW5lVHlwZSI6MCwiUGFyZW50U3R5bGUiOm51bGx9LCJQYXJlbnRTdHlsZSI6bnVsbH0sIkRhdGVGb3JtYXQiOnsiJHJlZiI6IjgxIn0sIklzVmlzaWJsZSI6dHJ1ZSwiUGFyZW50U3R5bGUiOm51bGx9LCJJbmRleCI6NCwiUGVyY2VudGFnZUNvbXBsZXRlIjpudWxsLCJQb3NpdGlvbiI6eyJSYXRpbyI6MC4wLCJJc0N1c3RvbSI6ZmFsc2V9LCJEYXRlRm9ybWF0Ijp7IiRyZWYiOiI4MSJ9LCJJZCI6ImJmZmJiZGU1LTZjOWItNDIwNS04YzQ4LWIxOTQzODljNGRhMCIsIkltcG9ydElkIjpudWxsLCJUaXRsZSI6IlJlbGVhc2UgMS4wIiwiTm90ZSI6bnVsbCwiSHlwZXJsaW5rIjpudWxsLCJJc0NoYW5nZWQiOmZhbHNlLCJJc05ldyI6ZmFsc2V9LHsiJGlkIjoiMTQ1IiwiRGF0ZSI6IjIwMTgtMDYtMjlUMDA6MDA6MDBaIiwiU3R5bGUiOnsiJGlkIjoiMTQ2IiwiU2hhcGUiOjIsIkNvbm5lY3Rvck1hcmdpbiI6eyIkcmVmIjoiNTQifSwiQ29ubmVjdG9yU3R5bGUiOnsiJGlkIjoiMTQ3IiwiTGluZUNvbG9yIjp7IiRpZCI6IjE0OCIsIiR0eXBlIjoiTkxSRS5Db21tb24uRG9tLlNvbGlkQ29sb3JCcnVzaCwgTkxSRS5Db21tb24iLCJDb2xvciI6eyIkaWQiOiIxNDkiLCJBIjoxMjcsIlIiOjMxLCJHIjo3MywiQiI6MTI2fX0sIkxpbmVXZWlnaHQiOjEuMCwiTGluZVR5cGUiOjAsIlBhcmVudFN0eWxlIjpudWxsfSwiSXNCZWxvd1RpbWViYW5kIjpmYWxzZSwiSGlkZURhdGUiOmZhbHNlLCJTaGFwZVNpemUiOjEsIlNwYWNpbmciOjEuMCwiUGFkZGluZyI6eyIkcmVmIjoiNTgifSwiU2hhcGVTdHlsZSI6eyIkaWQiOiIxNTAiLCJNYXJnaW4iOnsiJHJlZiI6IjYwIn0sIlBhZGRpbmciOnsiJHJlZiI6IjYxIn0sIkJhY2tncm91bmQiOnsiJGlkIjoiMTUxIiwiQ29sb3IiOnsiJGlkIjoiMTUyIiwiQSI6MjU1LCJSIjoyMzQsIkciOjIyLCJCIjozMH19LCJJc1Zpc2libGUiOnRydWUsIldpZHRoIjoxOC4wLCJIZWlnaHQiOjIwLjAsIkJvcmRlclN0eWxlIjp7IiRpZCI6IjE1MyIsIkxpbmVDb2xvciI6eyIkcmVmIjoiNjUifSwiTGluZVdlaWdodCI6MC4wLCJMaW5lVHlwZSI6MCwiUGFyZW50U3R5bGUiOm51bGx9LCJQYXJlbnRTdHlsZSI6bnVsbH0sIlRpdGxlU3R5bGUiOnsiJGlkIjoiMTU0IiwiRm9udFNldHRpbmdzIjp7IiRpZCI6IjE1NSIsIkZvbnRTaXplIjoxMSwiRm9udE5hbWUiOiJDYWxpYnJpIiwiSXNCb2xkIjp0cnVlLCJJc0l0YWxpYyI6ZmFsc2UsIklzVW5kZXJsaW5lZCI6ZmFsc2UsIlBhcmVudFN0eWxlIjpudWxsfSwiQXV0b1NpemUiOjAsIkZvcmVncm91bmQiOnsiJGlkIjoiMTU2IiwiQ29sb3IiOnsiJHJlZiI6IjcwIn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U3IiwiTGluZUNvbG9yIjpudWxsLCJMaW5lV2VpZ2h0IjowLjAsIkxpbmVUeXBlIjowLCJQYXJlbnRTdHlsZSI6bnVsbH0sIlBhcmVudFN0eWxlIjpudWxsfSwiRGF0ZVN0eWxlIjp7IiRpZCI6IjE1OCIsIkZvbnRTZXR0aW5ncyI6eyIkaWQiOiIxNTkiLCJGb250U2l6ZSI6MTAsIkZvbnROYW1lIjoiQ2FsaWJyaSIsIklzQm9sZCI6ZmFsc2UsIklzSXRhbGljIjpmYWxzZSwiSXNVbmRlcmxpbmVkIjpmYWxzZSwiUGFyZW50U3R5bGUiOm51bGx9LCJBdXRvU2l6ZSI6MCwiRm9yZWdyb3VuZCI6eyIkaWQiOiIxNjAiLCJDb2xvciI6eyIkcmVmIjoiNzci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jEiLCJMaW5lQ29sb3IiOm51bGwsIkxpbmVXZWlnaHQiOjAuMCwiTGluZVR5cGUiOjAsIlBhcmVudFN0eWxlIjpudWxsfSwiUGFyZW50U3R5bGUiOm51bGx9LCJEYXRlRm9ybWF0Ijp7IiRyZWYiOiI4MSJ9LCJJc1Zpc2libGUiOnRydWUsIlBhcmVudFN0eWxlIjpudWxsfSwiSW5kZXgiOjgsIlBlcmNlbnRhZ2VDb21wbGV0ZSI6bnVsbCwiUG9zaXRpb24iOnsiUmF0aW8iOjAuMCwiSXNDdXN0b20iOmZhbHNlfSwiRGF0ZUZvcm1hdCI6eyIkcmVmIjoiODEifSwiSWQiOiI2YzgyOGExMC1iNWM5LTRlYWEtOGY4Yi0yODM1NTNlYmRiNDYiLCJJbXBvcnRJZCI6bnVsbCwiVGl0bGUiOiJSZWxlYXNlIDIuMCIsIk5vdGUiOm51bGwsIkh5cGVybGluayI6bnVsbCwiSXNDaGFuZ2VkIjpmYWxzZSwiSXNOZXciOmZhbHNlfV0sIlRhc2tzIjpbeyIkaWQiOiIxNjIiLCJHcm91cE5hbWUiOm51bGwsIlN0YXJ0RGF0ZSI6IjIwMTgtMDEtMDFUMDA6MDA6MDBaIiwiRW5kRGF0ZSI6IjIwMTgtMDEtMzFUMjM6NTk6MDBaIiwiUGVyY2VudGFnZUNvbXBsZXRlIjpudWxsLCJTdHlsZSI6eyIkaWQiOiIxNjMiLCJTaGFwZSI6MCwiU2hhcGVUaGlja25lc3MiOjEsIkR1cmF0aW9uRm9ybWF0IjowLCJJbmNsdWRlTm9uV29ya2luZ0RheXNJbkR1cmF0aW9uIjpmYWxzZSwiUGVyY2VudGFnZUNvbXBsZXRlU3R5bGUiOnsiJGlkIjoiMTY0IiwiRm9udFNldHRpbmdzIjp7IiRpZCI6IjE2NSIsIkZvbnRTaXplIjoxMCwiRm9udE5hbWUiOiJDYWxpYnJpIiwiSXNCb2xkIjpmYWxzZSwiSXNJdGFsaWMiOmZhbHNlLCJJc1VuZGVybGluZWQiOmZhbHNlLCJQYXJlbnRTdHlsZSI6bnVsbH0sIkF1dG9TaXplIjowLCJGb3JlZ3JvdW5kIjp7IiRpZCI6IjE2Ni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2NyIsIkxpbmVDb2xvciI6bnVsbCwiTGluZVdlaWdodCI6MC4wLCJMaW5lVHlwZSI6MCwiUGFyZW50U3R5bGUiOm51bGx9LCJQYXJlbnRTdHlsZSI6bnVsbH0sIkR1cmF0aW9uU3R5bGUiOnsiJGlkIjoiMTY4IiwiRm9udFNldHRpbmdzIjp7IiRpZCI6IjE2OSIsIkZvbnRTaXplIjoxMCwiRm9udE5hbWUiOiJDYWxpYnJpIiwiSXNCb2xkIjpmYWxzZSwiSXNJdGFsaWMiOmZhbHNlLCJJc1VuZGVybGluZWQiOmZhbHNlLCJQYXJlbnRTdHlsZSI6bnVsbH0sIkF1dG9TaXplIjowLCJGb3JlZ3JvdW5kIjp7IiRpZCI6IjE3M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3MSIsIkxpbmVDb2xvciI6bnVsbCwiTGluZVdlaWdodCI6MC4wLCJMaW5lVHlwZSI6MCwiUGFyZW50U3R5bGUiOm51bGx9LCJQYXJlbnRTdHlsZSI6bnVsbH0sIkhvcml6b250YWxDb25uZWN0b3JTdHlsZSI6eyIkaWQiOiIxNzIiLCJMaW5lQ29sb3IiOnsiJHJlZiI6Ijk4In0sIkxpbmVXZWlnaHQiOjEuMCwiTGluZVR5cGUiOjAsIlBhcmVudFN0eWxlIjpudWxsfSwiVmVydGljYWxDb25uZWN0b3JTdHlsZSI6eyIkaWQiOiIxNz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c0IiwiTWFyZ2luIjp7IiRyZWYiOiIxMDQifSwiUGFkZGluZyI6eyIkcmVmIjoiMTA1In0sIkJhY2tncm91bmQiOnsiJGlkIjoiMTc1IiwiQ29sb3IiOnsiJGlkIjoiMTc2IiwiQSI6MjU1LCJSIjo5MSwiRyI6MTU1LCJCIjoyMTN9fSwiSXNWaXNpYmxlIjp0cnVlLCJXaWR0aCI6MC4wLCJIZWlnaHQiOjE2LjAsIkJvcmRlclN0eWxlIjp7IiRpZCI6IjE3NyIsIkxpbmVDb2xvciI6eyIkcmVmIjoiMTA5In0sIkxpbmVXZWlnaHQiOjAuMCwiTGluZVR5cGUiOjAsIlBhcmVudFN0eWxlIjpudWxsfSwiUGFyZW50U3R5bGUiOm51bGx9LCJUaXRsZVN0eWxlIjp7IiRpZCI6IjE3OCIsIkZvbnRTZXR0aW5ncyI6eyIkaWQiOiIxNzkiLCJGb250U2l6ZSI6MTEsIkZvbnROYW1lIjoiQ2FsaWJyaSIsIklzQm9sZCI6dHJ1ZSwiSXNJdGFsaWMiOmZhbHNlLCJJc1VuZGVybGluZWQiOmZhbHNlLCJQYXJlbnRTdHlsZSI6bnVsbH0sIkF1dG9TaXplIjowLCJGb3JlZ3JvdW5kIjp7IiRpZCI6IjE4MCIsIkNvbG9yIjp7IiRyZWYiOiIxMTQi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xMCwiRm9udE5hbWUiOiJDYWxpYnJpIiwiSXNCb2xkIjpmYWxzZSwiSXNJdGFsaWMiOmZhbHNlLCJJc1VuZGVybGluZWQiOmZhbHNlLCJQYXJlbnRTdHlsZSI6bnVsbH0sIkF1dG9TaXplIjowLCJGb3JlZ3JvdW5kIjp7IiRpZCI6IjE4NCIsIkNvbG9yIjp7IiRyZWYiOiIxMjEi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ODUiLCJMaW5lQ29sb3IiOm51bGwsIkxpbmVXZWlnaHQiOjAuMCwiTGluZVR5cGUiOjAsIlBhcmVudFN0eWxlIjpudWxsfSwiUGFyZW50U3R5bGUiOm51bGx9LCJEYXRlRm9ybWF0Ijp7IiRyZWYiOiIxMjUifSwiSXNWaXNpYmxlIjp0cnVlLCJQYXJlbnRTdHlsZSI6bnVsbH0sIkluZGV4IjoxLCJTbWFydER1cmF0aW9uQWN0aXZhdGVkIjpmYWxzZSwiRGF0ZUZvcm1hdCI6eyIkcmVmIjoiMTI1In0sIklkIjoiOTkwNWQ5OTQtOGZkMi00OTE2LWE5ZWItMmFkNGIzNmQxODlhIiwiSW1wb3J0SWQiOm51bGwsIlRpdGxlIjoiU3ByaW50IDEiLCJOb3RlIjpudWxsLCJIeXBlcmxpbmsiOm51bGwsIklzQ2hhbmdlZCI6ZmFsc2UsIklzTmV3IjpmYWxzZX0seyIkaWQiOiIxODYiLCJHcm91cE5hbWUiOm51bGwsIlN0YXJ0RGF0ZSI6IjIwMTgtMDItMDFUMDA6MDA6MDBaIiwiRW5kRGF0ZSI6IjIwMTgtMDItMjhUMjM6NTk6MDBaIiwiUGVyY2VudGFnZUNvbXBsZXRlIjpudWxsLCJTdHlsZSI6eyIkaWQiOiIxODciLCJTaGFwZSI6MCwiU2hhcGVUaGlja25lc3MiOjEsIkR1cmF0aW9uRm9ybWF0IjowLCJJbmNsdWRlTm9uV29ya2luZ0RheXNJbkR1cmF0aW9uIjpmYWxzZSwiUGVyY2VudGFnZUNvbXBsZXRlU3R5bGUiOnsiJGlkIjoiMTg4IiwiRm9udFNldHRpbmdzIjp7IiRpZCI6IjE4OSIsIkZvbnRTaXplIjoxMCwiRm9udE5hbWUiOiJDYWxpYnJpIiwiSXNCb2xkIjpmYWxzZSwiSXNJdGFsaWMiOmZhbHNlLCJJc1VuZGVybGluZWQiOmZhbHNlLCJQYXJlbnRTdHlsZSI6bnVsbH0sIkF1dG9TaXplIjowLCJGb3JlZ3JvdW5kIjp7IiRpZCI6IjE5MC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5MSIsIkxpbmVDb2xvciI6bnVsbCwiTGluZVdlaWdodCI6MC4wLCJMaW5lVHlwZSI6MCwiUGFyZW50U3R5bGUiOm51bGx9LCJQYXJlbnRTdHlsZSI6bnVsbH0sIkR1cmF0aW9uU3R5bGUiOnsiJGlkIjoiMTkyIiwiRm9udFNldHRpbmdzIjp7IiRpZCI6IjE5MyIsIkZvbnRTaXplIjoxMCwiRm9udE5hbWUiOiJDYWxpYnJpIiwiSXNCb2xkIjpmYWxzZSwiSXNJdGFsaWMiOmZhbHNlLCJJc1VuZGVybGluZWQiOmZhbHNlLCJQYXJlbnRTdHlsZSI6bnVsbH0sIkF1dG9TaXplIjowLCJGb3JlZ3JvdW5kIjp7IiRpZCI6IjE5N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5NSIsIkxpbmVDb2xvciI6bnVsbCwiTGluZVdlaWdodCI6MC4wLCJMaW5lVHlwZSI6MCwiUGFyZW50U3R5bGUiOm51bGx9LCJQYXJlbnRTdHlsZSI6bnVsbH0sIkhvcml6b250YWxDb25uZWN0b3JTdHlsZSI6eyIkaWQiOiIxOTYiLCJMaW5lQ29sb3IiOnsiJHJlZiI6Ijk4In0sIkxpbmVXZWlnaHQiOjEuMCwiTGluZVR5cGUiOjAsIlBhcmVudFN0eWxlIjpudWxsfSwiVmVydGljYWxDb25uZWN0b3JTdHlsZSI6eyIkaWQiOiIxOTc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k4IiwiTWFyZ2luIjp7IiRyZWYiOiIxMDQifSwiUGFkZGluZyI6eyIkcmVmIjoiMTA1In0sIkJhY2tncm91bmQiOnsiJGlkIjoiMTk5IiwiQ29sb3IiOnsiJGlkIjoiMjAwIiwiQSI6MjU1LCJSIjoyMzcsIkciOjEyNSwiQiI6NDl9fSwiSXNWaXNpYmxlIjp0cnVlLCJXaWR0aCI6MC4wLCJIZWlnaHQiOjE2LjAsIkJvcmRlclN0eWxlIjp7IiRpZCI6IjIwMSIsIkxpbmVDb2xvciI6eyIkcmVmIjoiMTA5In0sIkxpbmVXZWlnaHQiOjAuMCwiTGluZVR5cGUiOjAsIlBhcmVudFN0eWxlIjpudWxsfSwiUGFyZW50U3R5bGUiOm51bGx9LCJUaXRsZVN0eWxlIjp7IiRpZCI6IjIwMiIsIkZvbnRTZXR0aW5ncyI6eyIkaWQiOiIyMDMiLCJGb250U2l6ZSI6MTEsIkZvbnROYW1lIjoiQ2FsaWJyaSIsIklzQm9sZCI6dHJ1ZSwiSXNJdGFsaWMiOmZhbHNlLCJJc1VuZGVybGluZWQiOmZhbHNlLCJQYXJlbnRTdHlsZSI6bnVsbH0sIkF1dG9TaXplIjowLCJGb3JlZ3JvdW5kIjp7IiRpZCI6IjIwNCIsIkNvbG9yIjp7IiRyZWYiOiIxMTQi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DUiLCJMaW5lQ29sb3IiOm51bGwsIkxpbmVXZWlnaHQiOjAuMCwiTGluZVR5cGUiOjAsIlBhcmVudFN0eWxlIjpudWxsfSwiUGFyZW50U3R5bGUiOm51bGx9LCJEYXRl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xMjEi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DkiLCJMaW5lQ29sb3IiOm51bGwsIkxpbmVXZWlnaHQiOjAuMCwiTGluZVR5cGUiOjAsIlBhcmVudFN0eWxlIjpudWxsfSwiUGFyZW50U3R5bGUiOm51bGx9LCJEYXRlRm9ybWF0Ijp7IiRyZWYiOiIxMjUifSwiSXNWaXNpYmxlIjp0cnVlLCJQYXJlbnRTdHlsZSI6bnVsbH0sIkluZGV4IjoyLCJTbWFydER1cmF0aW9uQWN0aXZhdGVkIjpmYWxzZSwiRGF0ZUZvcm1hdCI6eyIkcmVmIjoiMTI1In0sIklkIjoiZjM5MDQyNzgtMTZlOS00OTg0LWJlZGQtYjU2MGQzYzc2YjU1IiwiSW1wb3J0SWQiOm51bGwsIlRpdGxlIjoiU3ByaW50IDIiLCJOb3RlIjpudWxsLCJIeXBlcmxpbmsiOm51bGwsIklzQ2hhbmdlZCI6ZmFsc2UsIklzTmV3IjpmYWxzZX0seyIkaWQiOiIyMTAiLCJHcm91cE5hbWUiOm51bGwsIlN0YXJ0RGF0ZSI6IjIwMTgtMDMtMDFUMDA6MDA6MDBaIiwiRW5kRGF0ZSI6IjIwMTgtMDMtMzBUMjM6NTk6MDBaIiwiUGVyY2VudGFnZUNvbXBsZXRlIjpudWxsLCJTdHlsZSI6eyIkaWQiOiIyMTEiLCJTaGFwZSI6MCwiU2hhcGVUaGlja25lc3MiOjEsIkR1cmF0aW9uRm9ybWF0IjowLCJJbmNsdWRlTm9uV29ya2luZ0RheXNJbkR1cmF0aW9uIjpmYWxzZSwiUGVyY2VudGFnZUNvbXBsZXRlU3R5bGUiOnsiJGlkIjoiMjEyIiwiRm9udFNldHRpbmdzIjp7IiRpZCI6IjIxMyIsIkZvbnRTaXplIjoxMCwiRm9udE5hbWUiOiJDYWxpYnJpIiwiSXNCb2xkIjpmYWxzZSwiSXNJdGFsaWMiOmZhbHNlLCJJc1VuZGVybGluZWQiOmZhbHNlLCJQYXJlbnRTdHlsZSI6bnVsbH0sIkF1dG9TaXplIjowLCJGb3JlZ3JvdW5kIjp7IiRpZCI6IjIxNC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xNSIsIkxpbmVDb2xvciI6bnVsbCwiTGluZVdlaWdodCI6MC4wLCJMaW5lVHlwZSI6MCwiUGFyZW50U3R5bGUiOm51bGx9LCJQYXJlbnRTdHlsZSI6bnVsbH0sIkR1cmF0aW9uU3R5bGUiOnsiJGlkIjoiMjE2IiwiRm9udFNldHRpbmdzIjp7IiRpZCI6IjIxNyIsIkZvbnRTaXplIjoxMCwiRm9udE5hbWUiOiJDYWxpYnJpIiwiSXNCb2xkIjpmYWxzZSwiSXNJdGFsaWMiOmZhbHNlLCJJc1VuZGVybGluZWQiOmZhbHNlLCJQYXJlbnRTdHlsZSI6bnVsbH0sIkF1dG9TaXplIjowLCJGb3JlZ3JvdW5kIjp7IiRpZCI6IjIxO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xOSIsIkxpbmVDb2xvciI6bnVsbCwiTGluZVdlaWdodCI6MC4wLCJMaW5lVHlwZSI6MCwiUGFyZW50U3R5bGUiOm51bGx9LCJQYXJlbnRTdHlsZSI6bnVsbH0sIkhvcml6b250YWxDb25uZWN0b3JTdHlsZSI6eyIkaWQiOiIyMjAiLCJMaW5lQ29sb3IiOnsiJHJlZiI6Ijk4In0sIkxpbmVXZWlnaHQiOjEuMCwiTGluZVR5cGUiOjAsIlBhcmVudFN0eWxlIjpudWxsfSwiVmVydGljYWxDb25uZWN0b3JTdHlsZSI6eyIkaWQiOiIyMjE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IyIiwiTWFyZ2luIjp7IiRyZWYiOiIxMDQifSwiUGFkZGluZyI6eyIkcmVmIjoiMTA1In0sIkJhY2tncm91bmQiOnsiJGlkIjoiMjIzIiwiQ29sb3IiOnsiJGlkIjoiMjI0IiwiQSI6MjU1LCJSIjoyNTUsIkciOjE5MiwiQiI6MH19LCJJc1Zpc2libGUiOnRydWUsIldpZHRoIjowLjAsIkhlaWdodCI6MTYuMCwiQm9yZGVyU3R5bGUiOnsiJGlkIjoiMjI1IiwiTGluZUNvbG9yIjp7IiRyZWYiOiIxMDki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yOSIsIkxpbmVDb2xvciI6bnVsbCwiTGluZVdlaWdodCI6MC4wLCJMaW5lVHlwZSI6MCwiUGFyZW50U3R5bGUiOm51bGx9LCJQYXJlbnRTdHlsZSI6bnVsbH0sIkRhdGVTdHlsZSI6eyIkaWQiOiIyMzAiLCJGb250U2V0dGluZ3MiOnsiJGlkIjoiMjMxIiwiRm9udFNpemUiOjEwLCJGb250TmFtZSI6IkNhbGlicmkiLCJJc0JvbGQiOmZhbHNlLCJJc0l0YWxpYyI6ZmFsc2UsIklzVW5kZXJsaW5lZCI6ZmFsc2UsIlBhcmVudFN0eWxlIjpudWxsfSwiQXV0b1NpemUiOjAsIkZvcmVncm91bmQiOnsiJGlkIjoiMjMy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zMyIsIkxpbmVDb2xvciI6bnVsbCwiTGluZVdlaWdodCI6MC4wLCJMaW5lVHlwZSI6MCwiUGFyZW50U3R5bGUiOm51bGx9LCJQYXJlbnRTdHlsZSI6bnVsbH0sIkRhdGVGb3JtYXQiOnsiJHJlZiI6IjEyNSJ9LCJJc1Zpc2libGUiOnRydWUsIlBhcmVudFN0eWxlIjpudWxsfSwiSW5kZXgiOjMsIlNtYXJ0RHVyYXRpb25BY3RpdmF0ZWQiOmZhbHNlLCJEYXRlRm9ybWF0Ijp7IiRyZWYiOiIxMjUifSwiSWQiOiI0YzUyMzQ4Ni03ODA5LTQ2MzAtYTlkMi0wZWM4MDEwMTJiNTciLCJJbXBvcnRJZCI6bnVsbCwiVGl0bGUiOiJTcHJpbnQgMyIsIk5vdGUiOm51bGwsIkh5cGVybGluayI6bnVsbCwiSXNDaGFuZ2VkIjpmYWxzZSwiSXNOZXciOmZhbHNlfSx7IiRpZCI6IjIzNCIsIkdyb3VwTmFtZSI6bnVsbCwiU3RhcnREYXRlIjoiMjAxOC0wNC0wMlQwMDowMDowMFoiLCJFbmREYXRlIjoiMjAxOC0wNC0zMFQyMzo1OTowMFoiLCJQZXJjZW50YWdlQ29tcGxldGUiOm51bGwsIlN0eWxlIjp7IiRpZCI6IjIzNSIsIlNoYXBlIjowLCJTaGFwZVRoaWNrbmVzcyI6MSwiRHVyYXRpb25Gb3JtYXQiOjAsIkluY2x1ZGVOb25Xb3JraW5nRGF5c0luRHVyYXRpb24iOmZhbHNlLCJQZXJjZW50YWdlQ29tcGxldGVTdHlsZSI6eyIkaWQiOiIyMzYiLCJGb250U2V0dGluZ3MiOnsiJGlkIjoiMjM3IiwiRm9udFNpemUiOjEwLCJGb250TmFtZSI6IkNhbGlicmkiLCJJc0JvbGQiOmZhbHNlLCJJc0l0YWxpYyI6ZmFsc2UsIklzVW5kZXJsaW5lZCI6ZmFsc2UsIlBhcmVudFN0eWxlIjpudWxsfSwiQXV0b1NpemUiOjAsIkZvcmVncm91bmQiOnsiJGlkIjoiMjM4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QzIiwiTGluZUNvbG9yIjpudWxsLCJMaW5lV2VpZ2h0IjowLjAsIkxpbmVUeXBlIjowLCJQYXJlbnRTdHlsZSI6bnVsbH0sIlBhcmVudFN0eWxlIjpudWxsfSwiSG9yaXpvbnRhbENvbm5lY3RvclN0eWxlIjp7IiRpZCI6IjI0NCIsIkxpbmVDb2xvciI6eyIkcmVmIjoiOTgifSwiTGluZVdlaWdodCI6MS4wLCJMaW5lVHlwZSI6MCwiUGFyZW50U3R5bGUiOm51bGx9LCJWZXJ0aWNhbENvbm5lY3RvclN0eWxlIjp7IiRpZCI6IjI0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DYiLCJNYXJnaW4iOnsiJHJlZiI6IjEwNCJ9LCJQYWRkaW5nIjp7IiRyZWYiOiIxMDUifSwiQmFja2dyb3VuZCI6eyIkaWQiOiIyNDciLCJDb2xvciI6eyIkaWQiOiIyNDgiLCJBIjoyNTUsIlIiOjExMiwiRyI6MTczLCJCIjo3MX19LCJJc1Zpc2libGUiOnRydWUsIldpZHRoIjowLjAsIkhlaWdodCI6MTYuMCwiQm9yZGVyU3R5bGUiOnsiJGlkIjoiMjQ5IiwiTGluZUNvbG9yIjp7IiRyZWYiOiIxMDkifSwiTGluZVdlaWdodCI6MC4wLCJMaW5lVHlwZSI6MCwiUGFyZW50U3R5bGUiOm51bGx9LCJQYXJlbnRTdHlsZSI6bnVsbH0sIlRpdGxlU3R5bGUiOnsiJGlkIjoiMjUwIiwiRm9udFNldHRpbmdzIjp7IiRpZCI6IjI1MSIsIkZvbnRTaXplIjoxMSwiRm9udE5hbWUiOiJDYWxpYnJpIiwiSXNCb2xkIjp0cnVlLCJJc0l0YWxpYyI6ZmFsc2UsIklzVW5kZXJsaW5lZCI6ZmFsc2UsIlBhcmVudFN0eWxlIjpudWxsfSwiQXV0b1NpemUiOjAsIkZvcmVncm91bmQiOnsiJGlkIjoiMjUy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1MyIsIkxpbmVDb2xvciI6bnVsbCwiTGluZVdlaWdodCI6MC4wLCJMaW5lVHlwZSI6MCwiUGFyZW50U3R5bGUiOm51bGx9LCJQYXJlbnRTdHlsZSI6bnVsbH0sIkRhdGVTdHlsZSI6eyIkaWQiOiIyNTQiLCJGb250U2V0dGluZ3MiOnsiJGlkIjoiMjU1IiwiRm9udFNpemUiOjEwLCJGb250TmFtZSI6IkNhbGlicmkiLCJJc0JvbGQiOmZhbHNlLCJJc0l0YWxpYyI6ZmFsc2UsIklzVW5kZXJsaW5lZCI6ZmFsc2UsIlBhcmVudFN0eWxlIjpudWxsfSwiQXV0b1NpemUiOjAsIkZvcmVncm91bmQiOnsiJGlkIjoiMjU2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1Ny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JiODMzZWY1Ni1jODM0LTQxYjgtYWFlOS1mOGFhMDAwZjA1YzciLCJJbXBvcnRJZCI6bnVsbCwiVGl0bGUiOiJTcHJpbnQgNCIsIk5vdGUiOm51bGwsIkh5cGVybGluayI6bnVsbCwiSXNDaGFuZ2VkIjpmYWxzZSwiSXNOZXciOmZhbHNlfSx7IiRpZCI6IjI1OCIsIkdyb3VwTmFtZSI6bnVsbCwiU3RhcnREYXRlIjoiMjAxOC0wNS0wMVQwMDowMDowMFoiLCJFbmREYXRlIjoiMjAxOC0wNS0zMVQyMzo1OTowMFoiLCJQZXJjZW50YWdlQ29tcGxldGUiOm51bGwsIlN0eWxlIjp7IiRpZCI6IjI1OSIsIlNoYXBlIjowLCJTaGFwZVRoaWNrbmVzcyI6MSwiRHVyYXRpb25Gb3JtYXQiOjAsIkluY2x1ZGVOb25Xb3JraW5nRGF5c0luRHVyYXRpb24iOmZhbHNlLCJQZXJjZW50YWdlQ29tcGxl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YzIiwiTGluZUNvbG9yIjpudWxsLCJMaW5lV2VpZ2h0IjowLjAsIkxpbmVUeXBlIjowLCJQYXJlbnRTdHlsZSI6bnVsbH0sIlBhcmVudFN0eWxlIjpudWxsfSwiRHVyYXRpb25TdHlsZSI6eyIkaWQiOiIyNjQiLCJGb250U2V0dGluZ3MiOnsiJGlkIjoiMjY1IiwiRm9udFNpemUiOjEwLCJGb250TmFtZSI6IkNhbGlicmkiLCJJc0JvbGQiOmZhbHNlLCJJc0l0YWxpYyI6ZmFsc2UsIklzVW5kZXJsaW5lZCI6ZmFsc2UsIlBhcmVudFN0eWxlIjpudWxsfSwiQXV0b1NpemUiOjAsIkZvcmVncm91bmQiOnsiJGlkIjoiMjY2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Y3IiwiTGluZUNvbG9yIjpudWxsLCJMaW5lV2VpZ2h0IjowLjAsIkxpbmVUeXBlIjowLCJQYXJlbnRTdHlsZSI6bnVsbH0sIlBhcmVudFN0eWxlIjpudWxsfSwiSG9yaXpvbnRhbENvbm5lY3RvclN0eWxlIjp7IiRpZCI6IjI2OCIsIkxpbmVDb2xvciI6eyIkcmVmIjoiOTgifSwiTGluZVdlaWdodCI6MS4wLCJMaW5lVHlwZSI6MCwiUGFyZW50U3R5bGUiOm51bGx9LCJWZXJ0aWNhbENvbm5lY3RvclN0eWxlIjp7IiRpZCI6IjI2O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zAiLCJNYXJnaW4iOnsiJHJlZiI6IjEwNCJ9LCJQYWRkaW5nIjp7IiRyZWYiOiIxMDUifSwiQmFja2dyb3VuZCI6eyIkaWQiOiIyNzEiLCJDb2xvciI6eyIkaWQiOiIyNzIiLCJBIjoyNTUsIlIiOjExMSwiRyI6NDksIkIiOjE1Mn19LCJJc1Zpc2libGUiOnRydWUsIldpZHRoIjowLjAsIkhlaWdodCI6MTYuMCwiQm9yZGVyU3R5bGUiOnsiJGlkIjoiMjczIiwiTGluZUNvbG9yIjp7IiRyZWYiOiIxMDkifSwiTGluZVdlaWdodCI6MC4wLCJMaW5lVHlwZSI6MCwiUGFyZW50U3R5bGUiOm51bGx9LCJQYXJlbnRTdHlsZSI6bnVsbH0sIlRpdGxlU3R5bGUiOnsiJGlkIjoiMjc0IiwiRm9udFNldHRpbmdzIjp7IiRpZCI6IjI3NSIsIkZvbnRTaXplIjoxMSwiRm9udE5hbWUiOiJDYWxpYnJpIiwiSXNCb2xkIjp0cnVlLCJJc0l0YWxpYyI6ZmFsc2UsIklzVW5kZXJsaW5lZCI6ZmFsc2UsIlBhcmVudFN0eWxlIjpudWxsfSwiQXV0b1NpemUiOjAsIkZvcmVncm91bmQiOnsiJGlkIjoiMjc2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3NyIsIkxpbmVDb2xvciI6bnVsbCwiTGluZVdlaWdodCI6MC4wLCJMaW5lVHlwZSI6MCwiUGFyZW50U3R5bGUiOm51bGx9LCJQYXJlbnRTdHlsZSI6bnVsbH0sIkRhdGVTdHlsZSI6eyIkaWQiOiIyNzgiLCJGb250U2V0dGluZ3MiOnsiJGlkIjoiMjc5IiwiRm9udFNpemUiOjEwLCJGb250TmFtZSI6IkNhbGlicmkiLCJJc0JvbGQiOmZhbHNlLCJJc0l0YWxpYyI6ZmFsc2UsIklzVW5kZXJsaW5lZCI6ZmFsc2UsIlBhcmVudFN0eWxlIjpudWxsfSwiQXV0b1NpemUiOjAsIkZvcmVncm91bmQiOnsiJGlkIjoiMjgw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4MSIsIkxpbmVDb2xvciI6bnVsbCwiTGluZVdlaWdodCI6MC4wLCJMaW5lVHlwZSI6MCwiUGFyZW50U3R5bGUiOm51bGx9LCJQYXJlbnRTdHlsZSI6bnVsbH0sIkRhdGVGb3JtYXQiOnsiJHJlZiI6IjEyNSJ9LCJJc1Zpc2libGUiOnRydWUsIlBhcmVudFN0eWxlIjpudWxsfSwiSW5kZXgiOjYsIlNtYXJ0RHVyYXRpb25BY3RpdmF0ZWQiOmZhbHNlLCJEYXRlRm9ybWF0Ijp7IiRyZWYiOiIxMjUifSwiSWQiOiI1YzIyMzNhYS00Y2RmLTQ3MWMtYTNkYS1hYjkyNzZmNjUxZjIiLCJJbXBvcnRJZCI6bnVsbCwiVGl0bGUiOiJTcHJpbnQgNSIsIk5vdGUiOm51bGwsIkh5cGVybGluayI6bnVsbCwiSXNDaGFuZ2VkIjpmYWxzZSwiSXNOZXciOmZhbHNlfSx7IiRpZCI6IjI4MiIsIkdyb3VwTmFtZSI6bnVsbCwiU3RhcnREYXRlIjoiMjAxOC0wNi0wMVQwMDowMDowMFoiLCJFbmREYXRlIjoiMjAxOC0wNi0yOVQyMzo1OTowMFoiLCJQZXJjZW50YWdlQ29tcGxldGUiOm51bGwsIlN0eWxlIjp7IiRpZCI6IjI4MyIsIlNoYXBlIjowLCJTaGFwZVRoaWNrbmVzcyI6MSwiRHVyYXRpb25Gb3JtYXQiOjAsIkluY2x1ZGVOb25Xb3JraW5nRGF5c0luRHVyYXRpb24iOmZhbHNlLCJQZXJjZW50YWdlQ29tcGxldGVTdHlsZSI6eyIkaWQiOiIyODQiLCJGb250U2V0dGluZ3MiOnsiJGlkIjoiMjg1IiwiRm9udFNpemUiOjEwLCJGb250TmFtZSI6IkNhbGlicmkiLCJJc0JvbGQiOmZhbHNlLCJJc0l0YWxpYyI6ZmFsc2UsIklzVW5kZXJsaW5lZCI6ZmFsc2UsIlBhcmVudFN0eWxlIjpudWxsfSwiQXV0b1NpemUiOjAsIkZvcmVncm91bmQiOnsiJGlkIjoiMjg2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g3IiwiTGluZUNvbG9yIjpudWxsLCJMaW5lV2VpZ2h0IjowLjAsIkxpbmVUeXBlIjowLCJQYXJlbnRTdHlsZSI6bnVsbH0sIlBhcmVudFN0eWxlIjpudWxsfSwiRHVyYXRpb25TdHlsZSI6eyIkaWQiOiIyODgiLCJGb250U2V0dGluZ3MiOnsiJGlkIjoiMjg5IiwiRm9udFNpemUiOjEwLCJGb250TmFtZSI6IkNhbGlicmkiLCJJc0JvbGQiOmZhbHNlLCJJc0l0YWxpYyI6ZmFsc2UsIklzVW5kZXJsaW5lZCI6ZmFsc2UsIlBhcmVudFN0eWxlIjpudWxsfSwiQXV0b1NpemUiOjAsIkZvcmVncm91bmQiOnsiJGlkIjoiMjkw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kxIiwiTGluZUNvbG9yIjpudWxsLCJMaW5lV2VpZ2h0IjowLjAsIkxpbmVUeXBlIjowLCJQYXJlbnRTdHlsZSI6bnVsbH0sIlBhcmVudFN0eWxlIjpudWxsfSwiSG9yaXpvbnRhbENvbm5lY3RvclN0eWxlIjp7IiRpZCI6IjI5MiIsIkxpbmVDb2xvciI6eyIkcmVmIjoiOTgifSwiTGluZVdlaWdodCI6MS4wLCJMaW5lVHlwZSI6MCwiUGFyZW50U3R5bGUiOm51bGx9LCJWZXJ0aWNhbENvbm5lY3RvclN0eWxlIjp7IiRpZCI6IjI5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TQiLCJNYXJnaW4iOnsiJHJlZiI6IjEwNCJ9LCJQYWRkaW5nIjp7IiRyZWYiOiIxMDUifSwiQmFja2dyb3VuZCI6eyIkaWQiOiIyOTUiLCJDb2xvciI6eyIkaWQiOiIyOTYiLCJBIjoyNTUsIlIiOjE3OCwiRyI6MTQsIkIiOjE4fX0sIklzVmlzaWJsZSI6dHJ1ZSwiV2lkdGgiOjAuMCwiSGVpZ2h0IjoxNi4wLCJCb3JkZXJTdHlsZSI6eyIkaWQiOiIyOTciLCJMaW5lQ29sb3IiOnsiJHJlZiI6IjEwOSJ9LCJMaW5lV2VpZ2h0IjowLjAsIkxpbmVUeXBlIjowLCJQYXJlbnRTdHlsZSI6bnVsbH0sIlBhcmVudFN0eWxlIjpudWxsfSwiVGl0bGVTdHlsZSI6eyIkaWQiOiIyOTgiLCJGb250U2V0dGluZ3MiOnsiJGlkIjoiMjk5IiwiRm9udFNpemUiOjExLCJGb250TmFtZSI6IkNhbGlicmkiLCJJc0JvbGQiOnRydWUsIklzSXRhbGljIjpmYWxzZSwiSXNVbmRlcmxpbmVkIjpmYWxzZSwiUGFyZW50U3R5bGUiOm51bGx9LCJBdXRvU2l6ZSI6MCwiRm9yZWdyb3VuZCI6eyIkaWQiOiIzMDAiLCJDb2xvciI6eyIkcmVmIjoiMTE0In1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AxIiwiTGluZUNvbG9yIjpudWxsLCJMaW5lV2VpZ2h0IjowLjAsIkxpbmVUeXBlIjowLCJQYXJlbnRTdHlsZSI6bnVsbH0sIlBhcmVudFN0eWxlIjpudWxsfSwiRGF0ZVN0eWxlIjp7IiRpZCI6IjMwMiIsIkZvbnRTZXR0aW5ncyI6eyIkaWQiOiIzMDMiLCJGb250U2l6ZSI6MTAsIkZvbnROYW1lIjoiQ2FsaWJyaSIsIklzQm9sZCI6ZmFsc2UsIklzSXRhbGljIjpmYWxzZSwiSXNVbmRlcmxpbmVkIjpmYWxzZSwiUGFyZW50U3R5bGUiOm51bGx9LCJBdXRvU2l6ZSI6MCwiRm9yZWdyb3VuZCI6eyIkaWQiOiIzMDQiLCJDb2xvciI6eyIkcmVmIjoiMTIxI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A1IiwiTGluZUNvbG9yIjpudWxsLCJMaW5lV2VpZ2h0IjowLjAsIkxpbmVUeXBlIjowLCJQYXJlbnRTdHlsZSI6bnVsbH0sIlBhcmVudFN0eWxlIjpudWxsfSwiRGF0ZUZvcm1hdCI6eyIkcmVmIjoiMTI1In0sIklzVmlzaWJsZSI6dHJ1ZSwiUGFyZW50U3R5bGUiOm51bGx9LCJJbmRleCI6NywiU21hcnREdXJhdGlvbkFjdGl2YXRlZCI6ZmFsc2UsIkRhdGVGb3JtYXQiOnsiJHJlZiI6IjEyNSJ9LCJJZCI6IjVmYjgzNzEyLWQ5OTgtNDg2Ny05NDcxLTM4MTBjNWYzNzk2MCIsIkltcG9ydElkIjpudWxsLCJUaXRsZSI6IlNwcmludCA2IiwiTm90ZSI6bnVsbCwiSHlwZXJsaW5rIjpudWxsLCJJc0NoYW5nZWQiOmZhbHNlLCJJc05ldyI6ZmFsc2V9XSwiTXNQcm9qZWN0SXRlbXNUcmVlIjp7IiRpZCI6IjMwNiIsIlJvb3QiOnsiSW1wb3J0SWQiOm51bGwsIklzSW1wb3J0ZWQiOmZhbHNlLCJDaGlsZHJlbiI6W119fSwiTWV0YWRhdGEiOnsiJGlkIjoiMzA3IiwiUmVjZW50Q29sb3JzQ29sbGVjdGlvbiI6IltcIiNGRkIyMEUxMlwiLFwiI0ZGNkYzMTk4XCIsXCIjRkY3MEFENDdcIixcIiNGRkVBMTYxRVwiLFwiI0ZGRkZDMDAwXCIsXCIjRkZFRDdEMzFcIl0ifSwiU2V0dGluZ3MiOnsiJGlkIjoiMzA4IiwiSW1wYU9wdGlvbnMiOnsiJGlkIjoiMzA5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zMTAiLCJVc2VUaW1lIjpmYWxzZSwiV29ya0RheVN0YXJ0IjoiMDA6MDA6MDAiLCJXb3JrRGF5RW5kIjoiMjM6NTk6MDAifSwiTGFzdFVzZWRUZW1wbGF0ZUlkIjoiNzM1NWI2MzMtYWM2Ni00NTI4LThiNGQtMjk5ZmFlZGM5ZWU5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789</TotalTime>
  <Words>59</Words>
  <Application>Microsoft Office PowerPoint</Application>
  <PresentationFormat>Panorámica</PresentationFormat>
  <Paragraphs>27</Paragraphs>
  <Slides>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1_HDOfficeLightV0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Hector Bravo Consultor GE</dc:creator>
  <cp:lastModifiedBy>LAB_F302</cp:lastModifiedBy>
  <cp:revision>56</cp:revision>
  <dcterms:created xsi:type="dcterms:W3CDTF">2018-09-14T20:39:04Z</dcterms:created>
  <dcterms:modified xsi:type="dcterms:W3CDTF">2025-04-09T23:02:32Z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