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58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320A2-7FEA-4264-BE1D-DE1651F1E63C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2F9CFA-2BDA-4924-A2C3-96C3088EBFE1}">
      <dgm:prSet phldrT="[Текст]"/>
      <dgm:spPr/>
      <dgm:t>
        <a:bodyPr/>
        <a:lstStyle/>
        <a:p>
          <a:r>
            <a:rPr lang="ru-RU" dirty="0" smtClean="0"/>
            <a:t>Модуль сообщений</a:t>
          </a:r>
          <a:endParaRPr lang="ru-RU" dirty="0"/>
        </a:p>
      </dgm:t>
    </dgm:pt>
    <dgm:pt modelId="{F06FFE8A-DA3E-4880-9450-E1E9564C6914}" type="parTrans" cxnId="{46ACCB3F-3561-47FE-AD15-A469984B25A4}">
      <dgm:prSet/>
      <dgm:spPr/>
      <dgm:t>
        <a:bodyPr/>
        <a:lstStyle/>
        <a:p>
          <a:endParaRPr lang="ru-RU"/>
        </a:p>
      </dgm:t>
    </dgm:pt>
    <dgm:pt modelId="{747621A6-AF33-4A12-8989-F566CF283835}" type="sibTrans" cxnId="{46ACCB3F-3561-47FE-AD15-A469984B25A4}">
      <dgm:prSet/>
      <dgm:spPr/>
      <dgm:t>
        <a:bodyPr/>
        <a:lstStyle/>
        <a:p>
          <a:endParaRPr lang="ru-RU"/>
        </a:p>
      </dgm:t>
    </dgm:pt>
    <dgm:pt modelId="{262940EC-393B-4F90-BCA1-922335DCFFD2}">
      <dgm:prSet phldrT="[Текст]"/>
      <dgm:spPr/>
      <dgm:t>
        <a:bodyPr/>
        <a:lstStyle/>
        <a:p>
          <a:r>
            <a:rPr lang="ru-RU" dirty="0" smtClean="0"/>
            <a:t>Модуль пользовательского интерфейса</a:t>
          </a:r>
          <a:endParaRPr lang="ru-RU" dirty="0"/>
        </a:p>
      </dgm:t>
    </dgm:pt>
    <dgm:pt modelId="{CF1475CC-E130-44A6-9432-1010430FBD95}" type="parTrans" cxnId="{585A2B5B-404E-4DF3-83AE-09FCADE21384}">
      <dgm:prSet/>
      <dgm:spPr/>
      <dgm:t>
        <a:bodyPr/>
        <a:lstStyle/>
        <a:p>
          <a:endParaRPr lang="ru-RU"/>
        </a:p>
      </dgm:t>
    </dgm:pt>
    <dgm:pt modelId="{912FB4A6-1C9C-4A33-B3E2-0FE15325131A}" type="sibTrans" cxnId="{585A2B5B-404E-4DF3-83AE-09FCADE21384}">
      <dgm:prSet/>
      <dgm:spPr/>
      <dgm:t>
        <a:bodyPr/>
        <a:lstStyle/>
        <a:p>
          <a:endParaRPr lang="ru-RU"/>
        </a:p>
      </dgm:t>
    </dgm:pt>
    <dgm:pt modelId="{24D7BA08-A1F9-4F7B-9745-E2A5F82A5105}">
      <dgm:prSet phldrT="[Текст]"/>
      <dgm:spPr/>
      <dgm:t>
        <a:bodyPr/>
        <a:lstStyle/>
        <a:p>
          <a:r>
            <a:rPr lang="ru-RU" dirty="0" smtClean="0"/>
            <a:t>Модуль компонентов</a:t>
          </a:r>
          <a:endParaRPr lang="ru-RU" dirty="0"/>
        </a:p>
      </dgm:t>
    </dgm:pt>
    <dgm:pt modelId="{F770CA14-4F94-478A-AA77-5BE5D66D5792}" type="parTrans" cxnId="{B147B5DB-EDAE-4867-B9B4-428D4166A8F8}">
      <dgm:prSet/>
      <dgm:spPr/>
      <dgm:t>
        <a:bodyPr/>
        <a:lstStyle/>
        <a:p>
          <a:endParaRPr lang="ru-RU"/>
        </a:p>
      </dgm:t>
    </dgm:pt>
    <dgm:pt modelId="{17A88EEE-B45A-455B-9150-3121669EA2EA}" type="sibTrans" cxnId="{B147B5DB-EDAE-4867-B9B4-428D4166A8F8}">
      <dgm:prSet/>
      <dgm:spPr/>
      <dgm:t>
        <a:bodyPr/>
        <a:lstStyle/>
        <a:p>
          <a:endParaRPr lang="ru-RU"/>
        </a:p>
      </dgm:t>
    </dgm:pt>
    <dgm:pt modelId="{BC3A489D-9A28-45EC-A38F-D5AA20F2FAB9}">
      <dgm:prSet phldrT="[Текст]"/>
      <dgm:spPr/>
      <dgm:t>
        <a:bodyPr/>
        <a:lstStyle/>
        <a:p>
          <a:r>
            <a:rPr lang="ru-RU" dirty="0" smtClean="0"/>
            <a:t>Вспомогательный модуль</a:t>
          </a:r>
          <a:endParaRPr lang="ru-RU" dirty="0"/>
        </a:p>
      </dgm:t>
    </dgm:pt>
    <dgm:pt modelId="{5D428E16-6B2E-4D74-B87C-A3311B016B8E}" type="parTrans" cxnId="{C35F06E8-4462-4A06-8DCD-637056A08C8F}">
      <dgm:prSet/>
      <dgm:spPr/>
      <dgm:t>
        <a:bodyPr/>
        <a:lstStyle/>
        <a:p>
          <a:endParaRPr lang="ru-RU"/>
        </a:p>
      </dgm:t>
    </dgm:pt>
    <dgm:pt modelId="{FD4C913B-1065-445F-BAB9-00A5A4AB7827}" type="sibTrans" cxnId="{C35F06E8-4462-4A06-8DCD-637056A08C8F}">
      <dgm:prSet/>
      <dgm:spPr/>
      <dgm:t>
        <a:bodyPr/>
        <a:lstStyle/>
        <a:p>
          <a:endParaRPr lang="ru-RU"/>
        </a:p>
      </dgm:t>
    </dgm:pt>
    <dgm:pt modelId="{691C47FB-13A3-472B-BB44-EF786934BD4E}" type="pres">
      <dgm:prSet presAssocID="{7B0320A2-7FEA-4264-BE1D-DE1651F1E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25DBD9-9EC7-4AC3-8734-025DAA5BAB09}" type="pres">
      <dgm:prSet presAssocID="{D22F9CFA-2BDA-4924-A2C3-96C3088EBFE1}" presName="node" presStyleLbl="node1" presStyleIdx="0" presStyleCnt="4" custLinFactNeighborY="-8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40D1CF-79DF-4C39-85AB-03CF72679298}" type="pres">
      <dgm:prSet presAssocID="{747621A6-AF33-4A12-8989-F566CF283835}" presName="sibTrans" presStyleCnt="0"/>
      <dgm:spPr/>
    </dgm:pt>
    <dgm:pt modelId="{AEAEB115-779F-487F-810D-60C7F890E03C}" type="pres">
      <dgm:prSet presAssocID="{262940EC-393B-4F90-BCA1-922335DCFF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79321C-6A40-4987-9592-BB6E77BB6B17}" type="pres">
      <dgm:prSet presAssocID="{912FB4A6-1C9C-4A33-B3E2-0FE15325131A}" presName="sibTrans" presStyleCnt="0"/>
      <dgm:spPr/>
    </dgm:pt>
    <dgm:pt modelId="{D831E01B-93CF-4055-B393-B1C870C45908}" type="pres">
      <dgm:prSet presAssocID="{24D7BA08-A1F9-4F7B-9745-E2A5F82A510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D3C4A5-E828-4277-B02F-D7AFCD318E4A}" type="pres">
      <dgm:prSet presAssocID="{17A88EEE-B45A-455B-9150-3121669EA2EA}" presName="sibTrans" presStyleCnt="0"/>
      <dgm:spPr/>
    </dgm:pt>
    <dgm:pt modelId="{D76A0D31-F925-4004-800C-B6247BFAAA61}" type="pres">
      <dgm:prSet presAssocID="{BC3A489D-9A28-45EC-A38F-D5AA20F2FAB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5A2B5B-404E-4DF3-83AE-09FCADE21384}" srcId="{7B0320A2-7FEA-4264-BE1D-DE1651F1E63C}" destId="{262940EC-393B-4F90-BCA1-922335DCFFD2}" srcOrd="1" destOrd="0" parTransId="{CF1475CC-E130-44A6-9432-1010430FBD95}" sibTransId="{912FB4A6-1C9C-4A33-B3E2-0FE15325131A}"/>
    <dgm:cxn modelId="{6CEE5ADB-FA2C-43B2-B92F-BCF227B8BFCC}" type="presOf" srcId="{BC3A489D-9A28-45EC-A38F-D5AA20F2FAB9}" destId="{D76A0D31-F925-4004-800C-B6247BFAAA61}" srcOrd="0" destOrd="0" presId="urn:microsoft.com/office/officeart/2005/8/layout/default#1"/>
    <dgm:cxn modelId="{CA7C9741-A0E6-4BAA-8A3A-41325B07CD34}" type="presOf" srcId="{7B0320A2-7FEA-4264-BE1D-DE1651F1E63C}" destId="{691C47FB-13A3-472B-BB44-EF786934BD4E}" srcOrd="0" destOrd="0" presId="urn:microsoft.com/office/officeart/2005/8/layout/default#1"/>
    <dgm:cxn modelId="{A9002323-1AA9-4FE2-A80F-BD4B55365EF6}" type="presOf" srcId="{262940EC-393B-4F90-BCA1-922335DCFFD2}" destId="{AEAEB115-779F-487F-810D-60C7F890E03C}" srcOrd="0" destOrd="0" presId="urn:microsoft.com/office/officeart/2005/8/layout/default#1"/>
    <dgm:cxn modelId="{25D5109B-BFA9-49D0-B4BF-1134342CC2F4}" type="presOf" srcId="{24D7BA08-A1F9-4F7B-9745-E2A5F82A5105}" destId="{D831E01B-93CF-4055-B393-B1C870C45908}" srcOrd="0" destOrd="0" presId="urn:microsoft.com/office/officeart/2005/8/layout/default#1"/>
    <dgm:cxn modelId="{F2EBD42D-D5E6-4B8B-82F6-6DE5C62AEC53}" type="presOf" srcId="{D22F9CFA-2BDA-4924-A2C3-96C3088EBFE1}" destId="{6125DBD9-9EC7-4AC3-8734-025DAA5BAB09}" srcOrd="0" destOrd="0" presId="urn:microsoft.com/office/officeart/2005/8/layout/default#1"/>
    <dgm:cxn modelId="{B147B5DB-EDAE-4867-B9B4-428D4166A8F8}" srcId="{7B0320A2-7FEA-4264-BE1D-DE1651F1E63C}" destId="{24D7BA08-A1F9-4F7B-9745-E2A5F82A5105}" srcOrd="2" destOrd="0" parTransId="{F770CA14-4F94-478A-AA77-5BE5D66D5792}" sibTransId="{17A88EEE-B45A-455B-9150-3121669EA2EA}"/>
    <dgm:cxn modelId="{46ACCB3F-3561-47FE-AD15-A469984B25A4}" srcId="{7B0320A2-7FEA-4264-BE1D-DE1651F1E63C}" destId="{D22F9CFA-2BDA-4924-A2C3-96C3088EBFE1}" srcOrd="0" destOrd="0" parTransId="{F06FFE8A-DA3E-4880-9450-E1E9564C6914}" sibTransId="{747621A6-AF33-4A12-8989-F566CF283835}"/>
    <dgm:cxn modelId="{C35F06E8-4462-4A06-8DCD-637056A08C8F}" srcId="{7B0320A2-7FEA-4264-BE1D-DE1651F1E63C}" destId="{BC3A489D-9A28-45EC-A38F-D5AA20F2FAB9}" srcOrd="3" destOrd="0" parTransId="{5D428E16-6B2E-4D74-B87C-A3311B016B8E}" sibTransId="{FD4C913B-1065-445F-BAB9-00A5A4AB7827}"/>
    <dgm:cxn modelId="{AEFCBD31-7672-44DF-AA7E-70CB1D1F05CF}" type="presParOf" srcId="{691C47FB-13A3-472B-BB44-EF786934BD4E}" destId="{6125DBD9-9EC7-4AC3-8734-025DAA5BAB09}" srcOrd="0" destOrd="0" presId="urn:microsoft.com/office/officeart/2005/8/layout/default#1"/>
    <dgm:cxn modelId="{8AF96208-02DD-42A8-80BC-EF4A2C380375}" type="presParOf" srcId="{691C47FB-13A3-472B-BB44-EF786934BD4E}" destId="{3E40D1CF-79DF-4C39-85AB-03CF72679298}" srcOrd="1" destOrd="0" presId="urn:microsoft.com/office/officeart/2005/8/layout/default#1"/>
    <dgm:cxn modelId="{52E06E64-8C2A-4754-9A6E-4CB9EEC9EBCA}" type="presParOf" srcId="{691C47FB-13A3-472B-BB44-EF786934BD4E}" destId="{AEAEB115-779F-487F-810D-60C7F890E03C}" srcOrd="2" destOrd="0" presId="urn:microsoft.com/office/officeart/2005/8/layout/default#1"/>
    <dgm:cxn modelId="{B6CDC740-A68A-4D8A-A871-24691072D5DB}" type="presParOf" srcId="{691C47FB-13A3-472B-BB44-EF786934BD4E}" destId="{C279321C-6A40-4987-9592-BB6E77BB6B17}" srcOrd="3" destOrd="0" presId="urn:microsoft.com/office/officeart/2005/8/layout/default#1"/>
    <dgm:cxn modelId="{CE6EC87D-9E32-4425-BEA8-298C69AFFFB1}" type="presParOf" srcId="{691C47FB-13A3-472B-BB44-EF786934BD4E}" destId="{D831E01B-93CF-4055-B393-B1C870C45908}" srcOrd="4" destOrd="0" presId="urn:microsoft.com/office/officeart/2005/8/layout/default#1"/>
    <dgm:cxn modelId="{0CF7494B-70CB-40BA-A330-0F487F97D391}" type="presParOf" srcId="{691C47FB-13A3-472B-BB44-EF786934BD4E}" destId="{D7D3C4A5-E828-4277-B02F-D7AFCD318E4A}" srcOrd="5" destOrd="0" presId="urn:microsoft.com/office/officeart/2005/8/layout/default#1"/>
    <dgm:cxn modelId="{F45B4201-702C-4461-BFEA-C6A0116515B6}" type="presParOf" srcId="{691C47FB-13A3-472B-BB44-EF786934BD4E}" destId="{D76A0D31-F925-4004-800C-B6247BFAAA61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48FF0-F3D0-4981-ABC5-C7FE296EF97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1B84DC-4C26-4C6D-8254-7FADA33585BC}">
      <dgm:prSet phldrT="[Текст]"/>
      <dgm:spPr/>
      <dgm:t>
        <a:bodyPr/>
        <a:lstStyle/>
        <a:p>
          <a:r>
            <a:rPr lang="en-US" dirty="0" smtClean="0"/>
            <a:t>MS Visual Studio 2010</a:t>
          </a:r>
        </a:p>
        <a:p>
          <a:r>
            <a:rPr lang="ru-RU" dirty="0" smtClean="0"/>
            <a:t>язык программирования </a:t>
          </a:r>
          <a:r>
            <a:rPr lang="en-US" dirty="0" smtClean="0"/>
            <a:t>C++</a:t>
          </a:r>
          <a:endParaRPr lang="ru-RU" dirty="0"/>
        </a:p>
      </dgm:t>
    </dgm:pt>
    <dgm:pt modelId="{DFF0CA9A-7EFF-44BC-A7FB-785D5D433BEB}" type="parTrans" cxnId="{D49762A9-99ED-44BF-B9BC-2028AEEE7D30}">
      <dgm:prSet/>
      <dgm:spPr/>
      <dgm:t>
        <a:bodyPr/>
        <a:lstStyle/>
        <a:p>
          <a:endParaRPr lang="ru-RU"/>
        </a:p>
      </dgm:t>
    </dgm:pt>
    <dgm:pt modelId="{B627EE02-7B5B-4702-9BBC-8470BD4B8D8F}" type="sibTrans" cxnId="{D49762A9-99ED-44BF-B9BC-2028AEEE7D30}">
      <dgm:prSet/>
      <dgm:spPr/>
      <dgm:t>
        <a:bodyPr/>
        <a:lstStyle/>
        <a:p>
          <a:endParaRPr lang="ru-RU"/>
        </a:p>
      </dgm:t>
    </dgm:pt>
    <dgm:pt modelId="{10606B06-A63C-4AD5-B392-CCBE457F76F7}">
      <dgm:prSet phldrT="[Текст]"/>
      <dgm:spPr/>
      <dgm:t>
        <a:bodyPr/>
        <a:lstStyle/>
        <a:p>
          <a:r>
            <a:rPr lang="en-US" dirty="0" err="1" smtClean="0"/>
            <a:t>Qt</a:t>
          </a:r>
          <a:r>
            <a:rPr lang="ru-RU" dirty="0" smtClean="0"/>
            <a:t> 4</a:t>
          </a:r>
          <a:r>
            <a:rPr lang="en-US" dirty="0" smtClean="0"/>
            <a:t>.5</a:t>
          </a:r>
          <a:endParaRPr lang="ru-RU" dirty="0"/>
        </a:p>
      </dgm:t>
    </dgm:pt>
    <dgm:pt modelId="{D7294768-FF2D-4A01-BECD-048E669DB96C}" type="parTrans" cxnId="{94291794-776D-4490-B1AC-ECCD5D3D0561}">
      <dgm:prSet/>
      <dgm:spPr/>
      <dgm:t>
        <a:bodyPr/>
        <a:lstStyle/>
        <a:p>
          <a:endParaRPr lang="ru-RU"/>
        </a:p>
      </dgm:t>
    </dgm:pt>
    <dgm:pt modelId="{62FC2D6B-998A-4B36-AEAE-FB21A44AEADA}" type="sibTrans" cxnId="{94291794-776D-4490-B1AC-ECCD5D3D0561}">
      <dgm:prSet/>
      <dgm:spPr/>
      <dgm:t>
        <a:bodyPr/>
        <a:lstStyle/>
        <a:p>
          <a:endParaRPr lang="ru-RU"/>
        </a:p>
      </dgm:t>
    </dgm:pt>
    <dgm:pt modelId="{782563C2-C6D8-4874-9210-C51100DBD603}">
      <dgm:prSet phldrT="[Текст]"/>
      <dgm:spPr/>
      <dgm:t>
        <a:bodyPr/>
        <a:lstStyle/>
        <a:p>
          <a:r>
            <a:rPr lang="en-US" dirty="0" smtClean="0"/>
            <a:t>Boost 1.53.0</a:t>
          </a:r>
          <a:endParaRPr lang="ru-RU" dirty="0"/>
        </a:p>
      </dgm:t>
    </dgm:pt>
    <dgm:pt modelId="{25C1A5AF-6564-4B30-B8CB-A3C99513ED38}" type="parTrans" cxnId="{D0217CDB-6CE4-4C66-8FD7-C4225103A4E5}">
      <dgm:prSet/>
      <dgm:spPr/>
      <dgm:t>
        <a:bodyPr/>
        <a:lstStyle/>
        <a:p>
          <a:endParaRPr lang="ru-RU"/>
        </a:p>
      </dgm:t>
    </dgm:pt>
    <dgm:pt modelId="{B8ACB162-E706-41FE-B8A6-BBC0CDC1017C}" type="sibTrans" cxnId="{D0217CDB-6CE4-4C66-8FD7-C4225103A4E5}">
      <dgm:prSet/>
      <dgm:spPr/>
      <dgm:t>
        <a:bodyPr/>
        <a:lstStyle/>
        <a:p>
          <a:endParaRPr lang="ru-RU"/>
        </a:p>
      </dgm:t>
    </dgm:pt>
    <dgm:pt modelId="{7B476D2E-E4F2-4B8C-8064-147BA6227C0E}">
      <dgm:prSet phldrT="[Текст]"/>
      <dgm:spPr/>
      <dgm:t>
        <a:bodyPr/>
        <a:lstStyle/>
        <a:p>
          <a:r>
            <a:rPr lang="en-US" dirty="0" err="1" smtClean="0"/>
            <a:t>Sqlite</a:t>
          </a:r>
          <a:r>
            <a:rPr lang="en-US" dirty="0" smtClean="0"/>
            <a:t> 3.8.0.2</a:t>
          </a:r>
          <a:endParaRPr lang="ru-RU" dirty="0"/>
        </a:p>
      </dgm:t>
    </dgm:pt>
    <dgm:pt modelId="{E1217964-0F95-4AA3-BCA7-86F55DC8287F}" type="parTrans" cxnId="{B522625D-40DA-438C-8877-3EED90EB1476}">
      <dgm:prSet/>
      <dgm:spPr/>
      <dgm:t>
        <a:bodyPr/>
        <a:lstStyle/>
        <a:p>
          <a:endParaRPr lang="ru-RU"/>
        </a:p>
      </dgm:t>
    </dgm:pt>
    <dgm:pt modelId="{1E2330D1-8A1B-4B17-9562-CBA488C37FF9}" type="sibTrans" cxnId="{B522625D-40DA-438C-8877-3EED90EB1476}">
      <dgm:prSet/>
      <dgm:spPr/>
      <dgm:t>
        <a:bodyPr/>
        <a:lstStyle/>
        <a:p>
          <a:endParaRPr lang="ru-RU"/>
        </a:p>
      </dgm:t>
    </dgm:pt>
    <dgm:pt modelId="{58EC042E-CA62-48F4-998F-7365692B4AF1}">
      <dgm:prSet phldrT="[Текст]"/>
      <dgm:spPr/>
      <dgm:t>
        <a:bodyPr/>
        <a:lstStyle/>
        <a:p>
          <a:r>
            <a:rPr lang="en-US" dirty="0" smtClean="0"/>
            <a:t>ACE</a:t>
          </a:r>
          <a:endParaRPr lang="ru-RU" dirty="0" smtClean="0"/>
        </a:p>
        <a:p>
          <a:r>
            <a:rPr lang="en-US" dirty="0" smtClean="0"/>
            <a:t>6.2.0</a:t>
          </a:r>
          <a:endParaRPr lang="ru-RU" dirty="0"/>
        </a:p>
      </dgm:t>
    </dgm:pt>
    <dgm:pt modelId="{B1689476-FF1C-48B1-94E5-5B9FB973A9D9}" type="parTrans" cxnId="{561C2B9B-F0B7-4D00-A2C8-BB68307BBE4F}">
      <dgm:prSet/>
      <dgm:spPr/>
      <dgm:t>
        <a:bodyPr/>
        <a:lstStyle/>
        <a:p>
          <a:endParaRPr lang="ru-RU"/>
        </a:p>
      </dgm:t>
    </dgm:pt>
    <dgm:pt modelId="{FD70973D-DECD-41AA-BF7B-0D48C2159000}" type="sibTrans" cxnId="{561C2B9B-F0B7-4D00-A2C8-BB68307BBE4F}">
      <dgm:prSet/>
      <dgm:spPr/>
      <dgm:t>
        <a:bodyPr/>
        <a:lstStyle/>
        <a:p>
          <a:endParaRPr lang="ru-RU"/>
        </a:p>
      </dgm:t>
    </dgm:pt>
    <dgm:pt modelId="{1B47E07D-3956-4973-B83E-903598033CD3}" type="pres">
      <dgm:prSet presAssocID="{ECB48FF0-F3D0-4981-ABC5-C7FE296EF97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03AA084-2B8F-43F1-A2AF-A4E681493867}" type="pres">
      <dgm:prSet presAssocID="{331B84DC-4C26-4C6D-8254-7FADA33585BC}" presName="roof" presStyleLbl="dkBgShp" presStyleIdx="0" presStyleCnt="2" custLinFactNeighborY="-1392"/>
      <dgm:spPr/>
      <dgm:t>
        <a:bodyPr/>
        <a:lstStyle/>
        <a:p>
          <a:endParaRPr lang="ru-RU"/>
        </a:p>
      </dgm:t>
    </dgm:pt>
    <dgm:pt modelId="{4EFFF365-9A47-4D89-B541-F65A898D44A9}" type="pres">
      <dgm:prSet presAssocID="{331B84DC-4C26-4C6D-8254-7FADA33585BC}" presName="pillars" presStyleCnt="0"/>
      <dgm:spPr/>
    </dgm:pt>
    <dgm:pt modelId="{B0791956-B19D-4D6A-AC7F-4003FF81DE85}" type="pres">
      <dgm:prSet presAssocID="{331B84DC-4C26-4C6D-8254-7FADA33585BC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97F715-3222-4BE8-92EB-10F61675BF27}" type="pres">
      <dgm:prSet presAssocID="{782563C2-C6D8-4874-9210-C51100DBD603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B21757-BAB0-40F0-BFDF-38B30301199E}" type="pres">
      <dgm:prSet presAssocID="{7B476D2E-E4F2-4B8C-8064-147BA6227C0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76AE07-1DC6-4A6E-8C34-FC1BE8E43F73}" type="pres">
      <dgm:prSet presAssocID="{58EC042E-CA62-48F4-998F-7365692B4AF1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EBA5F9-9ED2-47E0-A974-4294FAE71F9F}" type="pres">
      <dgm:prSet presAssocID="{331B84DC-4C26-4C6D-8254-7FADA33585BC}" presName="base" presStyleLbl="dkBgShp" presStyleIdx="1" presStyleCnt="2"/>
      <dgm:spPr/>
    </dgm:pt>
  </dgm:ptLst>
  <dgm:cxnLst>
    <dgm:cxn modelId="{8DB8436D-B4B5-48DD-B69B-86D51CE8C1DB}" type="presOf" srcId="{782563C2-C6D8-4874-9210-C51100DBD603}" destId="{1B97F715-3222-4BE8-92EB-10F61675BF27}" srcOrd="0" destOrd="0" presId="urn:microsoft.com/office/officeart/2005/8/layout/hList3"/>
    <dgm:cxn modelId="{D49762A9-99ED-44BF-B9BC-2028AEEE7D30}" srcId="{ECB48FF0-F3D0-4981-ABC5-C7FE296EF978}" destId="{331B84DC-4C26-4C6D-8254-7FADA33585BC}" srcOrd="0" destOrd="0" parTransId="{DFF0CA9A-7EFF-44BC-A7FB-785D5D433BEB}" sibTransId="{B627EE02-7B5B-4702-9BBC-8470BD4B8D8F}"/>
    <dgm:cxn modelId="{BBF1696B-1496-401B-85A4-3C791C238A35}" type="presOf" srcId="{7B476D2E-E4F2-4B8C-8064-147BA6227C0E}" destId="{B4B21757-BAB0-40F0-BFDF-38B30301199E}" srcOrd="0" destOrd="0" presId="urn:microsoft.com/office/officeart/2005/8/layout/hList3"/>
    <dgm:cxn modelId="{B9FB829E-B005-43C3-B533-90894C8254B0}" type="presOf" srcId="{58EC042E-CA62-48F4-998F-7365692B4AF1}" destId="{4576AE07-1DC6-4A6E-8C34-FC1BE8E43F73}" srcOrd="0" destOrd="0" presId="urn:microsoft.com/office/officeart/2005/8/layout/hList3"/>
    <dgm:cxn modelId="{94291794-776D-4490-B1AC-ECCD5D3D0561}" srcId="{331B84DC-4C26-4C6D-8254-7FADA33585BC}" destId="{10606B06-A63C-4AD5-B392-CCBE457F76F7}" srcOrd="0" destOrd="0" parTransId="{D7294768-FF2D-4A01-BECD-048E669DB96C}" sibTransId="{62FC2D6B-998A-4B36-AEAE-FB21A44AEADA}"/>
    <dgm:cxn modelId="{561C2B9B-F0B7-4D00-A2C8-BB68307BBE4F}" srcId="{331B84DC-4C26-4C6D-8254-7FADA33585BC}" destId="{58EC042E-CA62-48F4-998F-7365692B4AF1}" srcOrd="3" destOrd="0" parTransId="{B1689476-FF1C-48B1-94E5-5B9FB973A9D9}" sibTransId="{FD70973D-DECD-41AA-BF7B-0D48C2159000}"/>
    <dgm:cxn modelId="{CD893354-0413-4101-8373-16FB1396A627}" type="presOf" srcId="{331B84DC-4C26-4C6D-8254-7FADA33585BC}" destId="{D03AA084-2B8F-43F1-A2AF-A4E681493867}" srcOrd="0" destOrd="0" presId="urn:microsoft.com/office/officeart/2005/8/layout/hList3"/>
    <dgm:cxn modelId="{8EF8D7B3-FE24-40C4-BEA9-F7B5E739A6BA}" type="presOf" srcId="{ECB48FF0-F3D0-4981-ABC5-C7FE296EF978}" destId="{1B47E07D-3956-4973-B83E-903598033CD3}" srcOrd="0" destOrd="0" presId="urn:microsoft.com/office/officeart/2005/8/layout/hList3"/>
    <dgm:cxn modelId="{B522625D-40DA-438C-8877-3EED90EB1476}" srcId="{331B84DC-4C26-4C6D-8254-7FADA33585BC}" destId="{7B476D2E-E4F2-4B8C-8064-147BA6227C0E}" srcOrd="2" destOrd="0" parTransId="{E1217964-0F95-4AA3-BCA7-86F55DC8287F}" sibTransId="{1E2330D1-8A1B-4B17-9562-CBA488C37FF9}"/>
    <dgm:cxn modelId="{D0217CDB-6CE4-4C66-8FD7-C4225103A4E5}" srcId="{331B84DC-4C26-4C6D-8254-7FADA33585BC}" destId="{782563C2-C6D8-4874-9210-C51100DBD603}" srcOrd="1" destOrd="0" parTransId="{25C1A5AF-6564-4B30-B8CB-A3C99513ED38}" sibTransId="{B8ACB162-E706-41FE-B8A6-BBC0CDC1017C}"/>
    <dgm:cxn modelId="{9647119C-5095-4332-9933-BE464CC4D060}" type="presOf" srcId="{10606B06-A63C-4AD5-B392-CCBE457F76F7}" destId="{B0791956-B19D-4D6A-AC7F-4003FF81DE85}" srcOrd="0" destOrd="0" presId="urn:microsoft.com/office/officeart/2005/8/layout/hList3"/>
    <dgm:cxn modelId="{BE37EAE5-A51C-440C-996A-C0BBC3DB287B}" type="presParOf" srcId="{1B47E07D-3956-4973-B83E-903598033CD3}" destId="{D03AA084-2B8F-43F1-A2AF-A4E681493867}" srcOrd="0" destOrd="0" presId="urn:microsoft.com/office/officeart/2005/8/layout/hList3"/>
    <dgm:cxn modelId="{A27B9B48-96A6-434B-9B21-3A53F0EE929A}" type="presParOf" srcId="{1B47E07D-3956-4973-B83E-903598033CD3}" destId="{4EFFF365-9A47-4D89-B541-F65A898D44A9}" srcOrd="1" destOrd="0" presId="urn:microsoft.com/office/officeart/2005/8/layout/hList3"/>
    <dgm:cxn modelId="{6268E7DD-08F2-4602-AC4F-5F71B571DB08}" type="presParOf" srcId="{4EFFF365-9A47-4D89-B541-F65A898D44A9}" destId="{B0791956-B19D-4D6A-AC7F-4003FF81DE85}" srcOrd="0" destOrd="0" presId="urn:microsoft.com/office/officeart/2005/8/layout/hList3"/>
    <dgm:cxn modelId="{9D46516C-C73A-451E-A2CC-3309AB5587E1}" type="presParOf" srcId="{4EFFF365-9A47-4D89-B541-F65A898D44A9}" destId="{1B97F715-3222-4BE8-92EB-10F61675BF27}" srcOrd="1" destOrd="0" presId="urn:microsoft.com/office/officeart/2005/8/layout/hList3"/>
    <dgm:cxn modelId="{F3E32EB2-207B-420B-8BE6-E69609DEE7B7}" type="presParOf" srcId="{4EFFF365-9A47-4D89-B541-F65A898D44A9}" destId="{B4B21757-BAB0-40F0-BFDF-38B30301199E}" srcOrd="2" destOrd="0" presId="urn:microsoft.com/office/officeart/2005/8/layout/hList3"/>
    <dgm:cxn modelId="{1FAE871D-1E11-41A0-AAD7-D05958D27295}" type="presParOf" srcId="{4EFFF365-9A47-4D89-B541-F65A898D44A9}" destId="{4576AE07-1DC6-4A6E-8C34-FC1BE8E43F73}" srcOrd="3" destOrd="0" presId="urn:microsoft.com/office/officeart/2005/8/layout/hList3"/>
    <dgm:cxn modelId="{547695C3-C817-4537-B7FA-4BF9A73CACD4}" type="presParOf" srcId="{1B47E07D-3956-4973-B83E-903598033CD3}" destId="{BFEBA5F9-9ED2-47E0-A974-4294FAE71F9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25DBD9-9EC7-4AC3-8734-025DAA5BAB09}">
      <dsp:nvSpPr>
        <dsp:cNvPr id="0" name=""/>
        <dsp:cNvSpPr/>
      </dsp:nvSpPr>
      <dsp:spPr>
        <a:xfrm>
          <a:off x="371778" y="0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Модуль сообщений</a:t>
          </a:r>
          <a:endParaRPr lang="ru-RU" sz="3200" kern="1200" dirty="0"/>
        </a:p>
      </dsp:txBody>
      <dsp:txXfrm>
        <a:off x="371778" y="0"/>
        <a:ext cx="3697014" cy="2218208"/>
      </dsp:txXfrm>
    </dsp:sp>
    <dsp:sp modelId="{AEAEB115-779F-487F-810D-60C7F890E03C}">
      <dsp:nvSpPr>
        <dsp:cNvPr id="0" name=""/>
        <dsp:cNvSpPr/>
      </dsp:nvSpPr>
      <dsp:spPr>
        <a:xfrm>
          <a:off x="4438494" y="42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Модуль пользовательского интерфейса</a:t>
          </a:r>
          <a:endParaRPr lang="ru-RU" sz="3200" kern="1200" dirty="0"/>
        </a:p>
      </dsp:txBody>
      <dsp:txXfrm>
        <a:off x="4438494" y="42"/>
        <a:ext cx="3697014" cy="2218208"/>
      </dsp:txXfrm>
    </dsp:sp>
    <dsp:sp modelId="{D831E01B-93CF-4055-B393-B1C870C45908}">
      <dsp:nvSpPr>
        <dsp:cNvPr id="0" name=""/>
        <dsp:cNvSpPr/>
      </dsp:nvSpPr>
      <dsp:spPr>
        <a:xfrm>
          <a:off x="371778" y="2587953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Модуль компонентов</a:t>
          </a:r>
          <a:endParaRPr lang="ru-RU" sz="3200" kern="1200" dirty="0"/>
        </a:p>
      </dsp:txBody>
      <dsp:txXfrm>
        <a:off x="371778" y="2587953"/>
        <a:ext cx="3697014" cy="2218208"/>
      </dsp:txXfrm>
    </dsp:sp>
    <dsp:sp modelId="{D76A0D31-F925-4004-800C-B6247BFAAA61}">
      <dsp:nvSpPr>
        <dsp:cNvPr id="0" name=""/>
        <dsp:cNvSpPr/>
      </dsp:nvSpPr>
      <dsp:spPr>
        <a:xfrm>
          <a:off x="4438494" y="2587953"/>
          <a:ext cx="3697014" cy="221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Вспомогательный модуль</a:t>
          </a:r>
          <a:endParaRPr lang="ru-RU" sz="3200" kern="1200" dirty="0"/>
        </a:p>
      </dsp:txBody>
      <dsp:txXfrm>
        <a:off x="4438494" y="2587953"/>
        <a:ext cx="3697014" cy="22182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3AA084-2B8F-43F1-A2AF-A4E681493867}">
      <dsp:nvSpPr>
        <dsp:cNvPr id="0" name=""/>
        <dsp:cNvSpPr/>
      </dsp:nvSpPr>
      <dsp:spPr>
        <a:xfrm>
          <a:off x="0" y="0"/>
          <a:ext cx="8352928" cy="142575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MS Visual Studio 2010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язык программирования </a:t>
          </a:r>
          <a:r>
            <a:rPr lang="en-US" sz="3400" kern="1200" dirty="0" smtClean="0"/>
            <a:t>C++</a:t>
          </a:r>
          <a:endParaRPr lang="ru-RU" sz="3400" kern="1200" dirty="0"/>
        </a:p>
      </dsp:txBody>
      <dsp:txXfrm>
        <a:off x="0" y="0"/>
        <a:ext cx="8352928" cy="1425758"/>
      </dsp:txXfrm>
    </dsp:sp>
    <dsp:sp modelId="{B0791956-B19D-4D6A-AC7F-4003FF81DE85}">
      <dsp:nvSpPr>
        <dsp:cNvPr id="0" name=""/>
        <dsp:cNvSpPr/>
      </dsp:nvSpPr>
      <dsp:spPr>
        <a:xfrm>
          <a:off x="0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Qt</a:t>
          </a:r>
          <a:r>
            <a:rPr lang="ru-RU" sz="4800" kern="1200" dirty="0" smtClean="0"/>
            <a:t> 4</a:t>
          </a:r>
          <a:r>
            <a:rPr lang="en-US" sz="4800" kern="1200" dirty="0" smtClean="0"/>
            <a:t>.5</a:t>
          </a:r>
          <a:endParaRPr lang="ru-RU" sz="4800" kern="1200" dirty="0"/>
        </a:p>
      </dsp:txBody>
      <dsp:txXfrm>
        <a:off x="0" y="1425758"/>
        <a:ext cx="2088232" cy="2994092"/>
      </dsp:txXfrm>
    </dsp:sp>
    <dsp:sp modelId="{1B97F715-3222-4BE8-92EB-10F61675BF27}">
      <dsp:nvSpPr>
        <dsp:cNvPr id="0" name=""/>
        <dsp:cNvSpPr/>
      </dsp:nvSpPr>
      <dsp:spPr>
        <a:xfrm>
          <a:off x="2088232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Boost 1.53.0</a:t>
          </a:r>
          <a:endParaRPr lang="ru-RU" sz="4800" kern="1200" dirty="0"/>
        </a:p>
      </dsp:txBody>
      <dsp:txXfrm>
        <a:off x="2088232" y="1425758"/>
        <a:ext cx="2088232" cy="2994092"/>
      </dsp:txXfrm>
    </dsp:sp>
    <dsp:sp modelId="{B4B21757-BAB0-40F0-BFDF-38B30301199E}">
      <dsp:nvSpPr>
        <dsp:cNvPr id="0" name=""/>
        <dsp:cNvSpPr/>
      </dsp:nvSpPr>
      <dsp:spPr>
        <a:xfrm>
          <a:off x="4176464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Sqlite</a:t>
          </a:r>
          <a:r>
            <a:rPr lang="en-US" sz="4800" kern="1200" dirty="0" smtClean="0"/>
            <a:t> 3.8.0.2</a:t>
          </a:r>
          <a:endParaRPr lang="ru-RU" sz="4800" kern="1200" dirty="0"/>
        </a:p>
      </dsp:txBody>
      <dsp:txXfrm>
        <a:off x="4176464" y="1425758"/>
        <a:ext cx="2088232" cy="2994092"/>
      </dsp:txXfrm>
    </dsp:sp>
    <dsp:sp modelId="{4576AE07-1DC6-4A6E-8C34-FC1BE8E43F73}">
      <dsp:nvSpPr>
        <dsp:cNvPr id="0" name=""/>
        <dsp:cNvSpPr/>
      </dsp:nvSpPr>
      <dsp:spPr>
        <a:xfrm>
          <a:off x="6264695" y="1425758"/>
          <a:ext cx="2088232" cy="2994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ACE</a:t>
          </a:r>
          <a:endParaRPr lang="ru-RU" sz="4800" kern="1200" dirty="0" smtClean="0"/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6.2.0</a:t>
          </a:r>
          <a:endParaRPr lang="ru-RU" sz="4800" kern="1200" dirty="0"/>
        </a:p>
      </dsp:txBody>
      <dsp:txXfrm>
        <a:off x="6264695" y="1425758"/>
        <a:ext cx="2088232" cy="2994092"/>
      </dsp:txXfrm>
    </dsp:sp>
    <dsp:sp modelId="{BFEBA5F9-9ED2-47E0-A974-4294FAE71F9F}">
      <dsp:nvSpPr>
        <dsp:cNvPr id="0" name=""/>
        <dsp:cNvSpPr/>
      </dsp:nvSpPr>
      <dsp:spPr>
        <a:xfrm>
          <a:off x="0" y="4419851"/>
          <a:ext cx="8352928" cy="3326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FC914D-55BF-4435-8FF9-370697927C3F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7D36E2-E581-4410-93AF-DF24074D0B8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556792"/>
            <a:ext cx="7175351" cy="1793167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Дипломный проект</a:t>
            </a:r>
            <a:br>
              <a:rPr lang="ru-RU" sz="4000" dirty="0" smtClean="0"/>
            </a:br>
            <a:r>
              <a:rPr lang="ru-RU" sz="4000" dirty="0" smtClean="0"/>
              <a:t>на тему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Программное средство «Сетевой чат»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933056"/>
            <a:ext cx="7854696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Слушатель </a:t>
            </a:r>
            <a:r>
              <a:rPr lang="ru-RU" sz="3600" dirty="0" err="1"/>
              <a:t>Селюк</a:t>
            </a:r>
            <a:r>
              <a:rPr lang="ru-RU" sz="3600" dirty="0"/>
              <a:t> И.Ч.</a:t>
            </a:r>
          </a:p>
          <a:p>
            <a:r>
              <a:rPr lang="ru-RU" sz="3600" dirty="0" smtClean="0"/>
              <a:t>Руководитель Кравцова А.А.</a:t>
            </a:r>
          </a:p>
        </p:txBody>
      </p:sp>
    </p:spTree>
    <p:extLst>
      <p:ext uri="{BB962C8B-B14F-4D97-AF65-F5344CB8AC3E}">
        <p14:creationId xmlns:p14="http://schemas.microsoft.com/office/powerpoint/2010/main" xmlns="" val="33831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4400" b="1" dirty="0" smtClean="0"/>
              <a:t>Пользовательский интерфейс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8199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041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В результате выполнения дипломного проекта было </a:t>
            </a:r>
            <a:r>
              <a:rPr lang="ru-RU" sz="3200" dirty="0" smtClean="0"/>
              <a:t>разработано </a:t>
            </a:r>
            <a:r>
              <a:rPr lang="ru-RU" sz="3200" dirty="0"/>
              <a:t>клиент-серверное программное средство «Сетевой </a:t>
            </a:r>
            <a:r>
              <a:rPr lang="ru-RU" sz="3200" dirty="0" smtClean="0"/>
              <a:t>чат», </a:t>
            </a:r>
            <a:r>
              <a:rPr lang="ru-RU" sz="3200" dirty="0"/>
              <a:t>которое может быть использовано в локальных сетях предприятий, а также в домашних сетях для общения пользователей и передачи информации между ними.</a:t>
            </a:r>
          </a:p>
        </p:txBody>
      </p:sp>
    </p:spTree>
    <p:extLst>
      <p:ext uri="{BB962C8B-B14F-4D97-AF65-F5344CB8AC3E}">
        <p14:creationId xmlns:p14="http://schemas.microsoft.com/office/powerpoint/2010/main" xmlns="" val="38512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91952" y="2852936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/>
              <a:t>Спасибо за </a:t>
            </a:r>
            <a:r>
              <a:rPr lang="ru-RU" sz="6000" b="1" dirty="0" smtClean="0"/>
              <a:t>внимание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xmlns="" val="6780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r"/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891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 smtClean="0"/>
              <a:t>	</a:t>
            </a:r>
            <a:r>
              <a:rPr lang="ru-RU" sz="3200" dirty="0" smtClean="0"/>
              <a:t>Целью </a:t>
            </a:r>
            <a:r>
              <a:rPr lang="ru-RU" sz="3200" dirty="0"/>
              <a:t>курсового проекта </a:t>
            </a:r>
            <a:r>
              <a:rPr lang="ru-RU" sz="3200" dirty="0" smtClean="0"/>
              <a:t>было </a:t>
            </a:r>
            <a:r>
              <a:rPr lang="ru-RU" sz="3200" dirty="0"/>
              <a:t>создание </a:t>
            </a:r>
            <a:r>
              <a:rPr lang="ru-RU" sz="3200" dirty="0" smtClean="0"/>
              <a:t>программного </a:t>
            </a:r>
            <a:r>
              <a:rPr lang="ru-RU" sz="3200" dirty="0"/>
              <a:t>средства, </a:t>
            </a:r>
            <a:r>
              <a:rPr lang="ru-RU" sz="3200" dirty="0" smtClean="0"/>
              <a:t>с помощью которого можно  обмениваться текстовыми сообщениями в локальной сети, осуществлять передачу файлов, а так же сохранять ранее переданные сообщения, что позволит организовать систему общения и передачи информации между работниками конкретного предприятия.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6437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</a:t>
            </a:r>
            <a:br>
              <a:rPr lang="ru-RU" b="1" dirty="0" smtClean="0"/>
            </a:br>
            <a:r>
              <a:rPr lang="ru-RU" b="1" dirty="0" smtClean="0"/>
              <a:t>вариантов использования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16420" t="10000" r="41872" b="38947"/>
          <a:stretch>
            <a:fillRect/>
          </a:stretch>
        </p:blipFill>
        <p:spPr bwMode="auto">
          <a:xfrm>
            <a:off x="1259632" y="2063899"/>
            <a:ext cx="691276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71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Модули </a:t>
            </a:r>
            <a:br>
              <a:rPr lang="ru-RU" b="1" dirty="0" smtClean="0"/>
            </a:br>
            <a:r>
              <a:rPr lang="ru-RU" b="1" dirty="0" smtClean="0"/>
              <a:t>программного средства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22198696"/>
              </p:ext>
            </p:extLst>
          </p:nvPr>
        </p:nvGraphicFramePr>
        <p:xfrm>
          <a:off x="457200" y="1935163"/>
          <a:ext cx="8507288" cy="480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034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последовательности при </a:t>
            </a:r>
            <a:r>
              <a:rPr lang="ru-RU" b="1" dirty="0"/>
              <a:t>отправке сообщения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5030" t="4157" r="14645" b="29335"/>
          <a:stretch>
            <a:fillRect/>
          </a:stretch>
        </p:blipFill>
        <p:spPr bwMode="auto">
          <a:xfrm>
            <a:off x="395536" y="2071479"/>
            <a:ext cx="8507288" cy="459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70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</a:t>
            </a:r>
            <a:br>
              <a:rPr lang="ru-RU" b="1" dirty="0" smtClean="0"/>
            </a:br>
            <a:r>
              <a:rPr lang="ru-RU" b="1" dirty="0" smtClean="0"/>
              <a:t>классов менеджера сообщений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2648" t="5400" r="2857" b="3600"/>
          <a:stretch>
            <a:fillRect/>
          </a:stretch>
        </p:blipFill>
        <p:spPr bwMode="auto">
          <a:xfrm>
            <a:off x="1547664" y="1988840"/>
            <a:ext cx="655272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042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/>
              <a:t>Диаграмма </a:t>
            </a:r>
            <a:br>
              <a:rPr lang="ru-RU" b="1" dirty="0" smtClean="0"/>
            </a:br>
            <a:r>
              <a:rPr lang="ru-RU" b="1" dirty="0" smtClean="0"/>
              <a:t>состояний сервера сообщений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rcRect l="3290" t="8226" r="2535" b="4352"/>
          <a:stretch>
            <a:fillRect/>
          </a:stretch>
        </p:blipFill>
        <p:spPr bwMode="auto">
          <a:xfrm>
            <a:off x="899592" y="1844824"/>
            <a:ext cx="777686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60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pPr algn="r"/>
            <a:r>
              <a:rPr lang="ru-RU" b="1" dirty="0" smtClean="0"/>
              <a:t>Средства разработки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56154698"/>
              </p:ext>
            </p:extLst>
          </p:nvPr>
        </p:nvGraphicFramePr>
        <p:xfrm>
          <a:off x="467544" y="1556792"/>
          <a:ext cx="835292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28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4400" b="1" dirty="0" smtClean="0"/>
              <a:t>Пользовательский интерфейс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09" t="21650" r="22243" b="25870"/>
          <a:stretch/>
        </p:blipFill>
        <p:spPr bwMode="auto">
          <a:xfrm>
            <a:off x="323528" y="1401917"/>
            <a:ext cx="5646935" cy="41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8072" y="4467944"/>
            <a:ext cx="396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91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96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Дипломный проект на тему Программное средство «Сетевой чат»</vt:lpstr>
      <vt:lpstr>Постановка задачи</vt:lpstr>
      <vt:lpstr>Диаграмма  вариантов использования</vt:lpstr>
      <vt:lpstr>Модули  программного средства</vt:lpstr>
      <vt:lpstr>Диаграмма последовательности при отправке сообщения</vt:lpstr>
      <vt:lpstr>Диаграмма  классов менеджера сообщений</vt:lpstr>
      <vt:lpstr>Диаграмма  состояний сервера сообщений</vt:lpstr>
      <vt:lpstr>Средства разработки</vt:lpstr>
      <vt:lpstr>Пользовательский интерфейс</vt:lpstr>
      <vt:lpstr>Пользовательский интерфейс</vt:lpstr>
      <vt:lpstr>Заключение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 Программное средство «Сетевой чат»</dc:title>
  <dc:creator>Sialiuk Ivan</dc:creator>
  <cp:lastModifiedBy>viktar</cp:lastModifiedBy>
  <cp:revision>23</cp:revision>
  <dcterms:created xsi:type="dcterms:W3CDTF">2013-10-13T07:38:10Z</dcterms:created>
  <dcterms:modified xsi:type="dcterms:W3CDTF">2013-10-14T17:22:00Z</dcterms:modified>
</cp:coreProperties>
</file>