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</p:sldIdLst>
  <p:sldSz cx="9144000" cy="687546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1143000" y="1125534"/>
            <a:ext cx="6858000" cy="23939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fontAlgn="auto">
              <a:spcBef>
                <a:spcPts val="0"/>
              </a:spcBef>
              <a:spcAft>
                <a:spcPts val="0"/>
              </a:spcAft>
              <a:tabLst/>
              <a:defRPr lang="ru-RU" sz="60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1143000" y="3611559"/>
            <a:ext cx="6858000" cy="1658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>
              <a:spcAft>
                <a:spcPts val="0"/>
              </a:spcAft>
              <a:buNone/>
              <a:tabLst/>
              <a:defRPr lang="ru-RU" sz="24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029295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6710"/>
            <a:ext cx="7886700" cy="1328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>
          <a:xfrm>
            <a:off x="628650" y="1830391"/>
            <a:ext cx="7886700" cy="4362446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1732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 txBox="1">
            <a:spLocks noGrp="1"/>
          </p:cNvSpPr>
          <p:nvPr>
            <p:ph type="title" orient="vert"/>
          </p:nvPr>
        </p:nvSpPr>
        <p:spPr>
          <a:xfrm>
            <a:off x="6543675" y="366710"/>
            <a:ext cx="1971674" cy="5826127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 txBox="1">
            <a:spLocks noGrp="1"/>
          </p:cNvSpPr>
          <p:nvPr>
            <p:ph type="body" orient="vert" idx="1"/>
          </p:nvPr>
        </p:nvSpPr>
        <p:spPr>
          <a:xfrm>
            <a:off x="628650" y="366710"/>
            <a:ext cx="5762621" cy="5826127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1260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6710"/>
            <a:ext cx="7886700" cy="1328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628650" y="1830391"/>
            <a:ext cx="7886700" cy="436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2115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23885" y="1714500"/>
            <a:ext cx="7886700" cy="28590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sz="60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23885" y="4600575"/>
            <a:ext cx="7886700" cy="15049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ru-RU" sz="2400" b="0" i="0" u="none" strike="noStrike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6710"/>
            <a:ext cx="7886700" cy="1328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sz="half" idx="1"/>
          </p:nvPr>
        </p:nvSpPr>
        <p:spPr>
          <a:xfrm>
            <a:off x="628650" y="1830391"/>
            <a:ext cx="3867153" cy="436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sz="half" idx="2"/>
          </p:nvPr>
        </p:nvSpPr>
        <p:spPr>
          <a:xfrm>
            <a:off x="4648196" y="1830391"/>
            <a:ext cx="3867153" cy="43624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101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30241" y="366710"/>
            <a:ext cx="7886700" cy="1328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630241" y="1685925"/>
            <a:ext cx="3868734" cy="825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ru-RU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 txBox="1">
            <a:spLocks noGrp="1"/>
          </p:cNvSpPr>
          <p:nvPr>
            <p:ph sz="half" idx="2"/>
          </p:nvPr>
        </p:nvSpPr>
        <p:spPr>
          <a:xfrm>
            <a:off x="630241" y="2511427"/>
            <a:ext cx="3868734" cy="36941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 txBox="1">
            <a:spLocks noGrp="1"/>
          </p:cNvSpPr>
          <p:nvPr>
            <p:ph type="body" sz="quarter" idx="3"/>
          </p:nvPr>
        </p:nvSpPr>
        <p:spPr>
          <a:xfrm>
            <a:off x="4629149" y="1685925"/>
            <a:ext cx="3887791" cy="825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ru-RU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 txBox="1">
            <a:spLocks noGrp="1"/>
          </p:cNvSpPr>
          <p:nvPr>
            <p:ph sz="quarter" idx="4"/>
          </p:nvPr>
        </p:nvSpPr>
        <p:spPr>
          <a:xfrm>
            <a:off x="4629149" y="2511427"/>
            <a:ext cx="3887791" cy="36941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1561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28650" y="366710"/>
            <a:ext cx="7886700" cy="1328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343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3834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30241" y="458791"/>
            <a:ext cx="2949570" cy="1603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sz="32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idx="1"/>
          </p:nvPr>
        </p:nvSpPr>
        <p:spPr>
          <a:xfrm>
            <a:off x="3887791" y="990596"/>
            <a:ext cx="4629149" cy="4884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ru-RU" sz="32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ru-RU" sz="2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ru-RU" sz="24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ru-RU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ru-RU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 txBox="1">
            <a:spLocks noGrp="1"/>
          </p:cNvSpPr>
          <p:nvPr>
            <p:ph type="body" sz="half" idx="2"/>
          </p:nvPr>
        </p:nvSpPr>
        <p:spPr>
          <a:xfrm>
            <a:off x="630241" y="2062164"/>
            <a:ext cx="2949570" cy="3821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ru-RU" sz="16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665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630241" y="458791"/>
            <a:ext cx="2949570" cy="1603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fontAlgn="auto">
              <a:spcBef>
                <a:spcPts val="0"/>
              </a:spcBef>
              <a:spcAft>
                <a:spcPts val="0"/>
              </a:spcAft>
              <a:tabLst/>
              <a:defRPr lang="ru-RU" sz="3200" b="0" i="0" u="none" strike="noStrike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 txBox="1">
            <a:spLocks noGrp="1"/>
          </p:cNvSpPr>
          <p:nvPr>
            <p:ph type="pic" idx="1"/>
          </p:nvPr>
        </p:nvSpPr>
        <p:spPr>
          <a:xfrm>
            <a:off x="3887791" y="990596"/>
            <a:ext cx="4629149" cy="4884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ru-RU" sz="32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ru-RU"/>
          </a:p>
        </p:txBody>
      </p:sp>
      <p:sp>
        <p:nvSpPr>
          <p:cNvPr id="4" name="Текст 3"/>
          <p:cNvSpPr txBox="1">
            <a:spLocks noGrp="1"/>
          </p:cNvSpPr>
          <p:nvPr>
            <p:ph type="body" sz="half" idx="2"/>
          </p:nvPr>
        </p:nvSpPr>
        <p:spPr>
          <a:xfrm>
            <a:off x="630241" y="2062164"/>
            <a:ext cx="2949570" cy="3821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ru-RU" sz="16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0080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t.spbau.ru/sewiki/index.php/&#1057;&#1090;&#1088;&#1072;&#1085;&#1080;&#1094;&#1099;_&#1087;&#1088;&#1086;&#1077;&#1082;&#1090;&#1086;&#1074;_Devdays_&#1074;&#1077;&#1089;&#1085;&#1072;_2017#.D0.A7.D0.B8.D1.82-.D0.BF.D1.80.D0.BE.D0.B3.D1.80.D0.B0.D0.BC.D0.BC.D0.B0_.D0.B4.D0.BB.D1.8F_.D1.81.D1.82.D0.B0.D1.80.D0.BE.D0.B9_.D0.B8.D0.B3.D1.80.D1.8B" TargetMode="External"/><Relationship Id="rId2" Type="http://schemas.openxmlformats.org/officeDocument/2006/relationships/hyperlink" Target="https://github.com/lesya-tishencko/Cheat-progra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L6sZhmcb8pE" TargetMode="External"/><Relationship Id="rId4" Type="http://schemas.openxmlformats.org/officeDocument/2006/relationships/hyperlink" Target="https://www.youtube.com/watch?v=DwFvRwnDvAM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736850" y="1125534"/>
            <a:ext cx="7847856" cy="2393954"/>
          </a:xfrm>
        </p:spPr>
        <p:txBody>
          <a:bodyPr/>
          <a:lstStyle/>
          <a:p>
            <a:pPr lvl="0"/>
            <a:r>
              <a:rPr lang="ru-RU"/>
              <a:t>Спасибо за внимание!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18"/>
            <a:ext cx="9144000" cy="66675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ctrTitle"/>
          </p:nvPr>
        </p:nvSpPr>
        <p:spPr>
          <a:xfrm>
            <a:off x="1124529" y="-10533"/>
            <a:ext cx="6858000" cy="2393954"/>
          </a:xfrm>
        </p:spPr>
        <p:txBody>
          <a:bodyPr/>
          <a:lstStyle/>
          <a:p>
            <a:pPr lvl="0"/>
            <a:r>
              <a:rPr lang="ru-RU" sz="4800">
                <a:latin typeface="Impact" pitchFamily="34"/>
              </a:rPr>
              <a:t>Ссылки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1"/>
          </p:nvPr>
        </p:nvSpPr>
        <p:spPr>
          <a:xfrm>
            <a:off x="533415" y="2373892"/>
            <a:ext cx="7557644" cy="1658941"/>
          </a:xfrm>
        </p:spPr>
        <p:txBody>
          <a:bodyPr anchorCtr="0"/>
          <a:lstStyle/>
          <a:p>
            <a:pPr marL="2290764" lvl="0" indent="341308" algn="l">
              <a:buSzPct val="100000"/>
              <a:buFont typeface="Arial" pitchFamily="34"/>
              <a:buChar char="•"/>
            </a:pPr>
            <a:r>
              <a:rPr lang="ru-RU" sz="3200">
                <a:latin typeface="Arial" pitchFamily="34"/>
                <a:cs typeface="Arial" pitchFamily="34"/>
                <a:hlinkClick r:id="rId2"/>
              </a:rPr>
              <a:t>Репозиторий</a:t>
            </a:r>
            <a:endParaRPr lang="ru-RU" sz="3200">
              <a:latin typeface="Arial" pitchFamily="34"/>
              <a:cs typeface="Arial" pitchFamily="34"/>
            </a:endParaRPr>
          </a:p>
          <a:p>
            <a:pPr marL="2290764" lvl="0" indent="341308" algn="l">
              <a:buSzPct val="100000"/>
              <a:buFont typeface="Arial" pitchFamily="34"/>
              <a:buChar char="•"/>
            </a:pPr>
            <a:r>
              <a:rPr lang="en-US" sz="3200">
                <a:latin typeface="Arial" pitchFamily="34"/>
                <a:cs typeface="Arial" pitchFamily="34"/>
                <a:hlinkClick r:id="rId3"/>
              </a:rPr>
              <a:t>SEWiki</a:t>
            </a:r>
            <a:endParaRPr lang="en-US" sz="3200" dirty="0">
              <a:latin typeface="Arial" pitchFamily="34"/>
              <a:cs typeface="Arial" pitchFamily="34"/>
            </a:endParaRPr>
          </a:p>
          <a:p>
            <a:pPr marL="2290764" lvl="0" indent="341308" algn="l">
              <a:buSzPct val="100000"/>
              <a:buFont typeface="Arial" pitchFamily="34"/>
              <a:buChar char="•"/>
            </a:pPr>
            <a:r>
              <a:rPr lang="ru-RU" sz="3200" dirty="0">
                <a:latin typeface="Arial" pitchFamily="34"/>
                <a:cs typeface="Arial" pitchFamily="34"/>
                <a:hlinkClick r:id="rId4"/>
              </a:rPr>
              <a:t>видео</a:t>
            </a:r>
            <a:r>
              <a:rPr lang="en-US" sz="3200" dirty="0">
                <a:latin typeface="Arial" pitchFamily="34"/>
                <a:cs typeface="Arial" pitchFamily="34"/>
                <a:hlinkClick r:id="rId4"/>
              </a:rPr>
              <a:t> </a:t>
            </a:r>
            <a:r>
              <a:rPr lang="ru-RU" sz="3200" dirty="0">
                <a:latin typeface="Arial" pitchFamily="34"/>
                <a:cs typeface="Arial" pitchFamily="34"/>
                <a:hlinkClick r:id="rId4"/>
              </a:rPr>
              <a:t>по </a:t>
            </a:r>
            <a:r>
              <a:rPr lang="en-US" sz="3200" dirty="0">
                <a:latin typeface="Arial" pitchFamily="34"/>
                <a:cs typeface="Arial" pitchFamily="34"/>
                <a:hlinkClick r:id="rId4"/>
              </a:rPr>
              <a:t>DOOM</a:t>
            </a:r>
            <a:endParaRPr lang="en-US" sz="3200" dirty="0">
              <a:latin typeface="Arial" pitchFamily="34"/>
              <a:cs typeface="Arial" pitchFamily="34"/>
            </a:endParaRPr>
          </a:p>
          <a:p>
            <a:pPr marL="2290764" lvl="0" indent="341308" algn="l">
              <a:buSzPct val="100000"/>
              <a:buFont typeface="Arial" pitchFamily="34"/>
              <a:buChar char="•"/>
            </a:pPr>
            <a:r>
              <a:rPr lang="ru-RU" sz="3200" dirty="0">
                <a:latin typeface="Arial" pitchFamily="34"/>
                <a:cs typeface="Arial" pitchFamily="34"/>
                <a:hlinkClick r:id="rId5"/>
              </a:rPr>
              <a:t>видео по </a:t>
            </a:r>
            <a:r>
              <a:rPr lang="en-US" sz="3200" dirty="0">
                <a:latin typeface="Arial" pitchFamily="34"/>
                <a:cs typeface="Arial" pitchFamily="34"/>
                <a:hlinkClick r:id="rId5"/>
              </a:rPr>
              <a:t>Minesweeper</a:t>
            </a:r>
            <a:endParaRPr lang="ru-RU" sz="3200" dirty="0"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</Words>
  <Application>Microsoft Office PowerPoint</Application>
  <PresentationFormat>Широкоэкранный</PresentationFormat>
  <Paragraphs>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Standard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dc:description/>
  <cp:lastModifiedBy>Andrey Kravtsun</cp:lastModifiedBy>
  <cp:revision>2</cp:revision>
  <dcterms:created xsi:type="dcterms:W3CDTF">2017-05-05T11:58:34Z</dcterms:created>
  <dcterms:modified xsi:type="dcterms:W3CDTF">2017-05-05T12:02:29Z</dcterms:modified>
</cp:coreProperties>
</file>