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15"/>
  </p:notesMasterIdLst>
  <p:sldIdLst>
    <p:sldId id="256" r:id="rId4"/>
    <p:sldId id="257" r:id="rId5"/>
    <p:sldId id="266" r:id="rId6"/>
    <p:sldId id="279" r:id="rId7"/>
    <p:sldId id="280" r:id="rId8"/>
    <p:sldId id="281" r:id="rId9"/>
    <p:sldId id="258" r:id="rId10"/>
    <p:sldId id="260" r:id="rId11"/>
    <p:sldId id="278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introduction" id="{E953AE2F-3BC2-40AA-9689-69F2B22E338B}">
          <p14:sldIdLst>
            <p14:sldId id="279"/>
            <p14:sldId id="280"/>
            <p14:sldId id="281"/>
            <p14:sldId id="258"/>
          </p14:sldIdLst>
        </p14:section>
        <p14:section name="Methods" id="{66D1F83A-8374-47ED-B412-5696C2B415FB}">
          <p14:sldIdLst>
            <p14:sldId id="260"/>
          </p14:sldIdLst>
        </p14:section>
        <p14:section name="Methods - Functional verification" id="{373837C1-D391-4750-BF1B-8AAB64F33B12}">
          <p14:sldIdLst/>
        </p14:section>
        <p14:section name="Methods - Logic design" id="{96A6849C-EAEE-4B2B-B53D-45AC8B9DF45E}">
          <p14:sldIdLst/>
        </p14:section>
        <p14:section name="Methods - Functional design" id="{C9F53692-072D-4672-BD98-8DBCAB683DB3}">
          <p14:sldIdLst/>
        </p14:section>
        <p14:section name="Schedule" id="{58F55714-0C5C-4D5B-B7F6-4D137B7E6B83}">
          <p14:sldIdLst>
            <p14:sldId id="278"/>
          </p14:sldIdLst>
        </p14:section>
        <p14:section name="Q&amp;A" id="{6BD23150-1B3E-4448-A075-AAE72CC86F71}">
          <p14:sldIdLst>
            <p14:sldId id="276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14" d="100"/>
          <a:sy n="11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Each role skill contains sub-skills.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table show off the sub-skills for each role skill and the detailed target level for each sub-skill.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There are some sub-skills that will be improved up to level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 there are also some sub-skill that will not be improved such as Determine checker strategy, Create top level netlist and Determine strategies of evaluation and testing, because those sub-skills are belong to Checker and DFT design. It’s quite hard to improve those skill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overall, my expected average skill level after 2 years is 2.4.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order to improve those skills, TMU, TPU, SWDT, RWDT, MFIOF module will be used.</a:t>
            </a:r>
          </a:p>
          <a:p>
            <a:r>
              <a:rPr lang="en-US" baseline="0" dirty="0"/>
              <a:t>In the next slide, I’ll show the detailed about each sub-skill for each main role skill and also the required input, action and output for each skill.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slide also the end of my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</a:t>
            </a:r>
          </a:p>
          <a:p>
            <a:r>
              <a:rPr lang="en-US" dirty="0">
                <a:latin typeface="+mn-lt"/>
              </a:rPr>
              <a:t>TRAINING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68305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+mn-lt"/>
              </a:rPr>
              <a:t>Mentor:	THU MANH VO</a:t>
            </a:r>
          </a:p>
          <a:p>
            <a:r>
              <a:rPr lang="en-US" dirty="0">
                <a:latin typeface="+mn-lt"/>
              </a:rPr>
              <a:t>Mentee:	HAU SY LE</a:t>
            </a:r>
          </a:p>
          <a:p>
            <a:r>
              <a:rPr lang="en-US" dirty="0">
                <a:latin typeface="+mn-lt"/>
              </a:rPr>
              <a:t>Peripheral Design Group</a:t>
            </a:r>
          </a:p>
          <a:p>
            <a:r>
              <a:rPr lang="en-US" dirty="0">
                <a:latin typeface="+mn-lt"/>
              </a:rPr>
              <a:t>Front-end Design Department 1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080000" y="4176306"/>
            <a:ext cx="50400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04198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579535" y="2249103"/>
            <a:ext cx="2743200" cy="2743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063007" y="2249103"/>
            <a:ext cx="2743200" cy="2743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1080000" y="1735659"/>
            <a:ext cx="13716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M3W-ES3.0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512931" y="1735659"/>
            <a:ext cx="13716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D3-ES1.1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>
            <a:off x="3945862" y="1735659"/>
            <a:ext cx="914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>
            <a:off x="4921593" y="1735659"/>
            <a:ext cx="914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RWDT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>
            <a:off x="5897324" y="1735659"/>
            <a:ext cx="914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TMU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>
            <a:off x="6873055" y="1735659"/>
            <a:ext cx="914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TPU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140486" y="2965636"/>
            <a:ext cx="5643235" cy="615553"/>
            <a:chOff x="506534" y="4095924"/>
            <a:chExt cx="5643235" cy="615553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SWDT(27), RWDT(27), TMU(145), TPU(8)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3CDC543-7412-4CB3-90F0-C5847D7D2FA0}"/>
              </a:ext>
            </a:extLst>
          </p:cNvPr>
          <p:cNvGrpSpPr/>
          <p:nvPr/>
        </p:nvGrpSpPr>
        <p:grpSpPr>
          <a:xfrm>
            <a:off x="1140486" y="3847553"/>
            <a:ext cx="5399579" cy="615553"/>
            <a:chOff x="506534" y="4764945"/>
            <a:chExt cx="5399579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SWDT(35), RWDT(35), TMU(210), TPU(47)</a:t>
              </a:r>
              <a:endParaRPr lang="en-US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448CC9C4-2936-44B7-B175-A57AEA2D0D4D}"/>
              </a:ext>
            </a:extLst>
          </p:cNvPr>
          <p:cNvGrpSpPr/>
          <p:nvPr/>
        </p:nvGrpSpPr>
        <p:grpSpPr>
          <a:xfrm>
            <a:off x="1080000" y="4656763"/>
            <a:ext cx="4745552" cy="861774"/>
            <a:chOff x="506534" y="5328765"/>
            <a:chExt cx="4745552" cy="861774"/>
          </a:xfrm>
        </p:grpSpPr>
        <p:pic>
          <p:nvPicPr>
            <p:cNvPr id="19" name="Đồ họa 18" descr="Kính hiển vi">
              <a:extLst>
                <a:ext uri="{FF2B5EF4-FFF2-40B4-BE49-F238E27FC236}">
                  <a16:creationId xmlns:a16="http://schemas.microsoft.com/office/drawing/2014/main" id="{9F48E957-8DA2-415F-96A4-D62D38AE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1EFFA4D1-5A09-4C62-B15B-B087783C0747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CT verification result</a:t>
              </a:r>
            </a:p>
            <a:p>
              <a:r>
                <a:rPr lang="en-US" sz="1600" dirty="0"/>
                <a:t>+ Coverage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A22FA561-2E1E-4D0D-9D58-75839BA6075C}"/>
              </a:ext>
            </a:extLst>
          </p:cNvPr>
          <p:cNvGrpSpPr/>
          <p:nvPr/>
        </p:nvGrpSpPr>
        <p:grpSpPr>
          <a:xfrm>
            <a:off x="1080000" y="2282875"/>
            <a:ext cx="6855105" cy="923330"/>
            <a:chOff x="506534" y="2939553"/>
            <a:chExt cx="6855105" cy="923330"/>
          </a:xfrm>
        </p:grpSpPr>
        <p:pic>
          <p:nvPicPr>
            <p:cNvPr id="11" name="Đồ họa 10" descr="Danh sách">
              <a:extLst>
                <a:ext uri="{FF2B5EF4-FFF2-40B4-BE49-F238E27FC236}">
                  <a16:creationId xmlns:a16="http://schemas.microsoft.com/office/drawing/2014/main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B7CF234B-BE45-4E9C-A67F-CD4A7B347EAD}"/>
                </a:ext>
              </a:extLst>
            </p:cNvPr>
            <p:cNvSpPr txBox="1"/>
            <p:nvPr/>
          </p:nvSpPr>
          <p:spPr>
            <a:xfrm>
              <a:off x="963734" y="2939553"/>
              <a:ext cx="63979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Check specification</a:t>
              </a:r>
            </a:p>
            <a:p>
              <a:r>
                <a:rPr lang="en-US" dirty="0"/>
                <a:t>+ Check the current I2C specs and new change points specs</a:t>
              </a:r>
            </a:p>
            <a:p>
              <a:r>
                <a:rPr lang="en-US" dirty="0"/>
                <a:t>+ Feedback, propose ideal to REL</a:t>
              </a: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B509A667-22C3-445E-8ECD-9783ED13AA98}"/>
              </a:ext>
            </a:extLst>
          </p:cNvPr>
          <p:cNvGrpSpPr/>
          <p:nvPr/>
        </p:nvGrpSpPr>
        <p:grpSpPr>
          <a:xfrm>
            <a:off x="1080000" y="3304096"/>
            <a:ext cx="4437777" cy="457200"/>
            <a:chOff x="506534" y="3426903"/>
            <a:chExt cx="4437777" cy="457200"/>
          </a:xfrm>
        </p:grpSpPr>
        <p:pic>
          <p:nvPicPr>
            <p:cNvPr id="9" name="Đồ họa 8" descr="Danh sách kiểm tra">
              <a:extLst>
                <a:ext uri="{FF2B5EF4-FFF2-40B4-BE49-F238E27FC236}">
                  <a16:creationId xmlns:a16="http://schemas.microsoft.com/office/drawing/2014/main" id="{E2F29AF9-A4F2-4A84-AEFB-4DDDE945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3A44B04-637F-443B-B249-D55F2E3875A3}"/>
                </a:ext>
              </a:extLst>
            </p:cNvPr>
            <p:cNvSpPr txBox="1"/>
            <p:nvPr/>
          </p:nvSpPr>
          <p:spPr>
            <a:xfrm>
              <a:off x="963734" y="3426903"/>
              <a:ext cx="3980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verification items check list</a:t>
              </a:r>
            </a:p>
          </p:txBody>
        </p:sp>
      </p:grp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ADD44F73-D7E6-4184-9C5D-80B134FE1311}"/>
              </a:ext>
            </a:extLst>
          </p:cNvPr>
          <p:cNvGrpSpPr/>
          <p:nvPr/>
        </p:nvGrpSpPr>
        <p:grpSpPr>
          <a:xfrm>
            <a:off x="1080000" y="4178139"/>
            <a:ext cx="5643235" cy="457200"/>
            <a:chOff x="506534" y="4095924"/>
            <a:chExt cx="5643235" cy="457200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4FBF62DF-BF53-406D-9929-0B69564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80318687-91C5-4D9C-8EC5-E227278A1053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</p:txBody>
        </p:sp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22BF9D0B-136C-408B-B280-6963B306BB83}"/>
              </a:ext>
            </a:extLst>
          </p:cNvPr>
          <p:cNvGrpSpPr/>
          <p:nvPr/>
        </p:nvGrpSpPr>
        <p:grpSpPr>
          <a:xfrm>
            <a:off x="1080000" y="4753451"/>
            <a:ext cx="5399579" cy="457200"/>
            <a:chOff x="506534" y="4764945"/>
            <a:chExt cx="5399579" cy="457200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:a16="http://schemas.microsoft.com/office/drawing/2014/main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6108A849-1640-4BDF-A81C-732BD39F495A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D9360C9-B1EB-45B1-BEA4-C2DDA8E4FEF5}"/>
              </a:ext>
            </a:extLst>
          </p:cNvPr>
          <p:cNvGrpSpPr/>
          <p:nvPr/>
        </p:nvGrpSpPr>
        <p:grpSpPr>
          <a:xfrm>
            <a:off x="1080000" y="5328765"/>
            <a:ext cx="4745552" cy="457200"/>
            <a:chOff x="506534" y="5328765"/>
            <a:chExt cx="4745552" cy="457200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</p:txBody>
        </p:sp>
      </p:grpSp>
      <p:sp>
        <p:nvSpPr>
          <p:cNvPr id="3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1080000" y="1732256"/>
            <a:ext cx="13716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V3U-AD</a:t>
            </a: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2512931" y="1732256"/>
            <a:ext cx="914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– DETAILED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28484"/>
              </p:ext>
            </p:extLst>
          </p:nvPr>
        </p:nvGraphicFramePr>
        <p:xfrm>
          <a:off x="2186129" y="1655492"/>
          <a:ext cx="7819815" cy="459580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68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9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Skill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Nov-17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May-18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Nov-18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May-19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Nov-19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58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Functional Verification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Determine verification strategy (verification policy)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Check specification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verification item checklist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test patterns for functional verification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Conduct test patterns verification of RTL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Evaluate functional verification result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10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Logic Design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Synthesis and do formal verification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Determine checker strategy</a:t>
                      </a:r>
                      <a:endParaRPr lang="en-US" sz="1200" b="0" i="0" u="none" strike="noStrike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fix checker errors (HLDRC)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fix checker errors 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DFTcheck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fix checker errors 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STAcheck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do ECO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timing report and optimize timing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2.7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0641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Functional Design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module design specifications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RTL 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fix RTL checker (Spyglass)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top level netlist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6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Determine strategies of evaluation and testing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timing budget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1.2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1.7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8123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1.7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2.4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17187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6519263" y="3977414"/>
            <a:ext cx="4572000" cy="914400"/>
          </a:xfrm>
          <a:prstGeom prst="ca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FUNCTIONAL DESIGN</a:t>
            </a:r>
          </a:p>
        </p:txBody>
      </p:sp>
      <p:sp>
        <p:nvSpPr>
          <p:cNvPr id="7" name="Can 6"/>
          <p:cNvSpPr/>
          <p:nvPr/>
        </p:nvSpPr>
        <p:spPr>
          <a:xfrm>
            <a:off x="6519263" y="3209478"/>
            <a:ext cx="4572000" cy="914400"/>
          </a:xfrm>
          <a:prstGeom prst="ca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LOGIC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ACHIVE TARGET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5" name="Can 4"/>
          <p:cNvSpPr/>
          <p:nvPr/>
        </p:nvSpPr>
        <p:spPr>
          <a:xfrm>
            <a:off x="6519263" y="2441542"/>
            <a:ext cx="4572000" cy="914400"/>
          </a:xfrm>
          <a:prstGeom prst="ca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FUNCTIONAL VERIFICATION</a:t>
            </a:r>
          </a:p>
        </p:txBody>
      </p:sp>
      <p:sp>
        <p:nvSpPr>
          <p:cNvPr id="9" name="Chevron 8"/>
          <p:cNvSpPr/>
          <p:nvPr/>
        </p:nvSpPr>
        <p:spPr>
          <a:xfrm>
            <a:off x="1753385" y="3209478"/>
            <a:ext cx="4572000" cy="914400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TMU, TPU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SWDT, RWDT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MFIOF</a:t>
            </a:r>
          </a:p>
        </p:txBody>
      </p:sp>
    </p:spTree>
    <p:extLst>
      <p:ext uri="{BB962C8B-B14F-4D97-AF65-F5344CB8AC3E}">
        <p14:creationId xmlns:p14="http://schemas.microsoft.com/office/powerpoint/2010/main" val="126840662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2615" y="4123592"/>
            <a:ext cx="91440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Line Callout 2 8"/>
          <p:cNvSpPr/>
          <p:nvPr/>
        </p:nvSpPr>
        <p:spPr>
          <a:xfrm>
            <a:off x="2704022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215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presentation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385000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762"/>
              <a:gd name="adj6" fmla="val -31722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Mid-term presentation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8065978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3021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Finish MMT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8584488" y="2928167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110"/>
              <a:gd name="adj6" fmla="val -2696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presentation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9063905" y="3522572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110"/>
              <a:gd name="adj6" fmla="val -2176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Evaluation, feedback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0007" y="4135501"/>
            <a:ext cx="5052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8291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9269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9224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82615" y="5401407"/>
            <a:ext cx="9144000" cy="0"/>
          </a:xfrm>
          <a:prstGeom prst="straightConnector1">
            <a:avLst/>
          </a:prstGeom>
          <a:ln>
            <a:prstDash val="lgDash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2615" y="5032075"/>
            <a:ext cx="47884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Monthly report, monthly evaluate with mentor</a:t>
            </a:r>
          </a:p>
        </p:txBody>
      </p:sp>
    </p:spTree>
    <p:extLst>
      <p:ext uri="{BB962C8B-B14F-4D97-AF65-F5344CB8AC3E}">
        <p14:creationId xmlns:p14="http://schemas.microsoft.com/office/powerpoint/2010/main" val="296545073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/>
      <p:bldP spid="15" grpId="0" build="p"/>
      <p:bldP spid="16" grpId="0" build="p"/>
      <p:bldP spid="17" grpId="0" build="p"/>
      <p:bldP spid="21" grpId="0"/>
    </p:bldLst>
  </p:timing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11467</TotalTime>
  <Words>784</Words>
  <Application>Microsoft Office PowerPoint</Application>
  <PresentationFormat>Màn hình rộng</PresentationFormat>
  <Paragraphs>260</Paragraphs>
  <Slides>11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Bản trình bày PowerPoint</vt:lpstr>
      <vt:lpstr>AGENDA</vt:lpstr>
      <vt:lpstr>INTRODUCTION</vt:lpstr>
      <vt:lpstr>FUNCTIONAL VERIFICATION</vt:lpstr>
      <vt:lpstr>FUNCTIONAL VERIFICATION</vt:lpstr>
      <vt:lpstr>FUNCTIONAL VERIFICATION</vt:lpstr>
      <vt:lpstr>TARGET – DETAILED</vt:lpstr>
      <vt:lpstr>METHODS TO ACHIVE TARGET</vt:lpstr>
      <vt:lpstr>SCHEDULE</vt:lpstr>
      <vt:lpstr>Q&amp;A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Hậu Lê Sỹ</cp:lastModifiedBy>
  <cp:revision>296</cp:revision>
  <dcterms:created xsi:type="dcterms:W3CDTF">2017-11-27T03:25:14Z</dcterms:created>
  <dcterms:modified xsi:type="dcterms:W3CDTF">2018-12-04T15:22:01Z</dcterms:modified>
</cp:coreProperties>
</file>