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18"/>
  </p:notesMasterIdLst>
  <p:sldIdLst>
    <p:sldId id="256" r:id="rId4"/>
    <p:sldId id="257" r:id="rId5"/>
    <p:sldId id="266" r:id="rId6"/>
    <p:sldId id="284" r:id="rId7"/>
    <p:sldId id="282" r:id="rId8"/>
    <p:sldId id="285" r:id="rId9"/>
    <p:sldId id="283" r:id="rId10"/>
    <p:sldId id="286" r:id="rId11"/>
    <p:sldId id="279" r:id="rId12"/>
    <p:sldId id="280" r:id="rId13"/>
    <p:sldId id="281" r:id="rId14"/>
    <p:sldId id="287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  <p14:sldId id="284"/>
          </p14:sldIdLst>
        </p14:section>
        <p14:section name="1st year result" id="{E953AE2F-3BC2-40AA-9689-69F2B22E338B}">
          <p14:sldIdLst>
            <p14:sldId id="282"/>
            <p14:sldId id="285"/>
            <p14:sldId id="283"/>
            <p14:sldId id="286"/>
            <p14:sldId id="279"/>
            <p14:sldId id="280"/>
            <p14:sldId id="281"/>
            <p14:sldId id="287"/>
            <p14:sldId id="278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slide also the end of my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11" Type="http://schemas.openxmlformats.org/officeDocument/2006/relationships/image" Target="../media/image23.svg"/><Relationship Id="rId5" Type="http://schemas.openxmlformats.org/officeDocument/2006/relationships/image" Target="../media/image9.sv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-36871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</a:t>
            </a:r>
          </a:p>
          <a:p>
            <a:r>
              <a:rPr lang="en-US" dirty="0">
                <a:latin typeface="+mn-lt"/>
              </a:rPr>
              <a:t>TRAINING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68305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+mn-lt"/>
              </a:rPr>
              <a:t>Mentor:	THU MANH VO</a:t>
            </a:r>
          </a:p>
          <a:p>
            <a:r>
              <a:rPr lang="en-US" dirty="0">
                <a:latin typeface="+mn-lt"/>
              </a:rPr>
              <a:t>Mentee:	HAU SY LE</a:t>
            </a:r>
          </a:p>
          <a:p>
            <a:r>
              <a:rPr lang="en-US" dirty="0">
                <a:latin typeface="+mn-lt"/>
              </a:rPr>
              <a:t>Peripheral Design Group</a:t>
            </a:r>
          </a:p>
          <a:p>
            <a:r>
              <a:rPr lang="en-US" dirty="0">
                <a:latin typeface="+mn-lt"/>
              </a:rPr>
              <a:t>Front-end Design Department 1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080000" y="4176306"/>
            <a:ext cx="50400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6 months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880753" cy="923330"/>
            <a:chOff x="506534" y="2939553"/>
            <a:chExt cx="6880753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423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 (I2C)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Check</a:t>
              </a:r>
              <a:r>
                <a:rPr lang="en-US" dirty="0"/>
                <a:t> the current specs and the new change points specs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Feedback</a:t>
              </a:r>
              <a:r>
                <a:rPr lang="en-US" dirty="0"/>
                <a:t> for specs problem, </a:t>
              </a:r>
              <a:r>
                <a:rPr lang="en-US" u="sng" dirty="0"/>
                <a:t>propose</a:t>
              </a:r>
              <a:r>
                <a:rPr lang="en-US" dirty="0"/>
                <a:t> ideal to the REL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8028503" cy="615553"/>
            <a:chOff x="506534" y="3426903"/>
            <a:chExt cx="8028503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75713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 (I2C)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necessary check items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24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</a:t>
              </a:r>
              <a:r>
                <a:rPr lang="en-US" sz="1600" u="sng" dirty="0"/>
                <a:t>reduces a lot of work load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to other engineers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5882082" cy="861774"/>
            <a:chOff x="506534" y="5328765"/>
            <a:chExt cx="5882082" cy="861774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54248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</a:t>
              </a:r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70824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58" name="Rectangle 57"/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4912266" cy="457200"/>
              <a:chOff x="1080000" y="1661541"/>
              <a:chExt cx="4912266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455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92381" y="2132677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2.4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functional verification result</a:t>
              </a:r>
            </a:p>
            <a:p>
              <a:r>
                <a:rPr lang="en-US" sz="1600" dirty="0"/>
                <a:t>+ Evaluate coverage result</a:t>
              </a:r>
              <a:endParaRPr lang="en-US" dirty="0"/>
            </a:p>
          </p:txBody>
        </p:sp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2B58DE32-7D3E-4F9A-8C74-23FF0005A39A}"/>
              </a:ext>
            </a:extLst>
          </p:cNvPr>
          <p:cNvSpPr/>
          <p:nvPr/>
        </p:nvSpPr>
        <p:spPr>
          <a:xfrm>
            <a:off x="9600000" y="201704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2615" y="4123592"/>
            <a:ext cx="9144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2704022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215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presentation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385000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762"/>
              <a:gd name="adj6" fmla="val -3172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Mid-term presentation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8065978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3021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 MMT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8584488" y="2928167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110"/>
              <a:gd name="adj6" fmla="val -2696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presentation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9063905" y="3522572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110"/>
              <a:gd name="adj6" fmla="val -2176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Evaluation, feedback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0007" y="4135501"/>
            <a:ext cx="5052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8291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269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9224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82615" y="5401407"/>
            <a:ext cx="9144000" cy="0"/>
          </a:xfrm>
          <a:prstGeom prst="straightConnector1">
            <a:avLst/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2615" y="5032075"/>
            <a:ext cx="47884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Monthly report, monthly evaluate with mentor</a:t>
            </a:r>
          </a:p>
        </p:txBody>
      </p:sp>
    </p:spTree>
    <p:extLst>
      <p:ext uri="{BB962C8B-B14F-4D97-AF65-F5344CB8AC3E}">
        <p14:creationId xmlns:p14="http://schemas.microsoft.com/office/powerpoint/2010/main" val="29654507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/>
      <p:bldP spid="15" grpId="0" build="p"/>
      <p:bldP spid="16" grpId="0" build="p"/>
      <p:bldP spid="17" grpId="0" build="p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67327"/>
              </p:ext>
            </p:extLst>
          </p:nvPr>
        </p:nvGraphicFramePr>
        <p:xfrm>
          <a:off x="1080000" y="1678489"/>
          <a:ext cx="6324404" cy="3670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9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Skill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Nov-17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May-18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Nov-18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May-19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Nov-19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27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Functional Verification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verification strategy (verification policy)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Check specification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verification item checklist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test patterns for functional 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Conduct test patterns verification of 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Evaluate functional verification 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7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Logic Design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Synthesis and do formal 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checker strategy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(HLDRC)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(DFTcheck)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(STAcheck)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do ECO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timing report and optimize timing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1174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Functional Design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module design specifications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RTL description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RTL checker (Spyglass)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top level netlist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strategies of evaluation and testing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timing budget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95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6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2968511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SlyGlass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ideal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1816728"/>
            <a:ext cx="7026627" cy="861774"/>
            <a:chOff x="1051339" y="1562444"/>
            <a:chExt cx="7026627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56942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new lines of code</a:t>
              </a:r>
              <a:r>
                <a:rPr lang="en-US" sz="1600" dirty="0"/>
                <a:t> based on new change points specs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ideal for lines of code that sent from the REL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4366516"/>
            <a:ext cx="9155415" cy="861774"/>
            <a:chOff x="1051339" y="4808519"/>
            <a:chExt cx="9155415" cy="861774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869821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existing evaluation and testing strategies,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ideal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the evaluation and testing strategies for new change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9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198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7339164" cy="662569"/>
            <a:chOff x="1051339" y="3283679"/>
            <a:chExt cx="7339164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544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24D1F8D7-FE2C-42E4-9759-FB837BE9F7BA}"/>
                </a:ext>
              </a:extLst>
            </p:cNvPr>
            <p:cNvSpPr/>
            <p:nvPr/>
          </p:nvSpPr>
          <p:spPr>
            <a:xfrm>
              <a:off x="7018903" y="3854808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7339164" cy="657543"/>
            <a:chOff x="1051339" y="2441568"/>
            <a:chExt cx="7339164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1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33E8C527-659A-490C-929B-FAD0E7D00407}"/>
                </a:ext>
              </a:extLst>
            </p:cNvPr>
            <p:cNvSpPr/>
            <p:nvPr/>
          </p:nvSpPr>
          <p:spPr>
            <a:xfrm>
              <a:off x="7018903" y="3007671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7339164" cy="666698"/>
            <a:chOff x="1051339" y="4984002"/>
            <a:chExt cx="7339164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2" name="Rectangle 61">
              <a:extLst>
                <a:ext uri="{FF2B5EF4-FFF2-40B4-BE49-F238E27FC236}">
                  <a16:creationId xmlns:a16="http://schemas.microsoft.com/office/drawing/2014/main" id="{9E394A03-12A3-4665-AF75-FFD51C14587E}"/>
                </a:ext>
              </a:extLst>
            </p:cNvPr>
            <p:cNvSpPr/>
            <p:nvPr/>
          </p:nvSpPr>
          <p:spPr>
            <a:xfrm>
              <a:off x="7018903" y="5559260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1.8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9" name="Rectangle 8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600000" y="2672702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844173" y="267270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4772740" cy="615553"/>
            <a:chOff x="1080000" y="1698123"/>
            <a:chExt cx="4772740" cy="615553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431554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Perform synthesis task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486486"/>
            <a:ext cx="7454628" cy="615553"/>
            <a:chOff x="1080000" y="3540561"/>
            <a:chExt cx="745462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742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Analyze and judge checker errors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262611"/>
            <a:ext cx="5348283" cy="861774"/>
            <a:chOff x="1080000" y="5382998"/>
            <a:chExt cx="5348283" cy="861774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891083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Summarize, analyze and judge timing report result</a:t>
              </a:r>
            </a:p>
            <a:p>
              <a:r>
                <a:rPr lang="en-US" sz="1600" dirty="0"/>
                <a:t>+ Do timing ECO to fix violation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1</a:t>
            </a: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2923B97B-E995-436B-AA18-5AADAAF4B210}"/>
              </a:ext>
            </a:extLst>
          </p:cNvPr>
          <p:cNvGrpSpPr/>
          <p:nvPr/>
        </p:nvGrpSpPr>
        <p:grpSpPr>
          <a:xfrm>
            <a:off x="1080000" y="2614661"/>
            <a:ext cx="3668335" cy="653136"/>
            <a:chOff x="1080000" y="2619342"/>
            <a:chExt cx="3668335" cy="653136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1F4D487E-0314-47C8-951E-C3F6A782C77C}"/>
                </a:ext>
              </a:extLst>
            </p:cNvPr>
            <p:cNvSpPr/>
            <p:nvPr/>
          </p:nvSpPr>
          <p:spPr>
            <a:xfrm>
              <a:off x="1537200" y="2619342"/>
              <a:ext cx="3211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checker strategy</a:t>
              </a:r>
            </a:p>
          </p:txBody>
        </p:sp>
        <p:pic>
          <p:nvPicPr>
            <p:cNvPr id="21" name="Đồ họa 20" descr="Đầu có bánh răng">
              <a:extLst>
                <a:ext uri="{FF2B5EF4-FFF2-40B4-BE49-F238E27FC236}">
                  <a16:creationId xmlns:a16="http://schemas.microsoft.com/office/drawing/2014/main" id="{D751909A-D5E2-4D40-B40B-21B88D4A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2619342"/>
              <a:ext cx="457200" cy="457200"/>
            </a:xfrm>
            <a:prstGeom prst="rect">
              <a:avLst/>
            </a:prstGeom>
          </p:spPr>
        </p:pic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2FC8FA4B-D933-4403-B85E-CB1659D1E95E}"/>
                </a:ext>
              </a:extLst>
            </p:cNvPr>
            <p:cNvSpPr/>
            <p:nvPr/>
          </p:nvSpPr>
          <p:spPr>
            <a:xfrm>
              <a:off x="1537200" y="307744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A84DC45F-C553-4129-8D30-B2E48F7FF3D1}"/>
                </a:ext>
              </a:extLst>
            </p:cNvPr>
            <p:cNvSpPr/>
            <p:nvPr/>
          </p:nvSpPr>
          <p:spPr>
            <a:xfrm>
              <a:off x="1537200" y="318103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3532966"/>
            <a:ext cx="7455654" cy="659846"/>
            <a:chOff x="1080000" y="3540561"/>
            <a:chExt cx="7455654" cy="659846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8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A69C4A59-9DBF-4B9A-AD30-674DB14877C9}"/>
                </a:ext>
              </a:extLst>
            </p:cNvPr>
            <p:cNvSpPr/>
            <p:nvPr/>
          </p:nvSpPr>
          <p:spPr>
            <a:xfrm>
              <a:off x="1537200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DE60A8CA-3C69-4094-9A3B-78685E6A721B}"/>
                </a:ext>
              </a:extLst>
            </p:cNvPr>
            <p:cNvSpPr/>
            <p:nvPr/>
          </p:nvSpPr>
          <p:spPr>
            <a:xfrm>
              <a:off x="1537200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0" name="Rectangle 49">
              <a:extLst>
                <a:ext uri="{FF2B5EF4-FFF2-40B4-BE49-F238E27FC236}">
                  <a16:creationId xmlns:a16="http://schemas.microsoft.com/office/drawing/2014/main" id="{2FA48EF8-0028-45F6-A926-BB7B8F6DE9E8}"/>
                </a:ext>
              </a:extLst>
            </p:cNvPr>
            <p:cNvSpPr/>
            <p:nvPr/>
          </p:nvSpPr>
          <p:spPr>
            <a:xfrm>
              <a:off x="4292382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ADE15F59-FD03-4E70-BE9B-AF52F9C3EFA7}"/>
                </a:ext>
              </a:extLst>
            </p:cNvPr>
            <p:cNvSpPr/>
            <p:nvPr/>
          </p:nvSpPr>
          <p:spPr>
            <a:xfrm>
              <a:off x="4292382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48B22C0-4F57-4F9A-82D1-CC0040D325B5}"/>
              </a:ext>
            </a:extLst>
          </p:cNvPr>
          <p:cNvGrpSpPr/>
          <p:nvPr/>
        </p:nvGrpSpPr>
        <p:grpSpPr>
          <a:xfrm>
            <a:off x="1080000" y="4457981"/>
            <a:ext cx="5955582" cy="659846"/>
            <a:chOff x="1080000" y="4461780"/>
            <a:chExt cx="5955582" cy="659846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BE8D4154-1C0F-4747-9893-070764159330}"/>
                </a:ext>
              </a:extLst>
            </p:cNvPr>
            <p:cNvSpPr/>
            <p:nvPr/>
          </p:nvSpPr>
          <p:spPr>
            <a:xfrm>
              <a:off x="1537200" y="4461780"/>
              <a:ext cx="2441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do ECO</a:t>
              </a:r>
            </a:p>
          </p:txBody>
        </p:sp>
        <p:pic>
          <p:nvPicPr>
            <p:cNvPr id="27" name="Đồ họa 26" descr="Sách giải trí">
              <a:extLst>
                <a:ext uri="{FF2B5EF4-FFF2-40B4-BE49-F238E27FC236}">
                  <a16:creationId xmlns:a16="http://schemas.microsoft.com/office/drawing/2014/main" id="{5DEE01D2-E3A2-45A6-B4C3-0EFEF852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4461780"/>
              <a:ext cx="457200" cy="457200"/>
            </a:xfrm>
            <a:prstGeom prst="rect">
              <a:avLst/>
            </a:prstGeom>
          </p:spPr>
        </p:pic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0B6271FD-AE5B-4856-9845-2251AD66D77E}"/>
                </a:ext>
              </a:extLst>
            </p:cNvPr>
            <p:cNvSpPr/>
            <p:nvPr/>
          </p:nvSpPr>
          <p:spPr>
            <a:xfrm>
              <a:off x="1537200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657B739E-6B60-4F7A-A763-FCBAE123C3AF}"/>
                </a:ext>
              </a:extLst>
            </p:cNvPr>
            <p:cNvSpPr/>
            <p:nvPr/>
          </p:nvSpPr>
          <p:spPr>
            <a:xfrm>
              <a:off x="1537200" y="503018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06E53E6A-4138-440D-A8C2-F20CFCAB0DA5}"/>
                </a:ext>
              </a:extLst>
            </p:cNvPr>
            <p:cNvSpPr/>
            <p:nvPr/>
          </p:nvSpPr>
          <p:spPr>
            <a:xfrm>
              <a:off x="4292382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C6DEA-48AA-415F-A2A5-374767E05937}"/>
                </a:ext>
              </a:extLst>
            </p:cNvPr>
            <p:cNvSpPr/>
            <p:nvPr/>
          </p:nvSpPr>
          <p:spPr>
            <a:xfrm>
              <a:off x="4292382" y="5030186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80000" y="5382998"/>
            <a:ext cx="5955582" cy="659449"/>
            <a:chOff x="1080000" y="5382998"/>
            <a:chExt cx="5955582" cy="65944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77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4F26E2CC-842D-4662-893F-B59910A03D9A}"/>
                </a:ext>
              </a:extLst>
            </p:cNvPr>
            <p:cNvSpPr/>
            <p:nvPr/>
          </p:nvSpPr>
          <p:spPr>
            <a:xfrm>
              <a:off x="1537200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27BF60EC-3C8C-4B85-BD62-397329966B78}"/>
                </a:ext>
              </a:extLst>
            </p:cNvPr>
            <p:cNvSpPr/>
            <p:nvPr/>
          </p:nvSpPr>
          <p:spPr>
            <a:xfrm>
              <a:off x="1537200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2C4C8CC-EE9D-45E7-A4AF-4304A528E692}"/>
                </a:ext>
              </a:extLst>
            </p:cNvPr>
            <p:cNvSpPr/>
            <p:nvPr/>
          </p:nvSpPr>
          <p:spPr>
            <a:xfrm>
              <a:off x="4292382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9" name="Rectangle 61">
              <a:extLst>
                <a:ext uri="{FF2B5EF4-FFF2-40B4-BE49-F238E27FC236}">
                  <a16:creationId xmlns:a16="http://schemas.microsoft.com/office/drawing/2014/main" id="{3291EB03-4322-4F37-BB17-2CF57C1BDB0C}"/>
                </a:ext>
              </a:extLst>
            </p:cNvPr>
            <p:cNvSpPr/>
            <p:nvPr/>
          </p:nvSpPr>
          <p:spPr>
            <a:xfrm>
              <a:off x="4292382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5" name="Group 60">
            <a:extLst>
              <a:ext uri="{FF2B5EF4-FFF2-40B4-BE49-F238E27FC236}">
                <a16:creationId xmlns:a16="http://schemas.microsoft.com/office/drawing/2014/main" id="{DFE0BE01-D343-400B-A6C5-47D355B6BF0C}"/>
              </a:ext>
            </a:extLst>
          </p:cNvPr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7D496F0-D932-41E5-95E7-2331F77CB1A4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1180C9E0-BAE4-4A0D-96D1-68199A6962EE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8" name="TextBox 59">
              <a:extLst>
                <a:ext uri="{FF2B5EF4-FFF2-40B4-BE49-F238E27FC236}">
                  <a16:creationId xmlns:a16="http://schemas.microsoft.com/office/drawing/2014/main" id="{9C2C465C-C377-41E5-A193-53388A15A08C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pic>
        <p:nvPicPr>
          <p:cNvPr id="59" name="Đồ họa 58" descr="Huy chương">
            <a:extLst>
              <a:ext uri="{FF2B5EF4-FFF2-40B4-BE49-F238E27FC236}">
                <a16:creationId xmlns:a16="http://schemas.microsoft.com/office/drawing/2014/main" id="{0AC97CAB-2513-4956-AF57-454130754E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AB61F6C4-0D8C-445A-ABC7-A6F301DB5689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1.9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1.9</a:t>
            </a: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58052"/>
            <a:ext cx="13716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1</a:t>
            </a:r>
            <a:r>
              <a:rPr lang="en-US" baseline="30000" dirty="0"/>
              <a:t>st</a:t>
            </a:r>
            <a:r>
              <a:rPr lang="en-US" dirty="0"/>
              <a:t> 6 months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functional verification result</a:t>
              </a:r>
            </a:p>
            <a:p>
              <a:r>
                <a:rPr lang="en-US" sz="1600" dirty="0"/>
                <a:t>+ Evaluate coverage 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14975</TotalTime>
  <Words>1125</Words>
  <Application>Microsoft Office PowerPoint</Application>
  <PresentationFormat>Màn hình rộng</PresentationFormat>
  <Paragraphs>378</Paragraphs>
  <Slides>14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Segoe UI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Bản trình bày PowerPoint</vt:lpstr>
      <vt:lpstr>FUNCTIONAL DESIGN</vt:lpstr>
      <vt:lpstr>FUNCTIONAL DESIGN</vt:lpstr>
      <vt:lpstr>LOGIC DESIGN</vt:lpstr>
      <vt:lpstr>LOGIC DESIGN</vt:lpstr>
      <vt:lpstr>FUNCTIONAL VERIFICATION – 1st 6 months</vt:lpstr>
      <vt:lpstr>FUNCTIONAL VERIFICATION – 2nd 6 months</vt:lpstr>
      <vt:lpstr>FUNCTIONAL VERIFICATION – Result</vt:lpstr>
      <vt:lpstr>TESTER</vt:lpstr>
      <vt:lpstr>SCHEDULE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362</cp:revision>
  <dcterms:created xsi:type="dcterms:W3CDTF">2017-11-27T03:25:14Z</dcterms:created>
  <dcterms:modified xsi:type="dcterms:W3CDTF">2018-12-09T09:34:51Z</dcterms:modified>
</cp:coreProperties>
</file>