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6"/>
  </p:notesMasterIdLst>
  <p:sldIdLst>
    <p:sldId id="256" r:id="rId4"/>
    <p:sldId id="257" r:id="rId5"/>
    <p:sldId id="266" r:id="rId6"/>
    <p:sldId id="284" r:id="rId7"/>
    <p:sldId id="282" r:id="rId8"/>
    <p:sldId id="285" r:id="rId9"/>
    <p:sldId id="283" r:id="rId10"/>
    <p:sldId id="279" r:id="rId11"/>
    <p:sldId id="280" r:id="rId12"/>
    <p:sldId id="281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  <p14:sldId id="284"/>
          </p14:sldIdLst>
        </p14:section>
        <p14:section name="1st year result" id="{E953AE2F-3BC2-40AA-9689-69F2B22E338B}">
          <p14:sldIdLst>
            <p14:sldId id="282"/>
            <p14:sldId id="285"/>
            <p14:sldId id="283"/>
            <p14:sldId id="279"/>
            <p14:sldId id="280"/>
            <p14:sldId id="281"/>
            <p14:sldId id="278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slide also the end of my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6.svg"/><Relationship Id="rId1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21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6.svg"/><Relationship Id="rId10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-36871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</a:t>
            </a:r>
          </a:p>
          <a:p>
            <a:r>
              <a:rPr lang="en-US" dirty="0">
                <a:latin typeface="+mn-lt"/>
              </a:rPr>
              <a:t>TRAINING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+mn-lt"/>
              </a:rPr>
              <a:t>Mentor:	THU MANH VO</a:t>
            </a:r>
          </a:p>
          <a:p>
            <a:r>
              <a:rPr lang="en-US" dirty="0">
                <a:latin typeface="+mn-lt"/>
              </a:rPr>
              <a:t>Mentee:	HAU SY LE</a:t>
            </a:r>
          </a:p>
          <a:p>
            <a:r>
              <a:rPr lang="en-US" dirty="0">
                <a:latin typeface="+mn-lt"/>
              </a:rPr>
              <a:t>Peripheral Design Group</a:t>
            </a:r>
          </a:p>
          <a:p>
            <a:r>
              <a:rPr lang="en-US" dirty="0">
                <a:latin typeface="+mn-lt"/>
              </a:rPr>
              <a:t>Front-end Design Department 1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58" name="Rectangle 57"/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4912266" cy="457200"/>
              <a:chOff x="1080000" y="1661541"/>
              <a:chExt cx="4912266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455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2.4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presentation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Mid-term presentation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 MMT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presentation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Evaluation, feedback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Monthly report, monthly evaluate with mentor</a:t>
            </a:r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67327"/>
              </p:ext>
            </p:extLst>
          </p:nvPr>
        </p:nvGraphicFramePr>
        <p:xfrm>
          <a:off x="1080000" y="1678489"/>
          <a:ext cx="6324404" cy="3670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Skill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Nov-17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Nov-18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May-19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Nov-19</a:t>
                      </a:r>
                      <a:endParaRPr lang="en-US" sz="1000" b="1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27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Verification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verification strategy (verification policy)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Check specification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verification item checklist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test patterns for functional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Conduct test patterns verification of 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Evaluate functional verification 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7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Logic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Synthesis and do formal 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checker strategy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(HLDRC)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(DFTcheck)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checker errors (STAcheck)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do ECO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timing report and optimize timing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174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Functional Design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module design specifications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RTL description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Analyze and fix RTL checker (Spyglass)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top level netlist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1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Determine strategies of evaluation and testing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D9D9D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Create timing budget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C3C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95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53" marR="553" marT="553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2968511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SlyGlass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ideal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1816728"/>
            <a:ext cx="7026627" cy="861774"/>
            <a:chOff x="1051339" y="1562444"/>
            <a:chExt cx="7026627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56942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new lines of code</a:t>
              </a:r>
              <a:r>
                <a:rPr lang="en-US" sz="1600" dirty="0"/>
                <a:t> based on new change points specs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ideal for lines of code that sent from the REL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4366516"/>
            <a:ext cx="9155415" cy="861774"/>
            <a:chOff x="1051339" y="4808519"/>
            <a:chExt cx="9155415" cy="861774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869821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existing evaluation and testing strategies,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ideal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the evaluation and testing strategies for new change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9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198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7339164" cy="662569"/>
            <a:chOff x="1051339" y="3283679"/>
            <a:chExt cx="7339164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544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24D1F8D7-FE2C-42E4-9759-FB837BE9F7BA}"/>
                </a:ext>
              </a:extLst>
            </p:cNvPr>
            <p:cNvSpPr/>
            <p:nvPr/>
          </p:nvSpPr>
          <p:spPr>
            <a:xfrm>
              <a:off x="7018903" y="3854808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7339164" cy="657543"/>
            <a:chOff x="1051339" y="2441568"/>
            <a:chExt cx="7339164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1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33E8C527-659A-490C-929B-FAD0E7D00407}"/>
                </a:ext>
              </a:extLst>
            </p:cNvPr>
            <p:cNvSpPr/>
            <p:nvPr/>
          </p:nvSpPr>
          <p:spPr>
            <a:xfrm>
              <a:off x="7018903" y="3007671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7339164" cy="666698"/>
            <a:chOff x="1051339" y="4984002"/>
            <a:chExt cx="7339164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9E394A03-12A3-4665-AF75-FFD51C14587E}"/>
                </a:ext>
              </a:extLst>
            </p:cNvPr>
            <p:cNvSpPr/>
            <p:nvPr/>
          </p:nvSpPr>
          <p:spPr>
            <a:xfrm>
              <a:off x="7018903" y="5559260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1.8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9" name="Rectangle 8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600000" y="2672702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844173" y="267270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000" y="24864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Synthesis and do formal verification</a:t>
            </a:r>
          </a:p>
          <a:p>
            <a:r>
              <a:rPr lang="en-US" dirty="0"/>
              <a:t>Determine checker strategy</a:t>
            </a:r>
          </a:p>
          <a:p>
            <a:r>
              <a:rPr lang="en-US" dirty="0"/>
              <a:t>Analyze and fix checker errors (HLDRC)</a:t>
            </a:r>
          </a:p>
          <a:p>
            <a:r>
              <a:rPr lang="en-US" dirty="0"/>
              <a:t>Analyze and fix checker errors (</a:t>
            </a:r>
            <a:r>
              <a:rPr lang="en-US" dirty="0" err="1"/>
              <a:t>DFTcheck</a:t>
            </a:r>
            <a:r>
              <a:rPr lang="en-US" dirty="0"/>
              <a:t>)</a:t>
            </a:r>
          </a:p>
          <a:p>
            <a:r>
              <a:rPr lang="en-US" dirty="0"/>
              <a:t>Analyze and fix checker errors (</a:t>
            </a:r>
            <a:r>
              <a:rPr lang="en-US" dirty="0" err="1"/>
              <a:t>STAcheck</a:t>
            </a:r>
            <a:r>
              <a:rPr lang="en-US" dirty="0"/>
              <a:t>)</a:t>
            </a:r>
          </a:p>
          <a:p>
            <a:r>
              <a:rPr lang="en-US" dirty="0"/>
              <a:t>Analyze and do ECO</a:t>
            </a:r>
          </a:p>
          <a:p>
            <a:r>
              <a:rPr lang="en-US" dirty="0"/>
              <a:t>Analyze timing report and optimize timing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1</a:t>
            </a:r>
            <a:r>
              <a:rPr lang="en-US" baseline="30000" dirty="0"/>
              <a:t>st</a:t>
            </a:r>
            <a:r>
              <a:rPr lang="en-US" dirty="0"/>
              <a:t> 6 months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6 months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 (I2C)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Check</a:t>
              </a:r>
              <a:r>
                <a:rPr lang="en-US" dirty="0"/>
                <a:t> the current specs and the new change points specs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Feedback</a:t>
              </a:r>
              <a:r>
                <a:rPr lang="en-US" dirty="0"/>
                <a:t> for specs problem, </a:t>
              </a:r>
              <a:r>
                <a:rPr lang="en-US" u="sng" dirty="0"/>
                <a:t>propose</a:t>
              </a:r>
              <a:r>
                <a:rPr lang="en-US" dirty="0"/>
                <a:t> ideal to the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8028503" cy="615553"/>
            <a:chOff x="506534" y="3426903"/>
            <a:chExt cx="8028503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75713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 (I2C)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necessary check items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24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</a:t>
              </a:r>
              <a:r>
                <a:rPr lang="en-US" sz="1600" u="sng" dirty="0"/>
                <a:t>reduces a lot of work load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to other engineers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70824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14921</TotalTime>
  <Words>996</Words>
  <Application>Microsoft Office PowerPoint</Application>
  <PresentationFormat>Màn hình rộng</PresentationFormat>
  <Paragraphs>336</Paragraphs>
  <Slides>12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Segoe UI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Bản trình bày PowerPoint</vt:lpstr>
      <vt:lpstr>FUNCTIONAL DESIGN</vt:lpstr>
      <vt:lpstr>FUNCTIONAL DESIGN</vt:lpstr>
      <vt:lpstr>LOGIC DESIGN</vt:lpstr>
      <vt:lpstr>FUNCTIONAL VERIFICATION – 1st 6 months</vt:lpstr>
      <vt:lpstr>FUNCTIONAL VERIFICATION – 2nd 6 months</vt:lpstr>
      <vt:lpstr>FUNCTIONAL VERIFICATION – Result</vt:lpstr>
      <vt:lpstr>SCHEDULE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350</cp:revision>
  <dcterms:created xsi:type="dcterms:W3CDTF">2017-11-27T03:25:14Z</dcterms:created>
  <dcterms:modified xsi:type="dcterms:W3CDTF">2018-12-08T10:05:09Z</dcterms:modified>
</cp:coreProperties>
</file>