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1796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ytuł i tekst pionow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ytuł pionowy i teks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wa elementy zawartości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ylko tytuł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Zawartość z podpise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 wstawić stronę na GitHuba?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70"/>
    </mc:Choice>
    <mc:Fallback>
      <p:transition spd="slow" advTm="597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 zobaczyć stronę?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5"/>
    </mc:Choice>
    <mc:Fallback>
      <p:transition spd="slow" advTm="309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t="6155" b="371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5292080" y="1052736"/>
            <a:ext cx="432048" cy="2880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3"/>
    </mc:Choice>
    <mc:Fallback>
      <p:transition spd="slow" advTm="330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t="5898" b="384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 rot="1912763">
            <a:off x="8443732" y="6489408"/>
            <a:ext cx="648072" cy="213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5"/>
    </mc:Choice>
    <mc:Fallback>
      <p:transition spd="slow" advTm="288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t="6026" b="384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2483768" y="2924944"/>
            <a:ext cx="936104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63"/>
    </mc:Choice>
    <mc:Fallback>
      <p:transition spd="slow" advTm="446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6026" b="384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4427984" y="2348880"/>
            <a:ext cx="792088" cy="360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4"/>
    </mc:Choice>
    <mc:Fallback>
      <p:transition spd="slow" advTm="426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t="11811" b="5413"/>
          <a:stretch/>
        </p:blipFill>
        <p:spPr>
          <a:xfrm>
            <a:off x="17" y="0"/>
            <a:ext cx="914398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4429124" y="1428736"/>
            <a:ext cx="1928826" cy="500066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4"/>
    </mc:Choice>
    <mc:Fallback>
      <p:transition spd="slow" advTm="228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t="3937" b="5412"/>
          <a:stretch/>
        </p:blipFill>
        <p:spPr>
          <a:xfrm>
            <a:off x="14" y="0"/>
            <a:ext cx="9143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928662" y="0"/>
            <a:ext cx="1928826" cy="357166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6"/>
    </mc:Choice>
    <mc:Fallback>
      <p:transition spd="slow" advTm="201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t="8858" b="5413"/>
          <a:stretch/>
        </p:blipFill>
        <p:spPr>
          <a:xfrm>
            <a:off x="14" y="0"/>
            <a:ext cx="91439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1357290" y="4429132"/>
            <a:ext cx="571504" cy="285752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8"/>
    </mc:Choice>
    <mc:Fallback>
      <p:transition spd="slow" advTm="377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t="3444" b="5413"/>
          <a:stretch/>
        </p:blipFill>
        <p:spPr>
          <a:xfrm>
            <a:off x="17" y="0"/>
            <a:ext cx="914398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2643174" y="0"/>
            <a:ext cx="571504" cy="357166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2"/>
    </mc:Choice>
    <mc:Fallback>
      <p:transition spd="slow" advTm="2512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t="3937" b="5412"/>
          <a:stretch/>
        </p:blipFill>
        <p:spPr>
          <a:xfrm>
            <a:off x="13" y="0"/>
            <a:ext cx="91439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90"/>
    </mc:Choice>
    <mc:Fallback>
      <p:transition spd="slow" advTm="51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t="6155" b="3718"/>
          <a:stretch/>
        </p:blipFill>
        <p:spPr>
          <a:xfrm>
            <a:off x="-1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7020272" y="620688"/>
            <a:ext cx="1080120" cy="28803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2"/>
    </mc:Choice>
    <mc:Fallback>
      <p:transition spd="slow" advTm="332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Koniec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3"/>
    </mc:Choice>
    <mc:Fallback>
      <p:transition spd="slow" advTm="41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6155" b="371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3779912" y="854460"/>
            <a:ext cx="576064" cy="3600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0"/>
    </mc:Choice>
    <mc:Fallback>
      <p:transition spd="slow" advTm="421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t="6025" b="371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7020272" y="980728"/>
            <a:ext cx="1152128" cy="3600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2"/>
    </mc:Choice>
    <mc:Fallback>
      <p:transition spd="slow" advTm="35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t="5898" b="361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860032" y="1556792"/>
            <a:ext cx="1512168" cy="43204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331640" y="3573016"/>
            <a:ext cx="1512168" cy="4320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1"/>
    </mc:Choice>
    <mc:Fallback>
      <p:transition spd="slow" advTm="32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t="6025" b="371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4860032" y="1556792"/>
            <a:ext cx="1512168" cy="43204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331640" y="3573016"/>
            <a:ext cx="1512168" cy="4320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635896" y="4437112"/>
            <a:ext cx="1368152" cy="43204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31"/>
    </mc:Choice>
    <mc:Fallback>
      <p:transition spd="slow" advTm="373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t="6026" b="3588"/>
          <a:stretch/>
        </p:blipFill>
        <p:spPr>
          <a:xfrm>
            <a:off x="-436" y="0"/>
            <a:ext cx="91444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5508104" y="1196752"/>
            <a:ext cx="360040" cy="86409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9"/>
    </mc:Choice>
    <mc:Fallback>
      <p:transition spd="slow" advTm="36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t="6153" b="384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2988734" y="2830011"/>
            <a:ext cx="817205" cy="20007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5880" y="120000"/>
                </a:moveTo>
                <a:cubicBezTo>
                  <a:pt x="3952" y="99434"/>
                  <a:pt x="-7975" y="78868"/>
                  <a:pt x="7013" y="59983"/>
                </a:cubicBezTo>
                <a:cubicBezTo>
                  <a:pt x="22003" y="41099"/>
                  <a:pt x="87450" y="16264"/>
                  <a:pt x="105817" y="6693"/>
                </a:cubicBezTo>
                <a:cubicBezTo>
                  <a:pt x="124185" y="-2878"/>
                  <a:pt x="120701" y="-162"/>
                  <a:pt x="117218" y="2554"/>
                </a:cubicBezTo>
              </a:path>
            </a:pathLst>
          </a:cu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988734" y="4739600"/>
            <a:ext cx="182384" cy="182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714747" y="2738819"/>
            <a:ext cx="182384" cy="182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53"/>
    </mc:Choice>
    <mc:Fallback>
      <p:transition spd="slow" advTm="365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t="6155" b="358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1403648" y="5517232"/>
            <a:ext cx="1008112" cy="36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28"/>
    </mc:Choice>
    <mc:Fallback>
      <p:transition spd="slow" advTm="432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Pokaz na ekranie (4:3)</PresentationFormat>
  <Paragraphs>3</Paragraphs>
  <Slides>20</Slides>
  <Notes>20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1" baseType="lpstr">
      <vt:lpstr>Motyw pakietu Office</vt:lpstr>
      <vt:lpstr>Jak wstawić stronę na GitHuba?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Jak zobaczyć stronę?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wstawić stronę na GitHuba?</dc:title>
  <dc:creator>informatyka</dc:creator>
  <cp:lastModifiedBy>informatyka</cp:lastModifiedBy>
  <cp:revision>2</cp:revision>
  <dcterms:modified xsi:type="dcterms:W3CDTF">2018-01-19T15:24:48Z</dcterms:modified>
</cp:coreProperties>
</file>