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76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53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6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1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64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6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98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0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2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2BF2-1D7F-41F9-A73F-4DA43578D0E0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511A-457B-467E-AAFB-625A679BB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6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Jak wstawić stronę na </a:t>
            </a:r>
            <a:r>
              <a:rPr lang="pl-PL" dirty="0" err="1" smtClean="0"/>
              <a:t>GitHuba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80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Jak zobaczyć stronę?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958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5" b="37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załka w górę 4"/>
          <p:cNvSpPr/>
          <p:nvPr/>
        </p:nvSpPr>
        <p:spPr>
          <a:xfrm>
            <a:off x="5292080" y="1052736"/>
            <a:ext cx="432048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2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8" b="384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prawo 3"/>
          <p:cNvSpPr/>
          <p:nvPr/>
        </p:nvSpPr>
        <p:spPr>
          <a:xfrm rot="1912763">
            <a:off x="8443732" y="6489408"/>
            <a:ext cx="648072" cy="213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1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384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prawo 3"/>
          <p:cNvSpPr/>
          <p:nvPr/>
        </p:nvSpPr>
        <p:spPr>
          <a:xfrm>
            <a:off x="2483768" y="2924944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6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384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lewo 3"/>
          <p:cNvSpPr/>
          <p:nvPr/>
        </p:nvSpPr>
        <p:spPr>
          <a:xfrm>
            <a:off x="4427984" y="2348880"/>
            <a:ext cx="79208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42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5" b="3718"/>
          <a:stretch/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trzałka w lewo 6"/>
          <p:cNvSpPr/>
          <p:nvPr/>
        </p:nvSpPr>
        <p:spPr>
          <a:xfrm>
            <a:off x="7020272" y="620688"/>
            <a:ext cx="108012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5" b="37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załka w górę 4"/>
          <p:cNvSpPr/>
          <p:nvPr/>
        </p:nvSpPr>
        <p:spPr>
          <a:xfrm>
            <a:off x="3779912" y="854460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1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5" b="37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lewo 3"/>
          <p:cNvSpPr/>
          <p:nvPr/>
        </p:nvSpPr>
        <p:spPr>
          <a:xfrm>
            <a:off x="7020272" y="980728"/>
            <a:ext cx="115212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4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8" b="362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lewo 3"/>
          <p:cNvSpPr/>
          <p:nvPr/>
        </p:nvSpPr>
        <p:spPr>
          <a:xfrm>
            <a:off x="4860032" y="1556792"/>
            <a:ext cx="15121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 w prawo 4"/>
          <p:cNvSpPr/>
          <p:nvPr/>
        </p:nvSpPr>
        <p:spPr>
          <a:xfrm>
            <a:off x="1331640" y="3573016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42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5" b="37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lewo 3"/>
          <p:cNvSpPr/>
          <p:nvPr/>
        </p:nvSpPr>
        <p:spPr>
          <a:xfrm>
            <a:off x="4860032" y="1556792"/>
            <a:ext cx="15121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 w prawo 4"/>
          <p:cNvSpPr/>
          <p:nvPr/>
        </p:nvSpPr>
        <p:spPr>
          <a:xfrm>
            <a:off x="1331640" y="3573016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Strzałka w lewo 1"/>
          <p:cNvSpPr/>
          <p:nvPr/>
        </p:nvSpPr>
        <p:spPr>
          <a:xfrm>
            <a:off x="3635896" y="4437112"/>
            <a:ext cx="136815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3589"/>
          <a:stretch/>
        </p:blipFill>
        <p:spPr bwMode="auto">
          <a:xfrm>
            <a:off x="-436" y="0"/>
            <a:ext cx="91444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dół 3"/>
          <p:cNvSpPr/>
          <p:nvPr/>
        </p:nvSpPr>
        <p:spPr>
          <a:xfrm>
            <a:off x="5508104" y="1196752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42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 b="384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olny kształt 5"/>
          <p:cNvSpPr/>
          <p:nvPr/>
        </p:nvSpPr>
        <p:spPr>
          <a:xfrm>
            <a:off x="2988734" y="2830011"/>
            <a:ext cx="817205" cy="2000781"/>
          </a:xfrm>
          <a:custGeom>
            <a:avLst/>
            <a:gdLst>
              <a:gd name="connsiteX0" fmla="*/ 108149 w 817205"/>
              <a:gd name="connsiteY0" fmla="*/ 2000781 h 2000781"/>
              <a:gd name="connsiteX1" fmla="*/ 47764 w 817205"/>
              <a:gd name="connsiteY1" fmla="*/ 1000117 h 2000781"/>
              <a:gd name="connsiteX2" fmla="*/ 720624 w 817205"/>
              <a:gd name="connsiteY2" fmla="*/ 111597 h 2000781"/>
              <a:gd name="connsiteX3" fmla="*/ 798262 w 817205"/>
              <a:gd name="connsiteY3" fmla="*/ 42585 h 200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205" h="2000781">
                <a:moveTo>
                  <a:pt x="108149" y="2000781"/>
                </a:moveTo>
                <a:cubicBezTo>
                  <a:pt x="26917" y="1657881"/>
                  <a:pt x="-54315" y="1314981"/>
                  <a:pt x="47764" y="1000117"/>
                </a:cubicBezTo>
                <a:cubicBezTo>
                  <a:pt x="149843" y="685253"/>
                  <a:pt x="595541" y="271186"/>
                  <a:pt x="720624" y="111597"/>
                </a:cubicBezTo>
                <a:cubicBezTo>
                  <a:pt x="845707" y="-47992"/>
                  <a:pt x="821984" y="-2704"/>
                  <a:pt x="798262" y="425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2988734" y="4739600"/>
            <a:ext cx="182384" cy="18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Elipsa 8"/>
          <p:cNvSpPr/>
          <p:nvPr/>
        </p:nvSpPr>
        <p:spPr>
          <a:xfrm>
            <a:off x="3714747" y="2738819"/>
            <a:ext cx="182384" cy="18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32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5" b="35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załka w prawo 3"/>
          <p:cNvSpPr/>
          <p:nvPr/>
        </p:nvSpPr>
        <p:spPr>
          <a:xfrm>
            <a:off x="1403648" y="5517232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634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</Words>
  <Application>Microsoft Office PowerPoint</Application>
  <PresentationFormat>Pokaz na ekranie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Jak wstawić stronę na GitHuba?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Jak zobaczyć stronę?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wstawić stronę na GitHuba</dc:title>
  <dc:creator>informatyka</dc:creator>
  <cp:lastModifiedBy>informatyka</cp:lastModifiedBy>
  <cp:revision>7</cp:revision>
  <dcterms:created xsi:type="dcterms:W3CDTF">2018-01-13T09:19:51Z</dcterms:created>
  <dcterms:modified xsi:type="dcterms:W3CDTF">2018-01-13T10:14:26Z</dcterms:modified>
</cp:coreProperties>
</file>