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63" r:id="rId1"/>
  </p:sldMasterIdLst>
  <p:notesMasterIdLst>
    <p:notesMasterId r:id="rId19"/>
  </p:notesMasterIdLst>
  <p:sldIdLst>
    <p:sldId id="256" r:id="rId2"/>
    <p:sldId id="257" r:id="rId3"/>
    <p:sldId id="258" r:id="rId4"/>
    <p:sldId id="271" r:id="rId5"/>
    <p:sldId id="272" r:id="rId6"/>
    <p:sldId id="259" r:id="rId7"/>
    <p:sldId id="273" r:id="rId8"/>
    <p:sldId id="260" r:id="rId9"/>
    <p:sldId id="262" r:id="rId10"/>
    <p:sldId id="261" r:id="rId11"/>
    <p:sldId id="263" r:id="rId12"/>
    <p:sldId id="264" r:id="rId13"/>
    <p:sldId id="274" r:id="rId14"/>
    <p:sldId id="268" r:id="rId15"/>
    <p:sldId id="266" r:id="rId16"/>
    <p:sldId id="270" r:id="rId17"/>
    <p:sldId id="269" r:id="rId18"/>
  </p:sldIdLst>
  <p:sldSz cx="9144000" cy="6858000" type="screen4x3"/>
  <p:notesSz cx="6858000" cy="9144000"/>
  <p:defaultTextStyle>
    <a:lvl1pPr>
      <a:defRPr sz="2400">
        <a:latin typeface="Times New Roman"/>
        <a:ea typeface="Times New Roman"/>
        <a:cs typeface="Times New Roman"/>
        <a:sym typeface="Times New Roman"/>
      </a:defRPr>
    </a:lvl1pPr>
    <a:lvl2pPr indent="457200">
      <a:defRPr sz="2400">
        <a:latin typeface="Times New Roman"/>
        <a:ea typeface="Times New Roman"/>
        <a:cs typeface="Times New Roman"/>
        <a:sym typeface="Times New Roman"/>
      </a:defRPr>
    </a:lvl2pPr>
    <a:lvl3pPr indent="914400">
      <a:defRPr sz="2400">
        <a:latin typeface="Times New Roman"/>
        <a:ea typeface="Times New Roman"/>
        <a:cs typeface="Times New Roman"/>
        <a:sym typeface="Times New Roman"/>
      </a:defRPr>
    </a:lvl3pPr>
    <a:lvl4pPr indent="1371600">
      <a:defRPr sz="2400">
        <a:latin typeface="Times New Roman"/>
        <a:ea typeface="Times New Roman"/>
        <a:cs typeface="Times New Roman"/>
        <a:sym typeface="Times New Roman"/>
      </a:defRPr>
    </a:lvl4pPr>
    <a:lvl5pPr indent="1828800">
      <a:defRPr sz="2400">
        <a:latin typeface="Times New Roman"/>
        <a:ea typeface="Times New Roman"/>
        <a:cs typeface="Times New Roman"/>
        <a:sym typeface="Times New Roman"/>
      </a:defRPr>
    </a:lvl5pPr>
    <a:lvl6pPr>
      <a:defRPr sz="2400">
        <a:latin typeface="Times New Roman"/>
        <a:ea typeface="Times New Roman"/>
        <a:cs typeface="Times New Roman"/>
        <a:sym typeface="Times New Roman"/>
      </a:defRPr>
    </a:lvl6pPr>
    <a:lvl7pPr>
      <a:defRPr sz="2400">
        <a:latin typeface="Times New Roman"/>
        <a:ea typeface="Times New Roman"/>
        <a:cs typeface="Times New Roman"/>
        <a:sym typeface="Times New Roman"/>
      </a:defRPr>
    </a:lvl7pPr>
    <a:lvl8pPr>
      <a:defRPr sz="2400">
        <a:latin typeface="Times New Roman"/>
        <a:ea typeface="Times New Roman"/>
        <a:cs typeface="Times New Roman"/>
        <a:sym typeface="Times New Roman"/>
      </a:defRPr>
    </a:lvl8pPr>
    <a:lvl9pPr>
      <a:defRPr sz="2400">
        <a:latin typeface="Times New Roman"/>
        <a:ea typeface="Times New Roman"/>
        <a:cs typeface="Times New Roman"/>
        <a:sym typeface="Times New Roman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="" xmlns:p14="http://schemas.microsoft.com/office/powerpoint/2010/main" val="404463688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CFA630-13BB-46C4-BD44-B2C5F9B66074}" type="datetimeFigureOut">
              <a:rPr lang="en-US" smtClean="0"/>
              <a:pPr/>
              <a:t>12/14/2015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lvl="0"/>
            <a:fld id="{86CB4B4D-7CA3-9044-876B-883B54F8677D}" type="slidenum">
              <a:rPr lang="pl-PL" smtClean="0"/>
              <a:pPr lvl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FA630-13BB-46C4-BD44-B2C5F9B66074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86CB4B4D-7CA3-9044-876B-883B54F8677D}" type="slidenum">
              <a:rPr lang="pl-PL" smtClean="0"/>
              <a:pPr lvl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FA630-13BB-46C4-BD44-B2C5F9B66074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86CB4B4D-7CA3-9044-876B-883B54F8677D}" type="slidenum">
              <a:rPr lang="pl-PL" smtClean="0"/>
              <a:pPr lvl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SzTx/>
              <a:buNone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FA630-13BB-46C4-BD44-B2C5F9B66074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86CB4B4D-7CA3-9044-876B-883B54F8677D}" type="slidenum">
              <a:rPr lang="pl-PL" smtClean="0"/>
              <a:pPr lvl="0"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FA630-13BB-46C4-BD44-B2C5F9B66074}" type="datetimeFigureOut">
              <a:rPr lang="en-US" smtClean="0"/>
              <a:pPr/>
              <a:t>12/14/2015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86CB4B4D-7CA3-9044-876B-883B54F8677D}" type="slidenum">
              <a:rPr lang="pl-PL" smtClean="0"/>
              <a:pPr lvl="0"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FA630-13BB-46C4-BD44-B2C5F9B66074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86CB4B4D-7CA3-9044-876B-883B54F8677D}" type="slidenum">
              <a:rPr lang="pl-PL" smtClean="0"/>
              <a:pPr lvl="0"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FA630-13BB-46C4-BD44-B2C5F9B66074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86CB4B4D-7CA3-9044-876B-883B54F8677D}" type="slidenum">
              <a:rPr lang="pl-PL" smtClean="0"/>
              <a:pPr lvl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FA630-13BB-46C4-BD44-B2C5F9B66074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86CB4B4D-7CA3-9044-876B-883B54F8677D}" type="slidenum">
              <a:rPr lang="pl-PL" smtClean="0"/>
              <a:pPr lvl="0"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FA630-13BB-46C4-BD44-B2C5F9B66074}" type="datetimeFigureOut">
              <a:rPr lang="en-US" smtClean="0"/>
              <a:pPr/>
              <a:t>12/14/2015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86CB4B4D-7CA3-9044-876B-883B54F8677D}" type="slidenum">
              <a:rPr lang="pl-PL" smtClean="0"/>
              <a:pPr lvl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8CFA630-13BB-46C4-BD44-B2C5F9B66074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86CB4B4D-7CA3-9044-876B-883B54F8677D}" type="slidenum">
              <a:rPr lang="pl-PL" smtClean="0"/>
              <a:pPr lvl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8CFA630-13BB-46C4-BD44-B2C5F9B66074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fld id="{86CB4B4D-7CA3-9044-876B-883B54F8677D}" type="slidenum">
              <a:rPr lang="pl-PL" smtClean="0"/>
              <a:pPr lvl="0"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8CFA630-13BB-46C4-BD44-B2C5F9B66074}" type="datetimeFigureOut">
              <a:rPr lang="en-US" smtClean="0"/>
              <a:pPr/>
              <a:t>12/14/2015</a:t>
            </a:fld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2"/>
              </a:solidFill>
            </a:endParaRPr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lvl="0"/>
            <a:fld id="{86CB4B4D-7CA3-9044-876B-883B54F8677D}" type="slidenum">
              <a:rPr lang="pl-PL" smtClean="0"/>
              <a:pPr lvl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leszekdubicki.pythonanywhere.com/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-fxiJ-GNtw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sign" TargetMode="External"/><Relationship Id="rId2" Type="http://schemas.openxmlformats.org/officeDocument/2006/relationships/hyperlink" Target="https://en.wikipedia.org/wiki/Computer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en.wikipedia.org/wiki/Computer-aided_desig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gi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lang="pl-PL" sz="4400" dirty="0" err="1" smtClean="0"/>
              <a:t>CADCloud</a:t>
            </a:r>
            <a:endParaRPr sz="4400" dirty="0"/>
          </a:p>
        </p:txBody>
      </p:sp>
      <p:sp>
        <p:nvSpPr>
          <p:cNvPr id="17" name="Shape 1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marL="0" indent="0" algn="ctr">
              <a:buSzTx/>
              <a:buNone/>
            </a:lvl1pPr>
          </a:lstStyle>
          <a:p>
            <a:pPr lvl="0">
              <a:defRPr sz="1800"/>
            </a:pPr>
            <a:r>
              <a:rPr lang="pl-PL" sz="3200" dirty="0" smtClean="0"/>
              <a:t>Leszek Dubicki</a:t>
            </a:r>
            <a:endParaRPr lang="en-US" sz="3200" dirty="0" smtClean="0"/>
          </a:p>
          <a:p>
            <a:pPr lvl="0">
              <a:defRPr sz="1800"/>
            </a:pPr>
            <a:endParaRPr lang="en-US" dirty="0"/>
          </a:p>
          <a:p>
            <a:pPr lvl="0">
              <a:defRPr sz="1800"/>
            </a:pPr>
            <a:r>
              <a:rPr lang="pl-PL" sz="3200" dirty="0" smtClean="0"/>
              <a:t>15/12/2015</a:t>
            </a:r>
            <a:endParaRPr sz="32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6492" y="1012875"/>
            <a:ext cx="6750733" cy="566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685800" y="229772"/>
            <a:ext cx="7772400" cy="11430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lang="pl-PL" sz="4400" dirty="0" smtClean="0"/>
              <a:t>System</a:t>
            </a:r>
            <a:endParaRPr sz="4400" dirty="0"/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1371600" y="1404424"/>
            <a:ext cx="7772400" cy="411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endParaRPr lang="pl-PL" sz="3200" dirty="0" smtClean="0"/>
          </a:p>
          <a:p>
            <a:pPr lvl="0">
              <a:buChar char="•"/>
              <a:defRPr sz="1800"/>
            </a:pPr>
            <a:endParaRPr lang="en-US" sz="3200" dirty="0" smtClean="0"/>
          </a:p>
          <a:p>
            <a:pPr lvl="0">
              <a:buChar char="•"/>
              <a:defRPr sz="1800"/>
            </a:pPr>
            <a:endParaRPr lang="en-US" sz="3200" dirty="0" smtClean="0"/>
          </a:p>
        </p:txBody>
      </p:sp>
      <p:pic>
        <p:nvPicPr>
          <p:cNvPr id="5" name="Picture 12" descr="http://coaxhelicopters.com/wp-content/uploads/solidworks-logo2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7595" y="2125663"/>
            <a:ext cx="625448" cy="350251"/>
          </a:xfrm>
          <a:prstGeom prst="rect">
            <a:avLst/>
          </a:prstGeom>
          <a:noFill/>
        </p:spPr>
      </p:pic>
      <p:pic>
        <p:nvPicPr>
          <p:cNvPr id="22534" name="Picture 6" descr="https://upload.wikimedia.org/wikipedia/commons/thumb/f/f7/FreeCAD-logo.svg/2000px-FreeCAD-logo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8105" y="3569091"/>
            <a:ext cx="482404" cy="482404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685799" y="300110"/>
            <a:ext cx="7772400" cy="11430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lang="pl-PL" sz="4400" dirty="0" err="1" smtClean="0"/>
              <a:t>Requirements</a:t>
            </a:r>
            <a:endParaRPr sz="4400" dirty="0"/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474785" y="1094935"/>
            <a:ext cx="7772400" cy="411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buChar char="•"/>
            </a:lvl1pPr>
          </a:lstStyle>
          <a:p>
            <a:pPr lvl="0">
              <a:defRPr sz="1800"/>
            </a:pPr>
            <a:r>
              <a:rPr lang="pl-PL" sz="3200" dirty="0" smtClean="0"/>
              <a:t>Server:</a:t>
            </a:r>
          </a:p>
          <a:p>
            <a:pPr lvl="0">
              <a:buNone/>
              <a:defRPr sz="1800"/>
            </a:pPr>
            <a:r>
              <a:rPr lang="pl-PL" sz="3200" dirty="0" smtClean="0"/>
              <a:t>		Fast </a:t>
            </a:r>
            <a:r>
              <a:rPr lang="pl-PL" sz="3200" dirty="0" err="1" smtClean="0"/>
              <a:t>respond</a:t>
            </a:r>
            <a:endParaRPr lang="pl-PL" sz="3200" dirty="0" smtClean="0"/>
          </a:p>
          <a:p>
            <a:pPr lvl="0">
              <a:buNone/>
              <a:defRPr sz="1800"/>
            </a:pPr>
            <a:r>
              <a:rPr lang="pl-PL" sz="3200" dirty="0" smtClean="0"/>
              <a:t>		</a:t>
            </a:r>
            <a:r>
              <a:rPr lang="pl-PL" sz="3200" dirty="0" err="1" smtClean="0"/>
              <a:t>Easy</a:t>
            </a:r>
            <a:r>
              <a:rPr lang="pl-PL" sz="3200" dirty="0" smtClean="0"/>
              <a:t> to </a:t>
            </a:r>
            <a:r>
              <a:rPr lang="pl-PL" sz="3200" dirty="0" err="1" smtClean="0"/>
              <a:t>extend</a:t>
            </a:r>
            <a:endParaRPr lang="pl-PL" sz="3200" dirty="0" smtClean="0"/>
          </a:p>
          <a:p>
            <a:pPr>
              <a:defRPr sz="1800"/>
            </a:pPr>
            <a:r>
              <a:rPr lang="pl-PL" sz="3200" dirty="0" err="1" smtClean="0"/>
              <a:t>Client</a:t>
            </a:r>
            <a:r>
              <a:rPr lang="pl-PL" sz="3200" dirty="0" smtClean="0"/>
              <a:t>:</a:t>
            </a:r>
          </a:p>
          <a:p>
            <a:pPr>
              <a:buNone/>
              <a:defRPr sz="1800"/>
            </a:pPr>
            <a:r>
              <a:rPr lang="pl-PL" sz="3200" dirty="0" smtClean="0"/>
              <a:t>		</a:t>
            </a:r>
            <a:r>
              <a:rPr lang="pl-PL" sz="3200" dirty="0" err="1" smtClean="0"/>
              <a:t>Plugins</a:t>
            </a:r>
            <a:r>
              <a:rPr lang="pl-PL" sz="3200" dirty="0" smtClean="0"/>
              <a:t> </a:t>
            </a:r>
            <a:r>
              <a:rPr lang="pl-PL" sz="3200" dirty="0" err="1" smtClean="0"/>
              <a:t>easy</a:t>
            </a:r>
            <a:r>
              <a:rPr lang="pl-PL" sz="3200" dirty="0" smtClean="0"/>
              <a:t> to </a:t>
            </a:r>
            <a:r>
              <a:rPr lang="pl-PL" sz="3200" dirty="0" err="1" smtClean="0"/>
              <a:t>configure</a:t>
            </a:r>
            <a:endParaRPr lang="pl-PL" sz="3200" dirty="0" smtClean="0"/>
          </a:p>
          <a:p>
            <a:pPr lvl="0">
              <a:buNone/>
              <a:defRPr sz="1800"/>
            </a:pPr>
            <a:r>
              <a:rPr lang="pl-PL" sz="3200" dirty="0" smtClean="0"/>
              <a:t>		</a:t>
            </a:r>
            <a:r>
              <a:rPr lang="pl-PL" sz="3200" dirty="0" err="1" smtClean="0"/>
              <a:t>Possible</a:t>
            </a:r>
            <a:r>
              <a:rPr lang="pl-PL" sz="3200" dirty="0" smtClean="0"/>
              <a:t> to </a:t>
            </a:r>
            <a:r>
              <a:rPr lang="pl-PL" sz="3200" dirty="0" err="1" smtClean="0"/>
              <a:t>implement</a:t>
            </a:r>
            <a:r>
              <a:rPr lang="pl-PL" sz="3200" dirty="0" smtClean="0"/>
              <a:t> </a:t>
            </a:r>
            <a:r>
              <a:rPr lang="pl-PL" sz="3200" dirty="0" err="1" smtClean="0"/>
              <a:t>in</a:t>
            </a:r>
            <a:r>
              <a:rPr lang="pl-PL" sz="3200" dirty="0" smtClean="0"/>
              <a:t> design 	</a:t>
            </a:r>
            <a:r>
              <a:rPr lang="pl-PL" sz="3200" dirty="0" err="1" smtClean="0"/>
              <a:t>templates</a:t>
            </a:r>
            <a:endParaRPr lang="pl-PL" sz="3200" dirty="0" smtClean="0"/>
          </a:p>
          <a:p>
            <a:pPr lvl="0">
              <a:defRPr sz="1800"/>
            </a:pPr>
            <a:endParaRPr sz="3200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4953" y="5165368"/>
            <a:ext cx="1666459" cy="1453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Picture 2" descr="http://images.sodahead.com/polls/004574899/213319796_Bad20Language20Bubble_800x800_answer_3_xlarge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0633" y="4264904"/>
            <a:ext cx="1829337" cy="1338029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400" dirty="0" smtClean="0"/>
              <a:t>Implementation</a:t>
            </a:r>
            <a:r>
              <a:rPr lang="pl-PL" sz="4400" dirty="0" smtClean="0"/>
              <a:t> - </a:t>
            </a:r>
            <a:r>
              <a:rPr lang="pl-PL" sz="4400" dirty="0" err="1" smtClean="0"/>
              <a:t>server</a:t>
            </a:r>
            <a:endParaRPr sz="4400" dirty="0"/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531056" y="3627120"/>
            <a:ext cx="7772400" cy="29987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None/>
              <a:defRPr sz="1800"/>
            </a:pPr>
            <a:endParaRPr lang="pl-PL" sz="1800" dirty="0" smtClean="0"/>
          </a:p>
          <a:p>
            <a:pPr lvl="0">
              <a:buChar char="•"/>
              <a:defRPr sz="1800"/>
            </a:pPr>
            <a:r>
              <a:rPr lang="pl-PL" sz="1800" dirty="0" err="1" smtClean="0"/>
              <a:t>Python</a:t>
            </a:r>
            <a:r>
              <a:rPr lang="pl-PL" sz="1800" dirty="0" smtClean="0"/>
              <a:t> </a:t>
            </a:r>
            <a:r>
              <a:rPr lang="pl-PL" sz="1800" dirty="0" err="1" smtClean="0"/>
              <a:t>Flask</a:t>
            </a:r>
            <a:endParaRPr lang="pl-PL" sz="1800" dirty="0" smtClean="0"/>
          </a:p>
          <a:p>
            <a:pPr lvl="0">
              <a:buChar char="•"/>
              <a:defRPr sz="1800"/>
            </a:pPr>
            <a:r>
              <a:rPr lang="pl-PL" sz="1800" dirty="0" err="1" smtClean="0"/>
              <a:t>Python</a:t>
            </a:r>
            <a:r>
              <a:rPr lang="pl-PL" sz="1800" dirty="0" smtClean="0"/>
              <a:t> </a:t>
            </a:r>
            <a:r>
              <a:rPr lang="pl-PL" sz="1800" dirty="0" err="1" smtClean="0"/>
              <a:t>SQLAlchemy</a:t>
            </a:r>
            <a:endParaRPr lang="pl-PL" sz="1800" dirty="0" smtClean="0"/>
          </a:p>
          <a:p>
            <a:pPr lvl="0">
              <a:buChar char="•"/>
              <a:defRPr sz="1800"/>
            </a:pPr>
            <a:r>
              <a:rPr lang="en-IE" sz="1800" dirty="0" smtClean="0"/>
              <a:t>Python </a:t>
            </a:r>
            <a:r>
              <a:rPr lang="en-IE" sz="1800" dirty="0" err="1" smtClean="0"/>
              <a:t>WTForms</a:t>
            </a:r>
            <a:endParaRPr lang="en-US" sz="1800" dirty="0" smtClean="0"/>
          </a:p>
          <a:p>
            <a:pPr lvl="0">
              <a:buChar char="•"/>
              <a:defRPr sz="1800"/>
            </a:pPr>
            <a:r>
              <a:rPr lang="pl-PL" sz="1800" dirty="0" err="1" smtClean="0"/>
              <a:t>REST-full</a:t>
            </a:r>
            <a:r>
              <a:rPr lang="pl-PL" sz="1800" dirty="0" smtClean="0"/>
              <a:t> API </a:t>
            </a:r>
          </a:p>
          <a:p>
            <a:pPr>
              <a:buFont typeface="Wingdings 3"/>
              <a:buChar char="•"/>
              <a:defRPr sz="1800"/>
            </a:pPr>
            <a:r>
              <a:rPr lang="pl-PL" sz="1800" dirty="0" smtClean="0"/>
              <a:t>HTTP/</a:t>
            </a:r>
            <a:r>
              <a:rPr lang="pl-PL" sz="1800" dirty="0" err="1" smtClean="0"/>
              <a:t>json</a:t>
            </a:r>
            <a:r>
              <a:rPr lang="pl-PL" sz="1800" dirty="0" smtClean="0"/>
              <a:t> format</a:t>
            </a:r>
            <a:endParaRPr lang="en-US" sz="1800" dirty="0" smtClean="0"/>
          </a:p>
          <a:p>
            <a:pPr lvl="0">
              <a:buChar char="•"/>
              <a:defRPr sz="1800"/>
            </a:pPr>
            <a:r>
              <a:rPr lang="pl-PL" sz="1800" dirty="0" smtClean="0"/>
              <a:t>BOOTSTRAP</a:t>
            </a:r>
            <a:endParaRPr sz="1800" dirty="0"/>
          </a:p>
        </p:txBody>
      </p:sp>
      <p:pic>
        <p:nvPicPr>
          <p:cNvPr id="4" name="Obraz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1944" y="4090900"/>
            <a:ext cx="5178499" cy="252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Obraz 4" descr="ERD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08566" y="1508735"/>
            <a:ext cx="5178498" cy="27819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7071" y="1688051"/>
            <a:ext cx="4644458" cy="4276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400" dirty="0" smtClean="0"/>
              <a:t>Implementation</a:t>
            </a:r>
            <a:r>
              <a:rPr lang="pl-PL" sz="4400" dirty="0" smtClean="0"/>
              <a:t> - </a:t>
            </a:r>
            <a:r>
              <a:rPr lang="pl-PL" sz="4400" dirty="0" err="1" smtClean="0"/>
              <a:t>client</a:t>
            </a:r>
            <a:endParaRPr sz="4400" dirty="0"/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474785" y="4471182"/>
            <a:ext cx="7772400" cy="29987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None/>
              <a:defRPr sz="1800"/>
            </a:pPr>
            <a:endParaRPr lang="pl-PL" sz="1800" dirty="0" smtClean="0"/>
          </a:p>
          <a:p>
            <a:pPr lvl="0">
              <a:buChar char="•"/>
              <a:defRPr sz="1800"/>
            </a:pPr>
            <a:r>
              <a:rPr lang="pl-PL" sz="1800" dirty="0" err="1" smtClean="0"/>
              <a:t>Python</a:t>
            </a:r>
            <a:r>
              <a:rPr lang="pl-PL" sz="1800" dirty="0" smtClean="0"/>
              <a:t> Windows </a:t>
            </a:r>
            <a:r>
              <a:rPr lang="pl-PL" sz="1800" dirty="0" err="1" smtClean="0"/>
              <a:t>Extensions</a:t>
            </a:r>
            <a:endParaRPr lang="pl-PL" sz="1800" dirty="0" smtClean="0"/>
          </a:p>
          <a:p>
            <a:pPr lvl="0">
              <a:buChar char="•"/>
              <a:defRPr sz="1800"/>
            </a:pPr>
            <a:r>
              <a:rPr lang="pl-PL" sz="1800" dirty="0" smtClean="0"/>
              <a:t>VBA</a:t>
            </a:r>
          </a:p>
          <a:p>
            <a:pPr lvl="0">
              <a:buChar char="•"/>
              <a:defRPr sz="1800"/>
            </a:pPr>
            <a:r>
              <a:rPr lang="pl-PL" sz="1800" dirty="0" err="1" smtClean="0"/>
              <a:t>SolidWorks</a:t>
            </a:r>
            <a:r>
              <a:rPr lang="pl-PL" sz="1800" dirty="0" smtClean="0"/>
              <a:t> API</a:t>
            </a:r>
            <a:endParaRPr lang="en-US" sz="1800" dirty="0" smtClean="0"/>
          </a:p>
          <a:p>
            <a:pPr lvl="0">
              <a:buChar char="•"/>
              <a:defRPr sz="1800"/>
            </a:pPr>
            <a:endParaRPr lang="pl-PL" sz="1800" dirty="0" smtClean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629529" y="314177"/>
            <a:ext cx="7772400" cy="11430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 fontScale="90000"/>
          </a:bodyPr>
          <a:lstStyle/>
          <a:p>
            <a:pPr lvl="0">
              <a:defRPr sz="1800"/>
            </a:pPr>
            <a:r>
              <a:rPr sz="4400" dirty="0"/>
              <a:t>Conclusions and Future Work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573258" y="1221544"/>
            <a:ext cx="7772400" cy="51651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 fontScale="92500" lnSpcReduction="10000"/>
          </a:bodyPr>
          <a:lstStyle/>
          <a:p>
            <a:pPr lvl="0">
              <a:buChar char="•"/>
              <a:defRPr sz="1800"/>
            </a:pPr>
            <a:r>
              <a:rPr lang="en-US" sz="3200" dirty="0" smtClean="0"/>
              <a:t>Works with </a:t>
            </a:r>
            <a:r>
              <a:rPr lang="en-US" sz="3200" dirty="0" err="1" smtClean="0"/>
              <a:t>Solidworks</a:t>
            </a:r>
            <a:endParaRPr lang="pl-PL" sz="3200" dirty="0" smtClean="0"/>
          </a:p>
          <a:p>
            <a:pPr lvl="0">
              <a:buChar char="•"/>
              <a:defRPr sz="1800"/>
            </a:pPr>
            <a:r>
              <a:rPr lang="pl-PL" sz="3200" dirty="0" err="1" smtClean="0"/>
              <a:t>Add</a:t>
            </a:r>
            <a:r>
              <a:rPr lang="pl-PL" sz="3200" dirty="0" smtClean="0"/>
              <a:t> </a:t>
            </a:r>
            <a:r>
              <a:rPr lang="pl-PL" sz="3200" dirty="0" err="1" smtClean="0"/>
              <a:t>other</a:t>
            </a:r>
            <a:r>
              <a:rPr lang="pl-PL" sz="3200" dirty="0" smtClean="0"/>
              <a:t> </a:t>
            </a:r>
            <a:r>
              <a:rPr lang="pl-PL" sz="3200" dirty="0" err="1" smtClean="0"/>
              <a:t>clients</a:t>
            </a:r>
            <a:r>
              <a:rPr lang="pl-PL" sz="3200" dirty="0" smtClean="0"/>
              <a:t> (</a:t>
            </a:r>
            <a:r>
              <a:rPr lang="pl-PL" sz="3200" dirty="0" err="1" smtClean="0"/>
              <a:t>FreeCAD</a:t>
            </a:r>
            <a:r>
              <a:rPr lang="pl-PL" sz="3200" dirty="0" smtClean="0"/>
              <a:t>)</a:t>
            </a:r>
            <a:endParaRPr lang="en-US" sz="3200" dirty="0" smtClean="0"/>
          </a:p>
          <a:p>
            <a:pPr lvl="0">
              <a:buChar char="•"/>
              <a:defRPr sz="1800"/>
            </a:pPr>
            <a:r>
              <a:rPr lang="en-US" sz="3200" dirty="0" smtClean="0"/>
              <a:t>Add sharing of other data </a:t>
            </a:r>
          </a:p>
          <a:p>
            <a:pPr lvl="1">
              <a:buChar char="•"/>
              <a:defRPr sz="1800"/>
            </a:pPr>
            <a:r>
              <a:rPr lang="en-US" sz="2800" dirty="0" smtClean="0"/>
              <a:t>2D Geometry</a:t>
            </a:r>
          </a:p>
          <a:p>
            <a:pPr lvl="1">
              <a:buChar char="•"/>
              <a:defRPr sz="1800"/>
            </a:pPr>
            <a:r>
              <a:rPr lang="pl-PL" sz="2800" dirty="0" err="1" smtClean="0"/>
              <a:t>Lists</a:t>
            </a:r>
            <a:r>
              <a:rPr lang="pl-PL" sz="2800" dirty="0" smtClean="0"/>
              <a:t>/</a:t>
            </a:r>
            <a:r>
              <a:rPr lang="en-US" sz="2800" dirty="0" smtClean="0"/>
              <a:t>Arrays</a:t>
            </a:r>
            <a:endParaRPr lang="en-US" sz="2800" dirty="0" smtClean="0"/>
          </a:p>
          <a:p>
            <a:pPr lvl="1">
              <a:buChar char="•"/>
              <a:defRPr sz="1800"/>
            </a:pPr>
            <a:r>
              <a:rPr lang="pl-PL" sz="2800" dirty="0" err="1" smtClean="0"/>
              <a:t>Logic</a:t>
            </a:r>
            <a:r>
              <a:rPr lang="pl-PL" sz="2800" dirty="0" smtClean="0"/>
              <a:t> (</a:t>
            </a:r>
            <a:r>
              <a:rPr lang="pl-PL" sz="2800" dirty="0" err="1" smtClean="0"/>
              <a:t>functions</a:t>
            </a:r>
            <a:r>
              <a:rPr lang="pl-PL" sz="2800" dirty="0" smtClean="0"/>
              <a:t> to </a:t>
            </a:r>
            <a:r>
              <a:rPr lang="pl-PL" sz="2800" dirty="0" err="1" smtClean="0"/>
              <a:t>use</a:t>
            </a:r>
            <a:r>
              <a:rPr lang="pl-PL" sz="2800" dirty="0" smtClean="0"/>
              <a:t> </a:t>
            </a:r>
            <a:r>
              <a:rPr lang="pl-PL" sz="2800" dirty="0" err="1" smtClean="0"/>
              <a:t>in</a:t>
            </a:r>
            <a:r>
              <a:rPr lang="pl-PL" sz="2800" dirty="0" smtClean="0"/>
              <a:t> </a:t>
            </a:r>
            <a:r>
              <a:rPr lang="pl-PL" sz="2800" dirty="0" err="1" smtClean="0"/>
              <a:t>documents</a:t>
            </a:r>
            <a:r>
              <a:rPr lang="pl-PL" sz="2800" dirty="0" smtClean="0"/>
              <a:t>)</a:t>
            </a:r>
          </a:p>
          <a:p>
            <a:pPr lvl="1">
              <a:buChar char="•"/>
              <a:defRPr sz="1800"/>
            </a:pPr>
            <a:r>
              <a:rPr lang="pl-PL" sz="2800" dirty="0" smtClean="0"/>
              <a:t>3D Geometry</a:t>
            </a:r>
            <a:endParaRPr lang="en-US" sz="3200" dirty="0" smtClean="0"/>
          </a:p>
          <a:p>
            <a:pPr lvl="0">
              <a:buChar char="•"/>
              <a:defRPr sz="1800"/>
            </a:pPr>
            <a:r>
              <a:rPr lang="pl-PL" sz="3200" dirty="0" err="1" smtClean="0"/>
              <a:t>Add</a:t>
            </a:r>
            <a:r>
              <a:rPr lang="pl-PL" sz="3200" dirty="0" smtClean="0"/>
              <a:t> </a:t>
            </a:r>
            <a:r>
              <a:rPr lang="pl-PL" sz="3200" dirty="0" err="1" smtClean="0"/>
              <a:t>revisions</a:t>
            </a:r>
            <a:endParaRPr lang="pl-PL" sz="3200" dirty="0" smtClean="0"/>
          </a:p>
          <a:p>
            <a:pPr lvl="0">
              <a:buChar char="•"/>
              <a:defRPr sz="1800"/>
            </a:pPr>
            <a:r>
              <a:rPr lang="pl-PL" sz="3200" dirty="0" err="1" smtClean="0"/>
              <a:t>Optimize</a:t>
            </a:r>
            <a:r>
              <a:rPr lang="pl-PL" sz="3200" dirty="0" smtClean="0"/>
              <a:t> </a:t>
            </a:r>
            <a:r>
              <a:rPr lang="pl-PL" sz="3200" dirty="0" err="1" smtClean="0"/>
              <a:t>communication</a:t>
            </a:r>
            <a:endParaRPr lang="pl-PL" sz="3200" dirty="0" smtClean="0"/>
          </a:p>
          <a:p>
            <a:pPr lvl="0">
              <a:buChar char="•"/>
              <a:defRPr sz="1800"/>
            </a:pPr>
            <a:r>
              <a:rPr lang="pl-PL" sz="3200" dirty="0" smtClean="0"/>
              <a:t>Project </a:t>
            </a:r>
            <a:r>
              <a:rPr lang="pl-PL" sz="3200" dirty="0" err="1" smtClean="0"/>
              <a:t>templates</a:t>
            </a:r>
            <a:r>
              <a:rPr lang="pl-PL" sz="3200" dirty="0" smtClean="0"/>
              <a:t>/</a:t>
            </a:r>
            <a:r>
              <a:rPr lang="pl-PL" sz="3200" dirty="0" err="1" smtClean="0"/>
              <a:t>copying</a:t>
            </a:r>
            <a:endParaRPr lang="pl-PL" sz="3200" dirty="0" smtClean="0"/>
          </a:p>
          <a:p>
            <a:pPr lvl="0">
              <a:buChar char="•"/>
              <a:defRPr sz="1800"/>
            </a:pPr>
            <a:r>
              <a:rPr lang="pl-PL" sz="3200" dirty="0" err="1" smtClean="0"/>
              <a:t>Connect</a:t>
            </a:r>
            <a:r>
              <a:rPr lang="pl-PL" sz="3200" dirty="0" smtClean="0"/>
              <a:t> to </a:t>
            </a:r>
            <a:r>
              <a:rPr lang="pl-PL" sz="3200" dirty="0" err="1" smtClean="0"/>
              <a:t>Configurator</a:t>
            </a:r>
            <a:r>
              <a:rPr lang="pl-PL" sz="3200" dirty="0" smtClean="0"/>
              <a:t>/SAT </a:t>
            </a:r>
            <a:r>
              <a:rPr lang="pl-PL" sz="3200" dirty="0" err="1" smtClean="0"/>
              <a:t>Solver</a:t>
            </a:r>
            <a:r>
              <a:rPr lang="pl-PL" sz="3200" dirty="0" smtClean="0"/>
              <a:t>  </a:t>
            </a:r>
            <a:endParaRPr lang="en-US" sz="3200"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400"/>
              <a:t>Testing and Evaluation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 fontScale="85000" lnSpcReduction="20000"/>
          </a:bodyPr>
          <a:lstStyle/>
          <a:p>
            <a:pPr lvl="0">
              <a:buChar char="•"/>
              <a:defRPr sz="1800"/>
            </a:pPr>
            <a:r>
              <a:rPr lang="pl-PL" sz="3200" dirty="0" err="1" smtClean="0"/>
              <a:t>Deployed</a:t>
            </a:r>
            <a:r>
              <a:rPr lang="pl-PL" sz="3200" dirty="0" smtClean="0"/>
              <a:t> to </a:t>
            </a:r>
            <a:r>
              <a:rPr lang="pl-PL" sz="3200" dirty="0" err="1" smtClean="0"/>
              <a:t>pythonanywhare.com</a:t>
            </a:r>
            <a:endParaRPr lang="pl-PL" sz="3200" dirty="0" smtClean="0"/>
          </a:p>
          <a:p>
            <a:pPr lvl="0">
              <a:buNone/>
              <a:defRPr sz="1800"/>
            </a:pPr>
            <a:r>
              <a:rPr lang="pl-PL" sz="2400" dirty="0" smtClean="0"/>
              <a:t>	</a:t>
            </a:r>
            <a:r>
              <a:rPr lang="pl-PL" sz="2400" dirty="0" smtClean="0"/>
              <a:t>	</a:t>
            </a:r>
            <a:r>
              <a:rPr lang="pl-PL" sz="2400" dirty="0" smtClean="0">
                <a:hlinkClick r:id="rId2"/>
              </a:rPr>
              <a:t>http://leszekdubicki.pythonanywhere.com/</a:t>
            </a:r>
            <a:endParaRPr lang="en-US" sz="2400" dirty="0" smtClean="0"/>
          </a:p>
          <a:p>
            <a:pPr lvl="0">
              <a:buChar char="•"/>
              <a:defRPr sz="1800"/>
            </a:pPr>
            <a:endParaRPr lang="en-US" dirty="0"/>
          </a:p>
          <a:p>
            <a:pPr>
              <a:buFont typeface="Wingdings 3"/>
              <a:buChar char="•"/>
              <a:defRPr sz="1800"/>
            </a:pPr>
            <a:endParaRPr lang="pl-PL" sz="3200" dirty="0" smtClean="0"/>
          </a:p>
          <a:p>
            <a:pPr>
              <a:buFont typeface="Wingdings 3"/>
              <a:buChar char="•"/>
              <a:defRPr sz="1800"/>
            </a:pPr>
            <a:r>
              <a:rPr lang="en-US" sz="3200" dirty="0" smtClean="0"/>
              <a:t>Example </a:t>
            </a:r>
            <a:r>
              <a:rPr lang="en-US" sz="3200" dirty="0" smtClean="0"/>
              <a:t>CAD projects using the CC server features were made?</a:t>
            </a:r>
          </a:p>
          <a:p>
            <a:pPr lvl="0">
              <a:buChar char="•"/>
              <a:defRPr sz="1800"/>
            </a:pPr>
            <a:endParaRPr lang="pl-PL" sz="3200" dirty="0" smtClean="0"/>
          </a:p>
          <a:p>
            <a:pPr lvl="0">
              <a:buChar char="•"/>
              <a:defRPr sz="1800"/>
            </a:pPr>
            <a:endParaRPr lang="pl-PL" sz="3200" dirty="0" smtClean="0"/>
          </a:p>
          <a:p>
            <a:pPr lvl="0">
              <a:buChar char="•"/>
              <a:defRPr sz="1800"/>
            </a:pPr>
            <a:r>
              <a:rPr lang="en-US" sz="3200" dirty="0" smtClean="0"/>
              <a:t>Testing </a:t>
            </a:r>
            <a:r>
              <a:rPr lang="pl-PL" sz="3200" dirty="0" smtClean="0"/>
              <a:t>scripts </a:t>
            </a:r>
            <a:r>
              <a:rPr lang="pl-PL" sz="3200" dirty="0" err="1" smtClean="0"/>
              <a:t>sending</a:t>
            </a:r>
            <a:r>
              <a:rPr lang="pl-PL" sz="3200" dirty="0" smtClean="0"/>
              <a:t> random data to </a:t>
            </a:r>
            <a:r>
              <a:rPr lang="pl-PL" sz="3200" dirty="0" err="1" smtClean="0"/>
              <a:t>the</a:t>
            </a:r>
            <a:r>
              <a:rPr lang="pl-PL" sz="3200" dirty="0" smtClean="0"/>
              <a:t> </a:t>
            </a:r>
            <a:r>
              <a:rPr lang="pl-PL" sz="3200" dirty="0" err="1" smtClean="0"/>
              <a:t>server</a:t>
            </a:r>
            <a:r>
              <a:rPr lang="pl-PL" sz="3200" dirty="0" smtClean="0"/>
              <a:t> and </a:t>
            </a:r>
            <a:r>
              <a:rPr lang="pl-PL" sz="3200" dirty="0" err="1" smtClean="0"/>
              <a:t>retrieving</a:t>
            </a:r>
            <a:r>
              <a:rPr lang="pl-PL" sz="3200" dirty="0" smtClean="0"/>
              <a:t> data </a:t>
            </a:r>
            <a:r>
              <a:rPr lang="pl-PL" sz="3200" dirty="0" err="1" smtClean="0"/>
              <a:t>from</a:t>
            </a:r>
            <a:r>
              <a:rPr lang="pl-PL" sz="3200" dirty="0" smtClean="0"/>
              <a:t> </a:t>
            </a:r>
            <a:r>
              <a:rPr lang="pl-PL" sz="3200" dirty="0" err="1" smtClean="0"/>
              <a:t>the</a:t>
            </a:r>
            <a:r>
              <a:rPr lang="pl-PL" sz="3200" dirty="0" smtClean="0"/>
              <a:t> </a:t>
            </a:r>
            <a:r>
              <a:rPr lang="pl-PL" sz="3200" dirty="0" err="1" smtClean="0"/>
              <a:t>server</a:t>
            </a:r>
            <a:r>
              <a:rPr lang="pl-PL" sz="3200" dirty="0" smtClean="0"/>
              <a:t> </a:t>
            </a:r>
            <a:r>
              <a:rPr lang="pl-PL" sz="3200" dirty="0" err="1" smtClean="0"/>
              <a:t>App</a:t>
            </a:r>
            <a:endParaRPr lang="en-US" sz="3200" dirty="0" smtClean="0"/>
          </a:p>
          <a:p>
            <a:pPr lvl="0">
              <a:buChar char="•"/>
              <a:defRPr sz="1800"/>
            </a:pPr>
            <a:endParaRPr sz="3200" dirty="0"/>
          </a:p>
          <a:p>
            <a:pPr lvl="0">
              <a:buChar char="•"/>
              <a:defRPr sz="1800"/>
            </a:pPr>
            <a:endParaRPr sz="3200" dirty="0"/>
          </a:p>
          <a:p>
            <a:pPr lvl="0">
              <a:buChar char="•"/>
              <a:defRPr sz="1800"/>
            </a:pPr>
            <a:endParaRPr sz="3200"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lang="en-US" sz="4400" dirty="0" smtClean="0"/>
              <a:t>Demonstration</a:t>
            </a:r>
            <a:endParaRPr sz="4400" dirty="0"/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lang="pl-PL" sz="3200" dirty="0" smtClean="0"/>
              <a:t>Web Page</a:t>
            </a:r>
          </a:p>
          <a:p>
            <a:pPr lvl="0">
              <a:buChar char="•"/>
              <a:defRPr sz="1800"/>
            </a:pPr>
            <a:endParaRPr lang="pl-PL" sz="3200" dirty="0" smtClean="0"/>
          </a:p>
          <a:p>
            <a:pPr lvl="0">
              <a:buChar char="•"/>
              <a:defRPr sz="1800"/>
            </a:pPr>
            <a:r>
              <a:rPr lang="pl-PL" sz="3200" dirty="0" err="1" smtClean="0"/>
              <a:t>Example</a:t>
            </a:r>
            <a:r>
              <a:rPr lang="pl-PL" sz="3200" dirty="0" smtClean="0"/>
              <a:t> </a:t>
            </a:r>
            <a:r>
              <a:rPr lang="pl-PL" sz="3200" dirty="0" err="1" smtClean="0"/>
              <a:t>Client</a:t>
            </a:r>
            <a:r>
              <a:rPr lang="pl-PL" sz="3200" dirty="0" smtClean="0"/>
              <a:t> </a:t>
            </a:r>
            <a:r>
              <a:rPr lang="pl-PL" sz="3200" dirty="0" err="1" smtClean="0"/>
              <a:t>Script</a:t>
            </a:r>
            <a:endParaRPr lang="pl-PL" sz="3200" dirty="0" smtClean="0"/>
          </a:p>
          <a:p>
            <a:pPr lvl="0">
              <a:buChar char="•"/>
              <a:defRPr sz="1800"/>
            </a:pPr>
            <a:endParaRPr lang="pl-PL" sz="3200" dirty="0" smtClean="0"/>
          </a:p>
          <a:p>
            <a:pPr lvl="0">
              <a:buChar char="•"/>
              <a:defRPr sz="1800"/>
            </a:pPr>
            <a:r>
              <a:rPr lang="pl-PL" sz="3200" dirty="0" err="1" smtClean="0"/>
              <a:t>Example</a:t>
            </a:r>
            <a:r>
              <a:rPr lang="pl-PL" sz="3200" dirty="0" smtClean="0"/>
              <a:t> </a:t>
            </a:r>
            <a:r>
              <a:rPr lang="pl-PL" sz="3200" dirty="0" err="1" smtClean="0"/>
              <a:t>Solidworks</a:t>
            </a:r>
            <a:r>
              <a:rPr lang="pl-PL" sz="3200" dirty="0" smtClean="0"/>
              <a:t> Project</a:t>
            </a:r>
            <a:endParaRPr lang="pl-PL" sz="3200" dirty="0" smtClean="0"/>
          </a:p>
          <a:p>
            <a:pPr lvl="0">
              <a:buChar char="•"/>
              <a:defRPr sz="1800"/>
            </a:pPr>
            <a:r>
              <a:rPr lang="pl-PL" sz="1600" dirty="0" err="1" smtClean="0"/>
              <a:t>Short</a:t>
            </a:r>
            <a:r>
              <a:rPr lang="pl-PL" sz="1600" dirty="0" smtClean="0"/>
              <a:t> </a:t>
            </a:r>
            <a:r>
              <a:rPr lang="pl-PL" sz="1600" dirty="0" err="1" smtClean="0"/>
              <a:t>movie</a:t>
            </a:r>
            <a:r>
              <a:rPr lang="pl-PL" sz="1600" dirty="0" smtClean="0"/>
              <a:t> to </a:t>
            </a:r>
            <a:r>
              <a:rPr lang="pl-PL" sz="1600" dirty="0" err="1" smtClean="0"/>
              <a:t>explain</a:t>
            </a:r>
            <a:r>
              <a:rPr lang="pl-PL" sz="1600" dirty="0" smtClean="0"/>
              <a:t> one of </a:t>
            </a:r>
            <a:r>
              <a:rPr lang="pl-PL" sz="1600" dirty="0" err="1" smtClean="0"/>
              <a:t>the</a:t>
            </a:r>
            <a:r>
              <a:rPr lang="pl-PL" sz="1600" dirty="0" smtClean="0"/>
              <a:t> </a:t>
            </a:r>
            <a:r>
              <a:rPr lang="pl-PL" sz="1600" dirty="0" err="1" smtClean="0"/>
              <a:t>examples</a:t>
            </a:r>
            <a:r>
              <a:rPr lang="pl-PL" sz="1600" dirty="0" smtClean="0"/>
              <a:t>: </a:t>
            </a:r>
            <a:r>
              <a:rPr lang="pl-PL" sz="1600" dirty="0" err="1" smtClean="0">
                <a:hlinkClick r:id="rId2"/>
              </a:rPr>
              <a:t>feeding</a:t>
            </a:r>
            <a:r>
              <a:rPr lang="pl-PL" sz="1600" dirty="0" smtClean="0">
                <a:hlinkClick r:id="rId2"/>
              </a:rPr>
              <a:t> system</a:t>
            </a:r>
            <a:endParaRPr lang="en-US" sz="3200" dirty="0" smtClean="0"/>
          </a:p>
        </p:txBody>
      </p:sp>
    </p:spTree>
    <p:extLst>
      <p:ext uri="{BB962C8B-B14F-4D97-AF65-F5344CB8AC3E}">
        <p14:creationId xmlns="" xmlns:p14="http://schemas.microsoft.com/office/powerpoint/2010/main" val="396348372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400" dirty="0"/>
              <a:t>Q&amp;A</a:t>
            </a:r>
          </a:p>
        </p:txBody>
      </p:sp>
      <p:pic>
        <p:nvPicPr>
          <p:cNvPr id="15362" name="Picture 2" descr="https://nirrep.files.wordpress.com/2014/10/question-mar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1138" y="1107244"/>
            <a:ext cx="1933575" cy="3743325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LOGO.PNG"/>
          <p:cNvPicPr>
            <a:picLocks noChangeAspect="1"/>
          </p:cNvPicPr>
          <p:nvPr/>
        </p:nvPicPr>
        <p:blipFill>
          <a:blip r:embed="rId2" cstate="print"/>
          <a:srcRect l="20863" r="22303"/>
          <a:stretch>
            <a:fillRect/>
          </a:stretch>
        </p:blipFill>
        <p:spPr>
          <a:xfrm>
            <a:off x="4318782" y="1589648"/>
            <a:ext cx="3657600" cy="4972929"/>
          </a:xfrm>
          <a:prstGeom prst="rect">
            <a:avLst/>
          </a:prstGeom>
        </p:spPr>
      </p:pic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400"/>
              <a:t>Outline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 dirty="0"/>
              <a:t>Introduction</a:t>
            </a:r>
          </a:p>
          <a:p>
            <a:pPr lvl="0">
              <a:buChar char="•"/>
              <a:defRPr sz="1800"/>
            </a:pPr>
            <a:r>
              <a:rPr sz="3200" dirty="0"/>
              <a:t>Goals</a:t>
            </a:r>
          </a:p>
          <a:p>
            <a:pPr lvl="0">
              <a:buChar char="•"/>
              <a:defRPr sz="1800"/>
            </a:pPr>
            <a:r>
              <a:rPr lang="en-US" sz="3200" dirty="0" smtClean="0"/>
              <a:t>Solution</a:t>
            </a:r>
            <a:endParaRPr sz="3200" dirty="0"/>
          </a:p>
          <a:p>
            <a:pPr lvl="0">
              <a:buChar char="•"/>
              <a:defRPr sz="1800"/>
            </a:pPr>
            <a:r>
              <a:rPr lang="pl-PL" sz="3200" dirty="0" err="1" smtClean="0"/>
              <a:t>Demonstration</a:t>
            </a:r>
            <a:endParaRPr sz="3200" dirty="0"/>
          </a:p>
          <a:p>
            <a:pPr lvl="0">
              <a:buChar char="•"/>
              <a:defRPr sz="1800"/>
            </a:pPr>
            <a:endParaRPr sz="3200" dirty="0"/>
          </a:p>
          <a:p>
            <a:pPr lvl="0">
              <a:buChar char="•"/>
              <a:defRPr sz="1800"/>
            </a:pPr>
            <a:endParaRPr sz="3200" dirty="0"/>
          </a:p>
          <a:p>
            <a:pPr lvl="0">
              <a:buChar char="•"/>
              <a:defRPr sz="1800"/>
            </a:pPr>
            <a:r>
              <a:rPr sz="3200" dirty="0"/>
              <a:t>Q&amp;A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400" dirty="0"/>
              <a:t>Introduction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 fontScale="70000" lnSpcReduction="20000"/>
          </a:bodyPr>
          <a:lstStyle/>
          <a:p>
            <a:pPr lvl="0">
              <a:buChar char="•"/>
              <a:defRPr sz="1800"/>
            </a:pPr>
            <a:r>
              <a:rPr lang="pl-PL" sz="3200" dirty="0" smtClean="0"/>
              <a:t>CAD – </a:t>
            </a:r>
            <a:r>
              <a:rPr lang="pl-PL" sz="3200" dirty="0" err="1" smtClean="0"/>
              <a:t>Computer-aided</a:t>
            </a:r>
            <a:r>
              <a:rPr lang="pl-PL" sz="3200" dirty="0" smtClean="0"/>
              <a:t> Design</a:t>
            </a:r>
          </a:p>
          <a:p>
            <a:pPr lvl="0">
              <a:buNone/>
              <a:defRPr sz="1800"/>
            </a:pPr>
            <a:endParaRPr lang="pl-PL" sz="3200" dirty="0" smtClean="0"/>
          </a:p>
          <a:p>
            <a:pPr lvl="0">
              <a:buNone/>
              <a:defRPr sz="1800"/>
            </a:pPr>
            <a:r>
              <a:rPr lang="pl-PL" sz="3100" dirty="0" smtClean="0"/>
              <a:t>„</a:t>
            </a:r>
            <a:r>
              <a:rPr lang="en-US" sz="3100" b="1" dirty="0" smtClean="0"/>
              <a:t>Computer-aided design</a:t>
            </a:r>
            <a:r>
              <a:rPr lang="en-US" sz="3100" dirty="0" smtClean="0"/>
              <a:t> (</a:t>
            </a:r>
            <a:r>
              <a:rPr lang="en-US" sz="3100" b="1" dirty="0" smtClean="0"/>
              <a:t>CAD</a:t>
            </a:r>
            <a:r>
              <a:rPr lang="en-US" sz="3100" dirty="0" smtClean="0"/>
              <a:t>) is the use of </a:t>
            </a:r>
            <a:r>
              <a:rPr lang="en-US" sz="3100" dirty="0" smtClean="0">
                <a:hlinkClick r:id="rId2" tooltip="Computer"/>
              </a:rPr>
              <a:t>computer</a:t>
            </a:r>
            <a:r>
              <a:rPr lang="en-US" sz="3100" dirty="0" smtClean="0"/>
              <a:t> systems to aid in the creation, modification, analysis, or optimization of a </a:t>
            </a:r>
            <a:r>
              <a:rPr lang="en-US" sz="3100" dirty="0" smtClean="0">
                <a:hlinkClick r:id="rId3" tooltip="Design"/>
              </a:rPr>
              <a:t>design</a:t>
            </a:r>
            <a:r>
              <a:rPr lang="en-US" sz="3100" dirty="0" smtClean="0"/>
              <a:t>.</a:t>
            </a:r>
            <a:r>
              <a:rPr lang="en-US" sz="3100" baseline="30000" dirty="0" smtClean="0">
                <a:hlinkClick r:id="rId4"/>
              </a:rPr>
              <a:t>[1]</a:t>
            </a:r>
            <a:r>
              <a:rPr lang="en-US" sz="3100" dirty="0" smtClean="0"/>
              <a:t> CAD software is used to increase the productivity of the designer, improve the quality of design, improve communications through documentation, and to create a database for manufacturing.</a:t>
            </a:r>
            <a:r>
              <a:rPr lang="pl-PL" sz="3100" dirty="0" smtClean="0"/>
              <a:t>” (</a:t>
            </a:r>
            <a:r>
              <a:rPr lang="pl-PL" sz="3100" dirty="0" err="1" smtClean="0"/>
              <a:t>after</a:t>
            </a:r>
            <a:r>
              <a:rPr lang="pl-PL" sz="3100" dirty="0" smtClean="0"/>
              <a:t> </a:t>
            </a:r>
            <a:r>
              <a:rPr lang="pl-PL" sz="3100" dirty="0" err="1" smtClean="0"/>
              <a:t>Wikipedia</a:t>
            </a:r>
            <a:r>
              <a:rPr lang="pl-PL" sz="3100" dirty="0" smtClean="0"/>
              <a:t>)</a:t>
            </a:r>
            <a:endParaRPr lang="en-US" sz="3100" dirty="0" smtClean="0"/>
          </a:p>
          <a:p>
            <a:pPr lvl="0">
              <a:buChar char="•"/>
              <a:defRPr sz="1800"/>
            </a:pPr>
            <a:endParaRPr sz="3200" dirty="0"/>
          </a:p>
          <a:p>
            <a:pPr lvl="0">
              <a:buNone/>
              <a:defRPr sz="1800"/>
            </a:pPr>
            <a:endParaRPr sz="3200" dirty="0"/>
          </a:p>
          <a:p>
            <a:pPr lvl="0">
              <a:buChar char="•"/>
              <a:defRPr sz="1800"/>
            </a:pPr>
            <a:r>
              <a:rPr lang="pl-PL" sz="3200" dirty="0" err="1" smtClean="0"/>
              <a:t>Is</a:t>
            </a:r>
            <a:r>
              <a:rPr lang="pl-PL" sz="3200" dirty="0" smtClean="0"/>
              <a:t> </a:t>
            </a:r>
            <a:r>
              <a:rPr lang="pl-PL" sz="3200" dirty="0" err="1" smtClean="0"/>
              <a:t>it</a:t>
            </a:r>
            <a:r>
              <a:rPr lang="pl-PL" sz="3200" dirty="0" smtClean="0"/>
              <a:t> </a:t>
            </a:r>
            <a:r>
              <a:rPr lang="pl-PL" sz="3200" dirty="0" err="1" smtClean="0"/>
              <a:t>possible</a:t>
            </a:r>
            <a:r>
              <a:rPr lang="pl-PL" sz="3200" dirty="0" smtClean="0"/>
              <a:t> to </a:t>
            </a:r>
            <a:r>
              <a:rPr lang="pl-PL" sz="3200" dirty="0" err="1" smtClean="0"/>
              <a:t>integrate</a:t>
            </a:r>
            <a:r>
              <a:rPr lang="pl-PL" sz="3200" dirty="0" smtClean="0"/>
              <a:t> </a:t>
            </a:r>
            <a:r>
              <a:rPr lang="pl-PL" sz="3200" dirty="0" err="1" smtClean="0"/>
              <a:t>projects</a:t>
            </a:r>
            <a:r>
              <a:rPr lang="pl-PL" sz="3200" dirty="0" smtClean="0"/>
              <a:t> </a:t>
            </a:r>
            <a:r>
              <a:rPr lang="pl-PL" sz="3200" dirty="0" err="1" smtClean="0"/>
              <a:t>in</a:t>
            </a:r>
            <a:r>
              <a:rPr lang="pl-PL" sz="3200" dirty="0" smtClean="0"/>
              <a:t> CAD </a:t>
            </a:r>
            <a:r>
              <a:rPr lang="pl-PL" sz="3200" dirty="0" err="1" smtClean="0"/>
              <a:t>application</a:t>
            </a:r>
            <a:r>
              <a:rPr lang="pl-PL" sz="3200" dirty="0" smtClean="0"/>
              <a:t> </a:t>
            </a:r>
            <a:r>
              <a:rPr lang="pl-PL" sz="3200" dirty="0" err="1" smtClean="0"/>
              <a:t>with</a:t>
            </a:r>
            <a:r>
              <a:rPr lang="pl-PL" sz="3200" dirty="0" smtClean="0"/>
              <a:t> </a:t>
            </a:r>
            <a:r>
              <a:rPr lang="pl-PL" sz="3200" dirty="0" err="1" smtClean="0"/>
              <a:t>external</a:t>
            </a:r>
            <a:r>
              <a:rPr lang="pl-PL" sz="3200" dirty="0" smtClean="0"/>
              <a:t> resources</a:t>
            </a:r>
            <a:endParaRPr sz="32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lang="pl-PL" sz="4400" dirty="0" err="1" smtClean="0"/>
              <a:t>Examples</a:t>
            </a:r>
            <a:r>
              <a:rPr lang="pl-PL" sz="4400" dirty="0" smtClean="0"/>
              <a:t> of CAD software</a:t>
            </a:r>
            <a:endParaRPr sz="4400" dirty="0"/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671732" y="1643574"/>
            <a:ext cx="7772400" cy="45743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lang="pl-PL" sz="3200" dirty="0" err="1" smtClean="0"/>
              <a:t>Solidworks</a:t>
            </a:r>
            <a:endParaRPr lang="pl-PL" sz="3200" dirty="0" smtClean="0"/>
          </a:p>
          <a:p>
            <a:pPr lvl="0">
              <a:buChar char="•"/>
              <a:defRPr sz="1800"/>
            </a:pPr>
            <a:endParaRPr lang="pl-PL" sz="3200" dirty="0" smtClean="0"/>
          </a:p>
          <a:p>
            <a:pPr lvl="0">
              <a:buChar char="•"/>
              <a:defRPr sz="1800"/>
            </a:pPr>
            <a:endParaRPr sz="3200" dirty="0"/>
          </a:p>
          <a:p>
            <a:pPr lvl="0">
              <a:buChar char="•"/>
              <a:defRPr sz="1800"/>
            </a:pPr>
            <a:r>
              <a:rPr lang="pl-PL" sz="3200" dirty="0" err="1" smtClean="0"/>
              <a:t>Catia</a:t>
            </a:r>
            <a:r>
              <a:rPr lang="pl-PL" sz="3200" dirty="0" smtClean="0"/>
              <a:t> </a:t>
            </a:r>
          </a:p>
          <a:p>
            <a:pPr lvl="0">
              <a:buChar char="•"/>
              <a:defRPr sz="1800"/>
            </a:pPr>
            <a:endParaRPr lang="en-US" sz="3200" dirty="0" smtClean="0"/>
          </a:p>
          <a:p>
            <a:pPr lvl="0">
              <a:buChar char="•"/>
              <a:defRPr sz="1800"/>
            </a:pPr>
            <a:endParaRPr sz="3200" dirty="0"/>
          </a:p>
          <a:p>
            <a:pPr lvl="0">
              <a:buChar char="•"/>
              <a:defRPr sz="1800"/>
            </a:pPr>
            <a:r>
              <a:rPr lang="pl-PL" sz="3200" dirty="0" err="1" smtClean="0"/>
              <a:t>Creo</a:t>
            </a:r>
            <a:r>
              <a:rPr lang="pl-PL" sz="3200" dirty="0" smtClean="0"/>
              <a:t> </a:t>
            </a:r>
            <a:r>
              <a:rPr lang="pl-PL" sz="3200" dirty="0" err="1" smtClean="0"/>
              <a:t>Parametric</a:t>
            </a:r>
            <a:endParaRPr sz="3200" dirty="0"/>
          </a:p>
        </p:txBody>
      </p:sp>
      <p:pic>
        <p:nvPicPr>
          <p:cNvPr id="1026" name="Picture 2" descr="http://www.solidsmack.com/wp-content/uploads/2015/07/maxresdefaul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065" y="1824698"/>
            <a:ext cx="2559489" cy="1439026"/>
          </a:xfrm>
          <a:prstGeom prst="rect">
            <a:avLst/>
          </a:prstGeom>
          <a:noFill/>
        </p:spPr>
      </p:pic>
      <p:sp>
        <p:nvSpPr>
          <p:cNvPr id="1028" name="AutoShape 4" descr="data:image/jpeg;base64,/9j/4AAQSkZJRgABAQAAAQABAAD/2wCEAAkGBxATEhQUExQUERQWFBUVFBUXFhUWFRkVFBcWGBQWGhgYHCggGB4lHBUXITEhJSkrLi4uFx8zODMsNyktLisBCgoKDg0OGxAQGywkHyQsLCwsLCwsLCwvLCwuLSwsLCwsLCwsLCwsLC4sLCwsLywsLCwsLCwsLCwsLCwsLCwsLP/AABEIAKgBLAMBEQACEQEDEQH/xAAcAAEAAgIDAQAAAAAAAAAAAAAABgcEBQECAwj/xABMEAABAwIDAwgECQkHAwUAAAABAAIDBBEFEiEGMUEHEyJRYXGBkTJSobEUIzVCYnKSs8ElM1NzdIKissIVQ5PD0eHxJDTSFmSDhKP/xAAbAQEAAgMBAQAAAAAAAAAAAAAAAwQCBQYBB//EADsRAAICAgAEAgcGBQMEAwAAAAABAgMEEQUSITFBYRMiMlFxgbEGFDORodEjNELB8ENS4RUkcvFikqL/2gAMAwEAAhEDEQA/ALxQBAEAQBAEAQBAEAQBAEAQBAEAQBAEAQBAEAQBAEAQBAEAQBAEAQBAEAQBAEAQBAEAQBAEAQBAEAQBAEAQBAEAQBAEAQBAEAQBAEBxdAYtTiETPSe0dm8+Q1WLkl3JYU2T9lGH/wCo6W9uct3tdb3LH0sPeT/9PyNb5TOpq2KT0Hsf9VwPuWSkn2K86pw9paMhZEZygCAIAgCAIAgCAIAgCAIAgCAIAgCAIAgCAIAgCAIAgCAIAgCAIDxlqGN9Jwb3kBebSMowlLsjBnxuIbrv7hYe1YOxIsQw7JeRgT49J81rW9+p/BYO1+BahgR/qZqavEpHek8nsvYeQUcrGy9ViVx7I1FRUqFyNhXUaqpqlFKRerqNVPV63vY9Y3qJz12LkaE1po9afbGuh9CdxHU+0g/iuR4LKOTZHxIrOCYlveH5dDe4fyqzDSaBkn0o3Fh+y64PmFPHPf8AUjWX/ZWL61T15P8AdfsSjDeUfDpbBz3wE8JGkD7TbtHiVZhlVy8TS5HAM2rqo8y8v82SejropW5opGSt62ODh5gqdSUuzNTZVOt6nFp+ZkLIjOUAQBAEAQBAEAQBAEAQBAEAQBAEAQBAEAQBAEAQGPWVTImOe82a0XJ9i8ckltmddcrJKMe7NPUbQG3RZpwcTcez/VRO33F6GB11JmBLisr/AJ9h1N092qwdjZahiVx8DGuse5OlrsdXOsvGZJbMWedYORPCs1lTVKNyLldRqqmqUUpF2uo1VRVKJyL1dRrpp1G2W4V6MZzliTJaOq8PTlAcxSuYczXFjh85pLT5hZxbXYisqhNamk15kowPa3FhYRPfUAcJG84PF56X8St133Lt1NDmcK4a1uS5X5PX6dv0Jvs9t8XzxU1S2Ns0pIbzL8wBDS452n0B0TxO8d6v1WyfSSOSzcGmrcqZ7S9/+fsTxTmrCAIAgCAIAgCAIAgCAIAgCAIAgCAIAgCAIAgIvymPthtT3MH2pWD8VBkv+GzZ8GW82v4/2ZR2G45VQH4qVzR6pN2+R0WtjNx7HcXYlV3tIlWHbfNNhUQ3+nEcp78p0U0b1/UjWWcJkutUvkySUOK0s/5mobm9SToO9u9SqUZdmULKbqvxIfNdTvWiZgu5ht1jUeYXklJGVUq5dEzT1FcFDKRsa6jWVFX2qKUi7XUauoqVE2Xa6jAlmusGy1GGjxWJIcEr082e1JSSym0bHSH6IJ9qzjW32RXtyqqlucjZSYIyEXq6iKm+hfPL9lu5WI4r/qNRdxyC6VLZgT7S0EOlPTuqHfpJzZveGD8VYjTCPgau3iGTb3lpeRpsS2orJxldIWM/RxjIzybvWe/cVVDb2+pncmY/KlH+tP8AI5ZVP1iDNjqln0+rZoAgCAIAgCAIAgCAIAgCAIAgCAIAgCAIAgCAICJ8qXyZUd8P30agyfwmbXgn89X8/oygwFqT6EkcgLwy0c2QaRtsL2irIPzczgPVJzN8ipI3Tj2ZUu4dj3e1E3jdso5dKmmY8+vH0HeSk9PF+0il/wBJsr60WP4PqecrKGXWGd0R9SUafaGixcYS9lksLMqr8SG170amtw6Zmtg9vrMIcPYoZVtGwoyq5+T8zBDSdwJWCi32LM7YQW2z1DIW6zTsjHqjpv8AIKeGO33NVfxiuHSC2zq/aOhi/M07qh3rzOs3vDG/irMaYR8DTXcSybez0vI19ftlXSjKJOZZ6kQEYt4anzUu9dijyNvcns0JJJuSSeJOpXmyRR0e1JTuke1jfSe5rW33XcbC/mvO5k9RTbLMwDkmMgDpZS4HhDYAf/I8a92VTKn3mts4kl0gjW4Dg3wPH4abPznNzN6VrXD4c406wHgeC8jHlnokuu9Li8x9DqyaQIAgCAIAgCAIAgCAIAgCAIAgMepq44xmke2MdbnBo8yvHJLuZwrnN6it/A1Um2GHDQ1UJ7nB38t1H6ev3ltcMzH/AKcvyZ2g2tw52gqob9rw3+ayK6v3nkuG5ce9cvyZt4pWuF2kOB3EEEeYUqeym4uPRo9EPAgCAifKl8mVHfD99GoMn8Jm14H/AD1fz+jKFstOfRUiZcnGyjK2V7pr8zFbM0EjO917NuNQABc26wrWNSrHt9jRcc4nLFgoV+1L9EWy3ZWgAs2mib3MAP8Av4rYqqC8DjJZ2RLvN/mRbaPk6p3tLoW824eoAD9kdF3kD2qOeNCRdxeN5VL6y5l5lVYjQSQPySDrLXfNcOsey43i/ctdbTKD6na8P4nVlx3F9fcY1lCbM9Inub6JLe4r3bI5Vxl3RqcdL2vAzHpMa7f13/0VymK1s5niFjdjj4I1NlMa/R2AXhkkTbZPk9mq2MlLxHG+5aA0vkIDiCbaBo00Nz12Ukam+pSuzVW+VLbLAbyPUjosl3xv3iUvzPv1Fosy3cL9qk9EtFNZ9nNvwKk2XiIrImuFnNe7MDwcwOJHgWqGK9dGzvmnjtn0ts221LD2szfbJd+KtnPFJ4XV87tLn/8AeytFuLYw9jT5NCrp/wAQ2846xD6DVg1AQBAEAQBAEAQBAEAQBAEAQBARXEtgqGeR0sglL3EknnXneb2FybDsGgUEsaEntm0o4zlUQUK2kvgjEk5MsPO7nm9okv8AzAqN4dTLMftHmrxT+Rq6/kqZlPMVDw62gkDXA9l2AW77HuUU8COvVZdp+1Nu/wCLBNeXQgeGYpUUExLHFhjeWyxg9B2Q2e0jcdxF1SrsnVPR0eTiUZ2Ptrutp+K/z3H0G0reHzJnZegICKcqPyZUd8P38agyfwmbbgf89X8/oyhlpz6OXDyLkfBZxx+EEnuMcdvaCtnhewzhvtOn96j/AOP92eHKRttWUcvN04jsGRuJe0uuXuseIsLf8q1OXKtmixqlbYoPxMnYXlAFY7mZ2NintduUnJJYXNr6tOhOW50G9RVXqfTxL+fwmePHnXWJ5co+BNkZnFhmO/1ZN7X+OoP+6ksgprTKeJkyx7VOJUcd+IsQSCOojQjzC0048r0fTMa9XVqa8T1AWJPsx9oaTNUUzCcueKFua17ZnuF7cbK/WvVRx+dP+JNlq4ByT4c1oc8vq37iXkxsBtrZjDfjxc5W1WjnZ5tku3QrHlK2YZh9WIoy50b4hKwu1tmc9pZfjbL32IuorI6ZsMS92R6l08nEGSniadCynhafrOF3e0FWIrojU3PmsbJeXL0iPnfFaIQYzWN9V8ko7BMGvA8pbKFL1zZzs3jIvuEiKJoO6OMA9zG6+5Ss1sVtnzvycSufitK93pOnc53e5ryfaVVg/XN/lR1i/kfTatnPhAEAQBAEAQBAEAQBAEAQBAEAQBAaXarHWUdO6R1i70Y2+tIdw7uJ7AVFdaq47Zd4fhTy7lXHt4v3IqTYjBX1lWC+7mMcJZ3nib5g3vc7h1Zlq8at22cz7HbcYzIYeL6OPdrSXl2+hegW5PnhygCAifKl8mVHfD99Eq+T+Eza8D/n6/n9GUQtOfSywOSHGGxVEkDzYTAFl93OMvp3lpP2Qr2HZqTi/E5b7TYjnXG6K9no/gSblI2XdUgTRNzva3I9nFzLkgjrIJOnb2LYtb6HFQk4SUl3RUcDZKaVkgv0JGua7dq118ruo6W6jfwWvsplXLmXY7LC4hXmUOizpJrXxLhxHaKhqqaURzxl2QuDHHI+7Olo19ifR4K7G2EuzOXvwMil+vBlO1BaZpS0gguvcEEXLRm3fSutdk65+h2fApS+7JSXY7NaqxumzE25baSn/ZIj7XrYQ7I5K/1rJfFl97HYiJYg71445B++2594V2L6HLWLlk0Qbl5wwyCikGnxrqc6cZcrmeWR/msLFss4k+XZONkvzbyOL8o7mtFv5ipEVH3MuhxQSTVMXGF8Y8JImPHtzIeFe7bYb+V6d4Gk7IWHvbNZ/hlyeRWOvW2Tuf8ACUfMme2lZzdDVuBseYlAO6znNLWnzcEm+jPMePNYl5lJcmo/KVH+t/ocqlT9c6DOjrGZ9NK6cyEAQBAEAQBAEAQBAEAQBAEAQBAa3HMZgpYjLM7KNwA9JzuDWjif+dywnYoLcizi4luTYq61tlUGGtxmpzgZIm9EONzHE3iB67zoTbfpewstY4zyZb7I7NWY3BqOXvN/m/2RauAYLDSQiKIaDVzj6T3He5x6/doBoFsq641x0jjMvLsyrXZY+v08jaKQrBAEBE+VL5MqO+H76JQZP4TNrwP+er+f0ZRNlpj6UejMws4XFiLOFxZw1FncDcexZpNdURTlXLcJNdfAt7YbbptQGwVDg2caNfubL1djX9nHh1DZ0ZHP0l3OE4vwaWNJ2VdYfT/g2u0ey8FSHOsGSne62jux7fnd+/v3K0+poU3F7RUePbPvp3Ou0hrfSbvyjg4H5zO3h3XtQvx9etA6zhXGufVV7+DMCONUXs6hNJdD3axeGMpGFygttLT/ALJF73q+uyOWl1sl8WWJyT4leGBpOuV8X2CS3+FoVut7ic/mw5bn5kn26oRNS674pYp298TwXfwlyza2QQly7PbZXSlj63Znebjb2WXpgRTYrFxJiVcRulL7f/WkMY9hJTZ61okmNUJkno5AAeameXdjHQyWt++2PzQ8NHys1Qbh0jbgc5JEwdpDxJYeEZ8iorXqJdwI7uXkVtycD8pUf63+hyq0+2b3iK1jP5H0ur5yoQBAEAQBAEAQBAEAQBAEAQBAa7Fq98bbRRPnkN8rB0W6cXyO6LBr39QKwk2u3Vk1NcZv15cq8f8A0RiLYuWpl5/EZedd82CO4iYPVvvI3Xta9tSVB93c3zWPfkbZ8Wjj1+iw4698n3f7Evjjjhjs1rY42N0DQA1rQL6AKduMI78EaZynbPbe2yGYhtVPI7LF8W0mzbC7zfd127h5rmsji11kuWrp9Tf08LqrjzW9fod4cKxN+pe9l/WmcPY0my9jicQs6uTXz/Yxlk4EOijv5fuZUeCYk3dUDxlkd72qeGDnx/1P1b/sQzzMKX+n+iRusKhq2kieSOQW0sLOv32At4LZ4sMmPS6SZrsidEutUWjUcqXyZUd8P38amyPw2XOCfz1fz+jKLstPo+k7Lp5PBFPh0bXtDiwyRu8HEgH90tW3xmpVI+c8bjKrNlrfXr+f/JAOUXDWQVFmRtYzMB0Ra4ezM0m2m8OFwAo8ipJc0UXuC8QtnZ6K2W0/eSDYjbd3RgqnZho2OYnXsbIePUHb+vrWNGT/AEyM+LcGSTuoXxX7Ev2hw5s0Z0u5oJb2ji09h96vdzl02mU5U0fNSuj4CzmfUdfL5EOb+6tVkV8sjuOFZrup690ejY1WNi5mu5Rh8dT/ALHF73q+vZRz8es5fFmw5M8R5s2v6MzHH6r7A+xpVih9NGp4pDUlIuisYHsew7nNc0/vAj8VOaswqN3MUzM391C0u4asZd3uKHsV1Ke5KKxwlic43POvY4needbvP7zvYsYvZLbBx0XSXrIhK65Zar4mnj9aVz/8NmX/ADVXvfTRteFQ3NyIpydj8pUf63+hyr0e2bnii1jP5H0otgciEAQBAEAQBAEAQBAEAQHlUztY1z3aNa0udYEmzRc6DU6DcESbekCuMV5X4WEiCkqZyDbM4c0w9o0c7zaFv6OAWTW7LIx+e3/nzIpWpdkaGp5aaoa/A44xwzvk9+UK/H7NVP8A1t/JfuR+nfuOtPy3TX6VJE4fRlc0+ZaVk/srFr1bf0/5PPvHkSvAuVvDpyGy56Rx0vJYx3/WN3d7gAtXlfZ/LpXNH1l5d/yJI3RZOaiJskbm/Ne0i/Y4W/Fc/bDni4PxLEJ8klJeBWT2yQS2Oj43A+I1B7QfxXEyjPHu690zsIyhk0+TLGwfEmTxh7dDuc3i13ELsMTJhkVqSOUyceVE3GRnq0QBARPlR+TKjvh+/iUGR+GzacE/nq/n9GUeGrUH0jZYfJJioZJLTONhJ8ZH9dos8d5aAf3Cr2HPTcWcl9pcXmUb14dH/YlG3Gzoqo9PSy5TbfYHM1w6y12tuNyr0o8y0crTa6pqa8CoamhlgOSZtuo/Md9U8e7eOK1dlMoM7nD4jXfDv19xdeCl/wAHg5y+fmo81998ovft61s698i2cTl8vp58nbbKz2tiAnh+kyUeDHR2/nKq5a6I2/A56ckYkca150TkablKHx9P+xw+96vP2UainrKXxZqdnJ8sjhwcz2gi3vKkofraKvFK91KXuL+oKznIo5PXY13iQCVbOfNRtzV5MPqze14Hs8ZRzY9rgvJPSJKouU0kVFsHJlc628ZJAO1h/wBwoapbk0bLOp1VGReee+vkpzUlVcrVRmqYGepCXfbeRb/8/aqmRI3/AAeHquRr+T4flKj/AFv9DlDj+2bHiy1jP5H0kticeEAQBAEAQBAEAQBAEAQBAYeK4lDTRPmmeI42C7nHyAA3kkkAAakkLOmmd01XBbbPG9dWY+zmMsrKdlRG17GSZsokADrNc5t7AkWOW413ELPJx5Y9jqk9te4J7Wzri2zlFUtInp4pbjeWAPHc8Wc09oIWVOXfS91za+Z44p90fNu2eFR0tbUU8ZLmRvAaTqbOa11ieNs1r9i+k8MyZ5OLCyfd9/kULI8stI+g+TmKRuGUYk1dzLTrwYbmMeDC0eC+ecTcHl2OHbb/AM/MvQ9lHvtNgfPtzs0laNPpD1T+C53iOCr480faRs8DNdEtP2WQ/B8SfTy5rG18sjOsDf3EarnsTJni29e3ije5WNHJr6d/AsimqGvaHNOZrhcHsXY12RsipRfRnKTg4ScX3R7KQxInypfJlR3wffxKHI/DZtODdM2v5/RlKtatOfRHIyaV72Oa9hLXtIc1w3gjcVlGTi00VroRtg4S6plwbM7URVTACQyYDpx9dt7mX3j2jjwJ2tV6mvM4HP4dZjT98fBm2ljad7Qe8AqbWzXptdjyqJcrS48PfwXp4VZj8zZKkNbrzLC1x4Z5C1zm+AazzVDLnvSRv+EVuKcn4iOJUjdORHeUsf8AUQfskXverj7Io43Vy+LI1Qvyvae23mLL2t6kjLNr5qJF1bC1mejZrcsc9h8HXaPsuar5yRruVWptQOb+kliZ5HnP8tR2vUS5gQ57UVbhdU6FweyxNrEEGxB3jTuVGNjjLZ1FuJG6rkZLKzlEqTG1kMbYiGgF7jzjrgWuBYAeN1M8n3GthwVJ+s9kVqqmWZ5kme6R53ud1DcBwA7Aq07HJm6xsWNS0lo3ewbwMSoyTYc7/S5Z4/tlXjD/AO3aPpFrgd2q2RxpygCAIAgCAIAgCAIAgCA4KApjayvfjOJR4fA4imheTK8cSw2lk7QL5G9rr8RbrMKqPDcN5di9eXSPz/zb8ivJ88uVdi4qSnZGxsbGhjGNDWtG4NaLNA8AuUlJyk5S7ssJaNZtXtBFQ0z55DuFmMvYvkI6DB328ACeCsYeJPKuVcP/AEveYykorbKD2NwGXFa5xku5mfnqp+oFnOJLB1Fxu0dQueC7viOXDh2Iq4d9aj+5ThF2S2z6TY0AWAsBoB2DgvnfcvHZARLbDBbgzsGo/ODrHr9449nctDxbB5l6aC6+JueGZvK/RTfTwMHZDFjG/mnHoPPR+i8/gffZVeE5jhP0Uuz7FnimJzR9LHuu5O11Bzpg4zhsdTBJDJq2RpabaEcQQeBBAPgsZRUlpmdVsqpqcHpoqHF+T+tguYiKhnAOsx/df0Xebe5Up4f+06jG+0KfS1fNEdfIY3ZJmOhf1PBbfuvvHaFUlVKPdG5qzKrluEtmZE0GxB7QR18CsU2mLNSWmbykx+uZYCZzh1PDX/xOBd7VPHJmvE1N3DMeb3rXwOa3FqyYWdK5o6mBrfba48DdZPKmyvHhdMXtmNSUTWCwFh+J3ntPaoHJye2XYpQWkZ8cK80YykQ7lJ/7mEdVNH/M9W5eyiLEW9/EizVGnpl6UFKLiyW7MbZCkhkYYnSuc8OYMway9srrnUjc3QDXrCtrIWuxoZ8HfP0fQ1WPbR1VZYSloY12ZsbBZoNiL3NyTYkalQWXORssTh8auq7mtAVc2yWg+Vo3leqLfYxnbCC6sycMw6rqT/08Lnj1yMrPtOsPJTxx2+5rL+L1w6In+x3JxOyZk80gc9hu1jAcoJBGrjv39StQpUepocriM7+hcGG0zo2WJud/YFMa4y0AQBAEAQBAEAQBAEAQEH5V9qjRUmWN2Wee7I+trf7yTssDYHrcOpbjgmB97yPWXqx6v+y/zwIrZ8qMXkc2Y+C0nPvFpagNdrvbCPzTey9y4/WA4KTjud94yOSPsw6L4+LFMNL4kn2o2opaGPnJ32JvkjFjI8jg1v4nQcStbh4N2VPkqXz8F8TOU1FbZTDmYltBVZgBFBGcoOpihabEi+nOSEW3Wvp6I3dhGWLwWrW+ax/m/wBl/nUq+ta/IuXAMJo8OhbBG5sY9JznuaHvcd73HidO4WsNAuKzs932Oy6XV/50LtdMmtQWzYf2rTfpov8AEZ/qqP3uj/evzJfu13+x/kzo7GqUf30Xg9p9yxedjr+tfmZLEvf9D/IwqzaekaDZxkPqtadfEiyrXcUxoxa3snq4dkSa6aILSQPe9rYwcxIy24dvcOtcxTCVlqVfvOkunGupub6aLWC7pdjjDleg4sgNbiOCU8zS2SNrgd4IBHkRZeNbPYylF7TIRivJi0XdSyOhPq+mz7LjceDvBQTxoS8jZ0cWvr6SfMvMi9Xh1dTE87CZWj58V3adrLZh5EdqqzxZR7dTbVcUps7+qzth9dDJ6LhfcRxB6lXcWi05bW0biKFNEMpGVHCstELkV1yhOvVs7IGD2vU8uyJ8NdyNgKI2CR20TuZPS7iEue7JG10r/VYC4+QWcapSKl2dVUurJRhPJ/XTWMpbTNPD05PstNh4nwVmOMl3NPkcZk+kCwdnuS6lis50fOu9ebpeTLZR5eKnjCK7GotybLPaZO6XCImAaZreA8AsyA2AaBu0QHKAIAgCAIAgCAIAgCAIDzlkDQXOIa0Akk6AAakk9SJNvSB80bU7StrcR+EShz6dsjGtjG800bgS0XtYvGY68X24L6Pg8OljYTqh0m0+vm/27FGc9z2+xYNZyn1VWeZwmklc86GR7Wksvu6LSWN+s91uxc9DglWP6+bYkvcvH+/6E7tb6RR2wPkrlmk+EYrO6eR2pia8nwfJvsL+iywHA2XmRx6NUPRYUeVe/wAf8+Owqdvcy0KOkjiY2ONjY2NFmsaA1oHYAubnOU5OUntk6WjzrsNhm/OMa6247iPEaqvdjVXe2tktV9lXsPRq5NkaU7s7O51/5rqhLg2O+20XY8VyF3aZ4HYuH9JL/B/4qL/odP8Auf6Eq4xd4pGHPhGGxStilnIkdlyxue1pOYlrbAAHUghFwjGg9Sb2SLNzbYOdcei7tIk9Dh0MItGwN6zvJ7ydStpTjVUrUFo1Nt9lr3N7MxTkQQBAEAQHnLC1ws4AoCN43sTSVGrmAPto4Xa8dVnts63ZqsZQUu5NVkWVvcHoilXshXU2sEvOs9SXf4SNHsLfFV5YqfVGwr4nvpYvmjDOP8zpVRPpz6xF2HueLtPde6ryqlHuXIWQt9iRXO1mKxy1Gdp6PNtHtcfxWTi5It1WRpbUjvhezVdUaxwljPXkuxvhcZj4ArKOO33Ib+Lwj0h1JvgfJWwkGd76g8WtvHH4kdI99wrMaYxNPdxG6zx0WNg+ycMLcrWMib6rGgeZ6/NS9ii229s31PSMZ6LQO3ih4e9kAQBAEAQBAEAQBAEAQBAEAQGo2owd1XTSU4lMAkAa97Whzsl+k0XPEadxKnxb/QWqzW9depjJbWiMYRyS4ZCQXtkqXb/jXdH7DA0EdjrrZ5H2gzLeifKvL9+5hGmKJvR0cUTAyNjImDc1jQ1o7gNAtPOcpvmk9skS12PZYnpWWKbVYjUVklNQ5WCMvF7MLjzZyvcTJdoGbQADiPDXzvslY4V+B1ePwvDx8WORltvm8Pj27dTZ7AbXTVMklPUhvOsBcHAZb5XBr2uG7MCRu337LmTGvlNuM+6KfGOF1Y8I3UP1Ze/80TX4Qy+XM3N6txfyVvaNFyS1vXQhnKVtLU0fMcwWjOJS7M3N6HN5ba6ekVVyrpV614m84Hw2nN9J6Tfq61rz3+xuJtnqWpfBUzNLpmsiIIe5oGU529EGx6TipXVGbUpdyjDOvx4Tprfqtvf0N4ZWggEgE7gSLnuCl2UFFvrorXDdsK+U1wDmXgilkj6A/u321116IKoxyJycl7jpr+E49caJdfXaT6+9E3ocYDqFtU63/biZ3UCGZnDzuFbU/U5jR2YzjlOhf7tfro1mwON1FTHJ8Iy86x7PRbl6EkTHsuOvVyjom5p83cs8VxKseyPofZa/VNpnvgmLTTVlZGSOYgMbGaal5beS57CPaFlCblOS8ER5ONCrHqn/AFS238N9CQtkB3EG29S7TKDi13Obr08NBg+LSyV1dA4jm4Pg/N2GvxsZc6546qGE25yj7tF/IxoV4tVq7y5t/J6N+SFMUDCnoYJQbhpvobW1678CvN7PdOPkamn2HoGPzshiY/1hGwO17baJpI9c5Puzaw4RE3gXd69MTPa0AWAsOxAcoAgCAIAgCAIAgCAIAgCAIAgCAIAgCAIAUBUe1OB1lDVPrKbMY3OdIXNGbJnN3tkbxYSTrut1EBau6qdU/SQOz4fnY2bjRxMjo10Xnrtp+8zqLa6OWjqnsijp6tkLnF7GgZg8hpkad41cCQb621KlhkKcJNLTSKt/CZ0ZVUJScq5SS6/RkRiwSN2HSVhLudbUiPhYg5Lk8c13Xvfgqihul2b67N7PLcc+OIkuRx/f9jK2qrJJaDDnyEudlq2lx1JEcjGNJPE2aNVldJyrg35kPDaY05uTCHb1fo2bLa0D+0sP/VUX3zlLe36aHyKXC0nw/IfnL6I8qjDzW4zLG+RzLPfle22ZrYR0A2/o6gHTrJ3rFxdmQ02SwujhcKhZGKe9d/Hff9DI5LIc1VUsf0rwva7tvIA7zXuGvXkmR/aGSWNTKPTqtfkZ1NUvGCvp73lE7qH958wFrfUduUyf8Hl89FGyEXxJXa6cvpP039USDD2Np8TmYNGS0cMgPC9OTEfHKQpV6tjXvRr7W78KEvGM2v8A7dfqRmKeQYa1zC6J+I4gQXDRzWzPcNDw0j/iUO2q+n9TNo4QlmOMtNU19vBtL92bParBKfD4YqulZzL4JIw/KT8ZE5wa9j7npXuNVJbBVpSj4FTAybM2yVFz2pJ634PwaPWpwptTitRHI53M/BoTIxri3nLE5Wuc2xy6k2G/RHDntab6aI4X/d8GE4r1uZ6fu7GsGLQ4dVYi1gaCG0UVPGXaEiEgXJN8rbgk/wCoWHOqpy+RdeNZnY1Df/zcn8/r7kZG0GD/AAWmiMpfK2SpZJiUrb5ntsb3trzQ3WHC3WsrIckFvrt7ZBiZCvvkopJqLVafg/38/ebzA8JpOfjqaCSNkWRzJo4tWSXsWEgOsxzTfeL6qWEI75oPoUcnIvVTpyYty3tN917/AJMlinNYEAQBAEAQBAEAQBAEAQBAEAQBAEAQBAEAQBAcFAU9Dj9Th1dL8KM8rDzjWtdI7KWueHMkYHnKdBbTdmIWs9LOqx8+2jtHg0Z+HD7vyxktb/LrvXXzMPZ3Bp6ltdNHGWsdDKI2jQOc+RrxGz1rBltPorCquUueSXcsZ+ZVQ6KpS24yTb+C1swY8aY3D5KItdzrqkSDQWAGTokXzZrttayjU9UuvXXZaliuedHLUlyqOvr+hlbWUUkNBhzJAWOy1biDoRzj2PaD1Gzhp3rO6DjXBPzIOG5FdubkTi+nq/omjZbW/KOH/qqL75ykuX8aHyKfDJJcPvXnL6I86uudQ4zLI+N78z3lrG+k9sw6OT1tSB5rFydeQ3okrrhm8KjWpJNa7+Gvf8jL5KA74bUhwyuEbg8eq7nRmb4G6zw9+klsh+0Ti8Srle14fkZvwY/2saW3QNWK7ygOv+JopdfxeTXTe/0KXOvuHp99eX0f/wCv2M3lOkdCYZ23uY6mn033miPN/wATfassl8upLzRDwWMbVOqXvjL8n1/RmRtNg748PpRG0yOo308uVurnCIWfbrOpPgvbINVry0R4WVGWXZzNJWKS37t9jE2nxynxCKKlpXGZ00sZks1w5uJrg57n3Ay2tuWNlkbUox8SXCxbcGyV93qqKevN9kkbbDvleq/ZYPeVKvxX8Cla/wDsa/8Ayl9EYFHhUVRiOKtlZe8dPGCd4bJD0svUeg3X6KwValbPfkW7MqdOFjcj7OT/AF6bPHC9pZaeFsMzc5pZhBVPs4lsBB5mewuS0gAEnquvIWuMdPw6MX4ULrPSVPXOuaK8/GP7HET6WXEaZ+H2JHOGrfEC2Lm8vRD9AC4u3Dfx6k9V2Jw+Z61dXh2RyvLkT773115aLCVs0IQBAEAQBAEAQBAEAQBAEAQBAEAQBAEAQBAEAQHR8YO8A9681s9Umux2DQvTzudebbe9hfrsLrzSPeZ61s7WXp4LIDqWDq3bl5o9Ta6HayHgsvQLIBZAcBgHBNHrbfc5sh4LIBlQHDWAbhZea0ett9zsvTwIAgCAIAgCAIAgCAIAgCAIAgCAIAgCAIAgCAIAgCAIAgCAIAgCAIAgCAIAgCAIAgCAIAgCAIAgCAIAgCAIAgCA/9k="/>
          <p:cNvSpPr>
            <a:spLocks noChangeAspect="1" noChangeArrowheads="1"/>
          </p:cNvSpPr>
          <p:nvPr/>
        </p:nvSpPr>
        <p:spPr bwMode="auto">
          <a:xfrm>
            <a:off x="155575" y="-1531938"/>
            <a:ext cx="5715000" cy="32004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034" name="AutoShape 10" descr="data:image/jpeg;base64,/9j/4AAQSkZJRgABAQAAAQABAAD/2wCEAAkGBxATEhQUExQUERQWFBUVFBUXFhUWFRkVFBcWGBQWGhgYHCggGB4lHBUXITEhJSkrLi4uFx8zODMsNyktLisBCgoKDg0OGxAQGywkHyQsLCwsLCwsLCwvLCwuLSwsLCwsLCwsLCwsLC4sLCwsLywsLCwsLCwsLCwsLCwsLCwsLP/AABEIAKgBLAMBEQACEQEDEQH/xAAcAAEAAgIDAQAAAAAAAAAAAAAABgcEBQECAwj/xABMEAABAwIDAwgECQkHAwUAAAABAAIDBBEFEiEGMUEHEyJRYXGBkTJSobEUIzVCYnKSs8ElM1NzdIKissIVQ5PD0eHxJDTSFmSDhKP/xAAbAQEAAgMBAQAAAAAAAAAAAAAAAwQCBQYBB//EADsRAAICAgAEAgcGBQMEAwAAAAABAgMEEQUSITFBYRMiMlFxgbEGFDORodEjNELB8ENS4RUkcvFikqL/2gAMAwEAAhEDEQA/ALxQBAEAQBAEAQBAEAQBAEAQBAEAQBAEAQBAEAQBAEAQBAEAQBAEAQBAEAQBAEAQBAEAQBAEAQBAEAQBAEAQBAEAQBAEAQBAEAQBAEBxdAYtTiETPSe0dm8+Q1WLkl3JYU2T9lGH/wCo6W9uct3tdb3LH0sPeT/9PyNb5TOpq2KT0Hsf9VwPuWSkn2K86pw9paMhZEZygCAIAgCAIAgCAIAgCAIAgCAIAgCAIAgCAIAgCAIAgCAIAgCAIDxlqGN9Jwb3kBebSMowlLsjBnxuIbrv7hYe1YOxIsQw7JeRgT49J81rW9+p/BYO1+BahgR/qZqavEpHek8nsvYeQUcrGy9ViVx7I1FRUqFyNhXUaqpqlFKRerqNVPV63vY9Y3qJz12LkaE1po9afbGuh9CdxHU+0g/iuR4LKOTZHxIrOCYlveH5dDe4fyqzDSaBkn0o3Fh+y64PmFPHPf8AUjWX/ZWL61T15P8AdfsSjDeUfDpbBz3wE8JGkD7TbtHiVZhlVy8TS5HAM2rqo8y8v82SejropW5opGSt62ODh5gqdSUuzNTZVOt6nFp+ZkLIjOUAQBAEAQBAEAQBAEAQBAEAQBAEAQBAEAQBAEAQGPWVTImOe82a0XJ9i8ckltmddcrJKMe7NPUbQG3RZpwcTcez/VRO33F6GB11JmBLisr/AJ9h1N092qwdjZahiVx8DGuse5OlrsdXOsvGZJbMWedYORPCs1lTVKNyLldRqqmqUUpF2uo1VRVKJyL1dRrpp1G2W4V6MZzliTJaOq8PTlAcxSuYczXFjh85pLT5hZxbXYisqhNamk15kowPa3FhYRPfUAcJG84PF56X8St133Lt1NDmcK4a1uS5X5PX6dv0Jvs9t8XzxU1S2Ns0pIbzL8wBDS452n0B0TxO8d6v1WyfSSOSzcGmrcqZ7S9/+fsTxTmrCAIAgCAIAgCAIAgCAIAgCAIAgCAIAgCAIAgIvymPthtT3MH2pWD8VBkv+GzZ8GW82v4/2ZR2G45VQH4qVzR6pN2+R0WtjNx7HcXYlV3tIlWHbfNNhUQ3+nEcp78p0U0b1/UjWWcJkutUvkySUOK0s/5mobm9SToO9u9SqUZdmULKbqvxIfNdTvWiZgu5ht1jUeYXklJGVUq5dEzT1FcFDKRsa6jWVFX2qKUi7XUauoqVE2Xa6jAlmusGy1GGjxWJIcEr082e1JSSym0bHSH6IJ9qzjW32RXtyqqlucjZSYIyEXq6iKm+hfPL9lu5WI4r/qNRdxyC6VLZgT7S0EOlPTuqHfpJzZveGD8VYjTCPgau3iGTb3lpeRpsS2orJxldIWM/RxjIzybvWe/cVVDb2+pncmY/KlH+tP8AI5ZVP1iDNjqln0+rZoAgCAIAgCAIAgCAIAgCAIAgCAIAgCAIAgCAICJ8qXyZUd8P30agyfwmbXgn89X8/oygwFqT6EkcgLwy0c2QaRtsL2irIPzczgPVJzN8ipI3Tj2ZUu4dj3e1E3jdso5dKmmY8+vH0HeSk9PF+0il/wBJsr60WP4PqecrKGXWGd0R9SUafaGixcYS9lksLMqr8SG170amtw6Zmtg9vrMIcPYoZVtGwoyq5+T8zBDSdwJWCi32LM7YQW2z1DIW6zTsjHqjpv8AIKeGO33NVfxiuHSC2zq/aOhi/M07qh3rzOs3vDG/irMaYR8DTXcSybez0vI19ftlXSjKJOZZ6kQEYt4anzUu9dijyNvcns0JJJuSSeJOpXmyRR0e1JTuke1jfSe5rW33XcbC/mvO5k9RTbLMwDkmMgDpZS4HhDYAf/I8a92VTKn3mts4kl0gjW4Dg3wPH4abPznNzN6VrXD4c406wHgeC8jHlnokuu9Li8x9DqyaQIAgCAIAgCAIAgCAIAgCAIAgMepq44xmke2MdbnBo8yvHJLuZwrnN6it/A1Um2GHDQ1UJ7nB38t1H6ev3ltcMzH/AKcvyZ2g2tw52gqob9rw3+ayK6v3nkuG5ce9cvyZt4pWuF2kOB3EEEeYUqeym4uPRo9EPAgCAifKl8mVHfD99GoMn8Jm14H/AD1fz+jKFstOfRUiZcnGyjK2V7pr8zFbM0EjO917NuNQABc26wrWNSrHt9jRcc4nLFgoV+1L9EWy3ZWgAs2mib3MAP8Av4rYqqC8DjJZ2RLvN/mRbaPk6p3tLoW824eoAD9kdF3kD2qOeNCRdxeN5VL6y5l5lVYjQSQPySDrLXfNcOsey43i/ctdbTKD6na8P4nVlx3F9fcY1lCbM9Inub6JLe4r3bI5Vxl3RqcdL2vAzHpMa7f13/0VymK1s5niFjdjj4I1NlMa/R2AXhkkTbZPk9mq2MlLxHG+5aA0vkIDiCbaBo00Nz12Ukam+pSuzVW+VLbLAbyPUjosl3xv3iUvzPv1Fosy3cL9qk9EtFNZ9nNvwKk2XiIrImuFnNe7MDwcwOJHgWqGK9dGzvmnjtn0ts221LD2szfbJd+KtnPFJ4XV87tLn/8AeytFuLYw9jT5NCrp/wAQ2846xD6DVg1AQBAEAQBAEAQBAEAQBAEAQBARXEtgqGeR0sglL3EknnXneb2FybDsGgUEsaEntm0o4zlUQUK2kvgjEk5MsPO7nm9okv8AzAqN4dTLMftHmrxT+Rq6/kqZlPMVDw62gkDXA9l2AW77HuUU8COvVZdp+1Nu/wCLBNeXQgeGYpUUExLHFhjeWyxg9B2Q2e0jcdxF1SrsnVPR0eTiUZ2Ptrutp+K/z3H0G0reHzJnZegICKcqPyZUd8P38agyfwmbbgf89X8/oyhlpz6OXDyLkfBZxx+EEnuMcdvaCtnhewzhvtOn96j/AOP92eHKRttWUcvN04jsGRuJe0uuXuseIsLf8q1OXKtmixqlbYoPxMnYXlAFY7mZ2NintduUnJJYXNr6tOhOW50G9RVXqfTxL+fwmePHnXWJ5co+BNkZnFhmO/1ZN7X+OoP+6ksgprTKeJkyx7VOJUcd+IsQSCOojQjzC0048r0fTMa9XVqa8T1AWJPsx9oaTNUUzCcueKFua17ZnuF7cbK/WvVRx+dP+JNlq4ByT4c1oc8vq37iXkxsBtrZjDfjxc5W1WjnZ5tku3QrHlK2YZh9WIoy50b4hKwu1tmc9pZfjbL32IuorI6ZsMS92R6l08nEGSniadCynhafrOF3e0FWIrojU3PmsbJeXL0iPnfFaIQYzWN9V8ko7BMGvA8pbKFL1zZzs3jIvuEiKJoO6OMA9zG6+5Ss1sVtnzvycSufitK93pOnc53e5ryfaVVg/XN/lR1i/kfTatnPhAEAQBAEAQBAEAQBAEAQBAEAQBAaXarHWUdO6R1i70Y2+tIdw7uJ7AVFdaq47Zd4fhTy7lXHt4v3IqTYjBX1lWC+7mMcJZ3nib5g3vc7h1Zlq8at22cz7HbcYzIYeL6OPdrSXl2+hegW5PnhygCAifKl8mVHfD99Eq+T+Eza8D/n6/n9GUQtOfSywOSHGGxVEkDzYTAFl93OMvp3lpP2Qr2HZqTi/E5b7TYjnXG6K9no/gSblI2XdUgTRNzva3I9nFzLkgjrIJOnb2LYtb6HFQk4SUl3RUcDZKaVkgv0JGua7dq118ruo6W6jfwWvsplXLmXY7LC4hXmUOizpJrXxLhxHaKhqqaURzxl2QuDHHI+7Olo19ifR4K7G2EuzOXvwMil+vBlO1BaZpS0gguvcEEXLRm3fSutdk65+h2fApS+7JSXY7NaqxumzE25baSn/ZIj7XrYQ7I5K/1rJfFl97HYiJYg71445B++2594V2L6HLWLlk0Qbl5wwyCikGnxrqc6cZcrmeWR/msLFss4k+XZONkvzbyOL8o7mtFv5ipEVH3MuhxQSTVMXGF8Y8JImPHtzIeFe7bYb+V6d4Gk7IWHvbNZ/hlyeRWOvW2Tuf8ACUfMme2lZzdDVuBseYlAO6znNLWnzcEm+jPMePNYl5lJcmo/KVH+t/ocqlT9c6DOjrGZ9NK6cyEAQBAEAQBAEAQBAEAQBAEAQBAa3HMZgpYjLM7KNwA9JzuDWjif+dywnYoLcizi4luTYq61tlUGGtxmpzgZIm9EONzHE3iB67zoTbfpewstY4zyZb7I7NWY3BqOXvN/m/2RauAYLDSQiKIaDVzj6T3He5x6/doBoFsq641x0jjMvLsyrXZY+v08jaKQrBAEBE+VL5MqO+H76JQZP4TNrwP+er+f0ZRNlpj6UejMws4XFiLOFxZw1FncDcexZpNdURTlXLcJNdfAt7YbbptQGwVDg2caNfubL1djX9nHh1DZ0ZHP0l3OE4vwaWNJ2VdYfT/g2u0ey8FSHOsGSne62jux7fnd+/v3K0+poU3F7RUePbPvp3Ou0hrfSbvyjg4H5zO3h3XtQvx9etA6zhXGufVV7+DMCONUXs6hNJdD3axeGMpGFygttLT/ALJF73q+uyOWl1sl8WWJyT4leGBpOuV8X2CS3+FoVut7ic/mw5bn5kn26oRNS674pYp298TwXfwlyza2QQly7PbZXSlj63Znebjb2WXpgRTYrFxJiVcRulL7f/WkMY9hJTZ61okmNUJkno5AAeameXdjHQyWt++2PzQ8NHys1Qbh0jbgc5JEwdpDxJYeEZ8iorXqJdwI7uXkVtycD8pUf63+hyq0+2b3iK1jP5H0ur5yoQBAEAQBAEAQBAEAQBAEAQBAa7Fq98bbRRPnkN8rB0W6cXyO6LBr39QKwk2u3Vk1NcZv15cq8f8A0RiLYuWpl5/EZedd82CO4iYPVvvI3Xta9tSVB93c3zWPfkbZ8Wjj1+iw4698n3f7Evjjjhjs1rY42N0DQA1rQL6AKduMI78EaZynbPbe2yGYhtVPI7LF8W0mzbC7zfd127h5rmsji11kuWrp9Tf08LqrjzW9fod4cKxN+pe9l/WmcPY0my9jicQs6uTXz/Yxlk4EOijv5fuZUeCYk3dUDxlkd72qeGDnx/1P1b/sQzzMKX+n+iRusKhq2kieSOQW0sLOv32At4LZ4sMmPS6SZrsidEutUWjUcqXyZUd8P38amyPw2XOCfz1fz+jKLstPo+k7Lp5PBFPh0bXtDiwyRu8HEgH90tW3xmpVI+c8bjKrNlrfXr+f/JAOUXDWQVFmRtYzMB0Ra4ezM0m2m8OFwAo8ipJc0UXuC8QtnZ6K2W0/eSDYjbd3RgqnZho2OYnXsbIePUHb+vrWNGT/AEyM+LcGSTuoXxX7Ev2hw5s0Z0u5oJb2ji09h96vdzl02mU5U0fNSuj4CzmfUdfL5EOb+6tVkV8sjuOFZrup690ejY1WNi5mu5Rh8dT/ALHF73q+vZRz8es5fFmw5M8R5s2v6MzHH6r7A+xpVih9NGp4pDUlIuisYHsew7nNc0/vAj8VOaswqN3MUzM391C0u4asZd3uKHsV1Ke5KKxwlic43POvY4needbvP7zvYsYvZLbBx0XSXrIhK65Zar4mnj9aVz/8NmX/ADVXvfTRteFQ3NyIpydj8pUf63+hyr0e2bnii1jP5H0otgciEAQBAEAQBAEAQBAEAQHlUztY1z3aNa0udYEmzRc6DU6DcESbekCuMV5X4WEiCkqZyDbM4c0w9o0c7zaFv6OAWTW7LIx+e3/nzIpWpdkaGp5aaoa/A44xwzvk9+UK/H7NVP8A1t/JfuR+nfuOtPy3TX6VJE4fRlc0+ZaVk/srFr1bf0/5PPvHkSvAuVvDpyGy56Rx0vJYx3/WN3d7gAtXlfZ/LpXNH1l5d/yJI3RZOaiJskbm/Ne0i/Y4W/Fc/bDni4PxLEJ8klJeBWT2yQS2Oj43A+I1B7QfxXEyjPHu690zsIyhk0+TLGwfEmTxh7dDuc3i13ELsMTJhkVqSOUyceVE3GRnq0QBARPlR+TKjvh+/iUGR+GzacE/nq/n9GUeGrUH0jZYfJJioZJLTONhJ8ZH9dos8d5aAf3Cr2HPTcWcl9pcXmUb14dH/YlG3Gzoqo9PSy5TbfYHM1w6y12tuNyr0o8y0crTa6pqa8CoamhlgOSZtuo/Md9U8e7eOK1dlMoM7nD4jXfDv19xdeCl/wAHg5y+fmo81998ovft61s698i2cTl8vp58nbbKz2tiAnh+kyUeDHR2/nKq5a6I2/A56ckYkca150TkablKHx9P+xw+96vP2UainrKXxZqdnJ8sjhwcz2gi3vKkofraKvFK91KXuL+oKznIo5PXY13iQCVbOfNRtzV5MPqze14Hs8ZRzY9rgvJPSJKouU0kVFsHJlc628ZJAO1h/wBwoapbk0bLOp1VGReee+vkpzUlVcrVRmqYGepCXfbeRb/8/aqmRI3/AAeHquRr+T4flKj/AFv9DlDj+2bHiy1jP5H0kticeEAQBAEAQBAEAQBAEAQBAYeK4lDTRPmmeI42C7nHyAA3kkkAAakkLOmmd01XBbbPG9dWY+zmMsrKdlRG17GSZsokADrNc5t7AkWOW413ELPJx5Y9jqk9te4J7Wzri2zlFUtInp4pbjeWAPHc8Wc09oIWVOXfS91za+Z44p90fNu2eFR0tbUU8ZLmRvAaTqbOa11ieNs1r9i+k8MyZ5OLCyfd9/kULI8stI+g+TmKRuGUYk1dzLTrwYbmMeDC0eC+ecTcHl2OHbb/AM/MvQ9lHvtNgfPtzs0laNPpD1T+C53iOCr480faRs8DNdEtP2WQ/B8SfTy5rG18sjOsDf3EarnsTJni29e3ije5WNHJr6d/AsimqGvaHNOZrhcHsXY12RsipRfRnKTg4ScX3R7KQxInypfJlR3wffxKHI/DZtODdM2v5/RlKtatOfRHIyaV72Oa9hLXtIc1w3gjcVlGTi00VroRtg4S6plwbM7URVTACQyYDpx9dt7mX3j2jjwJ2tV6mvM4HP4dZjT98fBm2ljad7Qe8AqbWzXptdjyqJcrS48PfwXp4VZj8zZKkNbrzLC1x4Z5C1zm+AazzVDLnvSRv+EVuKcn4iOJUjdORHeUsf8AUQfskXverj7Io43Vy+LI1Qvyvae23mLL2t6kjLNr5qJF1bC1mejZrcsc9h8HXaPsuar5yRruVWptQOb+kliZ5HnP8tR2vUS5gQ57UVbhdU6FweyxNrEEGxB3jTuVGNjjLZ1FuJG6rkZLKzlEqTG1kMbYiGgF7jzjrgWuBYAeN1M8n3GthwVJ+s9kVqqmWZ5kme6R53ud1DcBwA7Aq07HJm6xsWNS0lo3ewbwMSoyTYc7/S5Z4/tlXjD/AO3aPpFrgd2q2RxpygCAIAgCAIAgCAIAgCA4KApjayvfjOJR4fA4imheTK8cSw2lk7QL5G9rr8RbrMKqPDcN5di9eXSPz/zb8ivJ88uVdi4qSnZGxsbGhjGNDWtG4NaLNA8AuUlJyk5S7ssJaNZtXtBFQ0z55DuFmMvYvkI6DB328ACeCsYeJPKuVcP/AEveYykorbKD2NwGXFa5xku5mfnqp+oFnOJLB1Fxu0dQueC7viOXDh2Iq4d9aj+5ThF2S2z6TY0AWAsBoB2DgvnfcvHZARLbDBbgzsGo/ODrHr9449nctDxbB5l6aC6+JueGZvK/RTfTwMHZDFjG/mnHoPPR+i8/gffZVeE5jhP0Uuz7FnimJzR9LHuu5O11Bzpg4zhsdTBJDJq2RpabaEcQQeBBAPgsZRUlpmdVsqpqcHpoqHF+T+tguYiKhnAOsx/df0Xebe5Up4f+06jG+0KfS1fNEdfIY3ZJmOhf1PBbfuvvHaFUlVKPdG5qzKrluEtmZE0GxB7QR18CsU2mLNSWmbykx+uZYCZzh1PDX/xOBd7VPHJmvE1N3DMeb3rXwOa3FqyYWdK5o6mBrfba48DdZPKmyvHhdMXtmNSUTWCwFh+J3ntPaoHJye2XYpQWkZ8cK80YykQ7lJ/7mEdVNH/M9W5eyiLEW9/EizVGnpl6UFKLiyW7MbZCkhkYYnSuc8OYMway9srrnUjc3QDXrCtrIWuxoZ8HfP0fQ1WPbR1VZYSloY12ZsbBZoNiL3NyTYkalQWXORssTh8auq7mtAVc2yWg+Vo3leqLfYxnbCC6sycMw6rqT/08Lnj1yMrPtOsPJTxx2+5rL+L1w6In+x3JxOyZk80gc9hu1jAcoJBGrjv39StQpUepocriM7+hcGG0zo2WJud/YFMa4y0AQBAEAQBAEAQBAEAQEH5V9qjRUmWN2Wee7I+trf7yTssDYHrcOpbjgmB97yPWXqx6v+y/zwIrZ8qMXkc2Y+C0nPvFpagNdrvbCPzTey9y4/WA4KTjud94yOSPsw6L4+LFMNL4kn2o2opaGPnJ32JvkjFjI8jg1v4nQcStbh4N2VPkqXz8F8TOU1FbZTDmYltBVZgBFBGcoOpihabEi+nOSEW3Wvp6I3dhGWLwWrW+ax/m/wBl/nUq+ta/IuXAMJo8OhbBG5sY9JznuaHvcd73HidO4WsNAuKzs932Oy6XV/50LtdMmtQWzYf2rTfpov8AEZ/qqP3uj/evzJfu13+x/kzo7GqUf30Xg9p9yxedjr+tfmZLEvf9D/IwqzaekaDZxkPqtadfEiyrXcUxoxa3snq4dkSa6aILSQPe9rYwcxIy24dvcOtcxTCVlqVfvOkunGupub6aLWC7pdjjDleg4sgNbiOCU8zS2SNrgd4IBHkRZeNbPYylF7TIRivJi0XdSyOhPq+mz7LjceDvBQTxoS8jZ0cWvr6SfMvMi9Xh1dTE87CZWj58V3adrLZh5EdqqzxZR7dTbVcUps7+qzth9dDJ6LhfcRxB6lXcWi05bW0biKFNEMpGVHCstELkV1yhOvVs7IGD2vU8uyJ8NdyNgKI2CR20TuZPS7iEue7JG10r/VYC4+QWcapSKl2dVUurJRhPJ/XTWMpbTNPD05PstNh4nwVmOMl3NPkcZk+kCwdnuS6lis50fOu9ebpeTLZR5eKnjCK7GotybLPaZO6XCImAaZreA8AsyA2AaBu0QHKAIAgCAIAgCAIAgCAIDzlkDQXOIa0Akk6AAakk9SJNvSB80bU7StrcR+EShz6dsjGtjG800bgS0XtYvGY68X24L6Pg8OljYTqh0m0+vm/27FGc9z2+xYNZyn1VWeZwmklc86GR7Wksvu6LSWN+s91uxc9DglWP6+bYkvcvH+/6E7tb6RR2wPkrlmk+EYrO6eR2pia8nwfJvsL+iywHA2XmRx6NUPRYUeVe/wAf8+Owqdvcy0KOkjiY2ONjY2NFmsaA1oHYAubnOU5OUntk6WjzrsNhm/OMa6247iPEaqvdjVXe2tktV9lXsPRq5NkaU7s7O51/5rqhLg2O+20XY8VyF3aZ4HYuH9JL/B/4qL/odP8Auf6Eq4xd4pGHPhGGxStilnIkdlyxue1pOYlrbAAHUghFwjGg9Sb2SLNzbYOdcei7tIk9Dh0MItGwN6zvJ7ydStpTjVUrUFo1Nt9lr3N7MxTkQQBAEAQHnLC1ws4AoCN43sTSVGrmAPto4Xa8dVnts63ZqsZQUu5NVkWVvcHoilXshXU2sEvOs9SXf4SNHsLfFV5YqfVGwr4nvpYvmjDOP8zpVRPpz6xF2HueLtPde6ryqlHuXIWQt9iRXO1mKxy1Gdp6PNtHtcfxWTi5It1WRpbUjvhezVdUaxwljPXkuxvhcZj4ArKOO33Ib+Lwj0h1JvgfJWwkGd76g8WtvHH4kdI99wrMaYxNPdxG6zx0WNg+ycMLcrWMib6rGgeZ6/NS9ii229s31PSMZ6LQO3ih4e9kAQBAEAQBAEAQBAEAQBAEAQGo2owd1XTSU4lMAkAa97Whzsl+k0XPEadxKnxb/QWqzW9depjJbWiMYRyS4ZCQXtkqXb/jXdH7DA0EdjrrZ5H2gzLeifKvL9+5hGmKJvR0cUTAyNjImDc1jQ1o7gNAtPOcpvmk9skS12PZYnpWWKbVYjUVklNQ5WCMvF7MLjzZyvcTJdoGbQADiPDXzvslY4V+B1ePwvDx8WORltvm8Pj27dTZ7AbXTVMklPUhvOsBcHAZb5XBr2uG7MCRu337LmTGvlNuM+6KfGOF1Y8I3UP1Ze/80TX4Qy+XM3N6txfyVvaNFyS1vXQhnKVtLU0fMcwWjOJS7M3N6HN5ba6ekVVyrpV614m84Hw2nN9J6Tfq61rz3+xuJtnqWpfBUzNLpmsiIIe5oGU529EGx6TipXVGbUpdyjDOvx4Tprfqtvf0N4ZWggEgE7gSLnuCl2UFFvrorXDdsK+U1wDmXgilkj6A/u321116IKoxyJycl7jpr+E49caJdfXaT6+9E3ocYDqFtU63/biZ3UCGZnDzuFbU/U5jR2YzjlOhf7tfro1mwON1FTHJ8Iy86x7PRbl6EkTHsuOvVyjom5p83cs8VxKseyPofZa/VNpnvgmLTTVlZGSOYgMbGaal5beS57CPaFlCblOS8ER5ONCrHqn/AFS238N9CQtkB3EG29S7TKDi13Obr08NBg+LSyV1dA4jm4Pg/N2GvxsZc6546qGE25yj7tF/IxoV4tVq7y5t/J6N+SFMUDCnoYJQbhpvobW1678CvN7PdOPkamn2HoGPzshiY/1hGwO17baJpI9c5Puzaw4RE3gXd69MTPa0AWAsOxAcoAgCAIAgCAIAgCAIAgCAIAgCAIAgCAIAUBUe1OB1lDVPrKbMY3OdIXNGbJnN3tkbxYSTrut1EBau6qdU/SQOz4fnY2bjRxMjo10Xnrtp+8zqLa6OWjqnsijp6tkLnF7GgZg8hpkad41cCQb621KlhkKcJNLTSKt/CZ0ZVUJScq5SS6/RkRiwSN2HSVhLudbUiPhYg5Lk8c13Xvfgqihul2b67N7PLcc+OIkuRx/f9jK2qrJJaDDnyEudlq2lx1JEcjGNJPE2aNVldJyrg35kPDaY05uTCHb1fo2bLa0D+0sP/VUX3zlLe36aHyKXC0nw/IfnL6I8qjDzW4zLG+RzLPfle22ZrYR0A2/o6gHTrJ3rFxdmQ02SwujhcKhZGKe9d/Hff9DI5LIc1VUsf0rwva7tvIA7zXuGvXkmR/aGSWNTKPTqtfkZ1NUvGCvp73lE7qH958wFrfUduUyf8Hl89FGyEXxJXa6cvpP039USDD2Np8TmYNGS0cMgPC9OTEfHKQpV6tjXvRr7W78KEvGM2v8A7dfqRmKeQYa1zC6J+I4gQXDRzWzPcNDw0j/iUO2q+n9TNo4QlmOMtNU19vBtL92bParBKfD4YqulZzL4JIw/KT8ZE5wa9j7npXuNVJbBVpSj4FTAybM2yVFz2pJ634PwaPWpwptTitRHI53M/BoTIxri3nLE5Wuc2xy6k2G/RHDntab6aI4X/d8GE4r1uZ6fu7GsGLQ4dVYi1gaCG0UVPGXaEiEgXJN8rbgk/wCoWHOqpy+RdeNZnY1Df/zcn8/r7kZG0GD/AAWmiMpfK2SpZJiUrb5ntsb3trzQ3WHC3WsrIckFvrt7ZBiZCvvkopJqLVafg/38/ebzA8JpOfjqaCSNkWRzJo4tWSXsWEgOsxzTfeL6qWEI75oPoUcnIvVTpyYty3tN917/AJMlinNYEAQBAEAQBAEAQBAEAQBAEAQBAEAQBAEAQBAcFAU9Dj9Th1dL8KM8rDzjWtdI7KWueHMkYHnKdBbTdmIWs9LOqx8+2jtHg0Z+HD7vyxktb/LrvXXzMPZ3Bp6ltdNHGWsdDKI2jQOc+RrxGz1rBltPorCquUueSXcsZ+ZVQ6KpS24yTb+C1swY8aY3D5KItdzrqkSDQWAGTokXzZrttayjU9UuvXXZaliuedHLUlyqOvr+hlbWUUkNBhzJAWOy1biDoRzj2PaD1Gzhp3rO6DjXBPzIOG5FdubkTi+nq/omjZbW/KOH/qqL75ykuX8aHyKfDJJcPvXnL6I86uudQ4zLI+N78z3lrG+k9sw6OT1tSB5rFydeQ3okrrhm8KjWpJNa7+Gvf8jL5KA74bUhwyuEbg8eq7nRmb4G6zw9+klsh+0Ti8Srle14fkZvwY/2saW3QNWK7ygOv+JopdfxeTXTe/0KXOvuHp99eX0f/wCv2M3lOkdCYZ23uY6mn033miPN/wATfassl8upLzRDwWMbVOqXvjL8n1/RmRtNg748PpRG0yOo308uVurnCIWfbrOpPgvbINVry0R4WVGWXZzNJWKS37t9jE2nxynxCKKlpXGZ00sZks1w5uJrg57n3Ay2tuWNlkbUox8SXCxbcGyV93qqKevN9kkbbDvleq/ZYPeVKvxX8Cla/wDsa/8Ayl9EYFHhUVRiOKtlZe8dPGCd4bJD0svUeg3X6KwValbPfkW7MqdOFjcj7OT/AF6bPHC9pZaeFsMzc5pZhBVPs4lsBB5mewuS0gAEnquvIWuMdPw6MX4ULrPSVPXOuaK8/GP7HET6WXEaZ+H2JHOGrfEC2Lm8vRD9AC4u3Dfx6k9V2Jw+Z61dXh2RyvLkT773115aLCVs0IQBAEAQBAEAQBAEAQBAEAQBAEAQBAEAQBAEAQHR8YO8A9681s9Umux2DQvTzudebbe9hfrsLrzSPeZ61s7WXp4LIDqWDq3bl5o9Ta6HayHgsvQLIBZAcBgHBNHrbfc5sh4LIBlQHDWAbhZea0ett9zsvTwIAgCAIAgCAIAgCAIAgCAIAgCAIAgCAIAgCAIAgCAIAgCAIAgCAIAgCAIAgCAIAgCAIAgCAIAgCAIAgCAIAgCA/9k="/>
          <p:cNvSpPr>
            <a:spLocks noChangeAspect="1" noChangeArrowheads="1"/>
          </p:cNvSpPr>
          <p:nvPr/>
        </p:nvSpPr>
        <p:spPr bwMode="auto">
          <a:xfrm>
            <a:off x="155575" y="-1531938"/>
            <a:ext cx="5715000" cy="32004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036" name="Picture 12" descr="http://coaxhelicopters.com/wp-content/uploads/solidworks-logo2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0986" y="2167865"/>
            <a:ext cx="1588817" cy="889738"/>
          </a:xfrm>
          <a:prstGeom prst="rect">
            <a:avLst/>
          </a:prstGeom>
          <a:noFill/>
        </p:spPr>
      </p:pic>
      <p:pic>
        <p:nvPicPr>
          <p:cNvPr id="1038" name="Picture 14" descr="http://www.deanza.edu/cdi/images/CATIA-figure14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91808" y="3567700"/>
            <a:ext cx="2137459" cy="1490878"/>
          </a:xfrm>
          <a:prstGeom prst="rect">
            <a:avLst/>
          </a:prstGeom>
          <a:noFill/>
        </p:spPr>
      </p:pic>
      <p:pic>
        <p:nvPicPr>
          <p:cNvPr id="1040" name="Picture 16" descr="https://upload.wikimedia.org/wikipedia/commons/thumb/6/60/DS-CATIA-Logo.png/594px-DS-CATIA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9459" y="3329941"/>
            <a:ext cx="1757630" cy="1421294"/>
          </a:xfrm>
          <a:prstGeom prst="rect">
            <a:avLst/>
          </a:prstGeom>
          <a:noFill/>
        </p:spPr>
      </p:pic>
      <p:pic>
        <p:nvPicPr>
          <p:cNvPr id="1042" name="Picture 18" descr="http://www.solidsmack.com/wp-content/uploads/2011/06/creo-parametric-interface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96364" y="5186877"/>
            <a:ext cx="2423746" cy="1425946"/>
          </a:xfrm>
          <a:prstGeom prst="rect">
            <a:avLst/>
          </a:prstGeom>
          <a:noFill/>
        </p:spPr>
      </p:pic>
      <p:pic>
        <p:nvPicPr>
          <p:cNvPr id="1044" name="Picture 20" descr="https://upload.wikimedia.org/wikipedia/commons/7/7b/Logo_Creo_Parametric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1840" y="5488890"/>
            <a:ext cx="4121003" cy="603229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lang="pl-PL" sz="4400" dirty="0" err="1" smtClean="0"/>
              <a:t>Examples</a:t>
            </a:r>
            <a:r>
              <a:rPr lang="pl-PL" sz="4400" dirty="0" smtClean="0"/>
              <a:t> of CAD software</a:t>
            </a:r>
            <a:endParaRPr sz="4400" dirty="0"/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671732" y="1643574"/>
            <a:ext cx="7772400" cy="45743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lang="pl-PL" sz="3200" dirty="0" err="1" smtClean="0"/>
              <a:t>Autodesk</a:t>
            </a:r>
            <a:r>
              <a:rPr lang="pl-PL" sz="3200" dirty="0" smtClean="0"/>
              <a:t> </a:t>
            </a:r>
            <a:r>
              <a:rPr lang="pl-PL" sz="3200" dirty="0" err="1" smtClean="0"/>
              <a:t>Inventor</a:t>
            </a:r>
            <a:endParaRPr lang="pl-PL" sz="3200" dirty="0" smtClean="0"/>
          </a:p>
          <a:p>
            <a:pPr lvl="0">
              <a:buChar char="•"/>
              <a:defRPr sz="1800"/>
            </a:pPr>
            <a:endParaRPr lang="pl-PL" sz="3200" dirty="0" smtClean="0"/>
          </a:p>
          <a:p>
            <a:pPr lvl="0">
              <a:buChar char="•"/>
              <a:defRPr sz="1800"/>
            </a:pPr>
            <a:endParaRPr sz="3200" dirty="0"/>
          </a:p>
          <a:p>
            <a:pPr lvl="0">
              <a:buChar char="•"/>
              <a:defRPr sz="1800"/>
            </a:pPr>
            <a:r>
              <a:rPr lang="pl-PL" sz="3200" dirty="0" err="1" smtClean="0"/>
              <a:t>FreeCAD</a:t>
            </a:r>
            <a:endParaRPr lang="pl-PL" sz="3200" dirty="0" smtClean="0"/>
          </a:p>
          <a:p>
            <a:pPr lvl="0">
              <a:buChar char="•"/>
              <a:defRPr sz="1800"/>
            </a:pPr>
            <a:endParaRPr lang="en-US" sz="3200" dirty="0" smtClean="0"/>
          </a:p>
          <a:p>
            <a:pPr lvl="0">
              <a:buChar char="•"/>
              <a:defRPr sz="1800"/>
            </a:pPr>
            <a:endParaRPr sz="3200" dirty="0"/>
          </a:p>
          <a:p>
            <a:pPr lvl="0">
              <a:buChar char="•"/>
              <a:defRPr sz="1800"/>
            </a:pPr>
            <a:r>
              <a:rPr lang="pl-PL" sz="3200" dirty="0" err="1" smtClean="0"/>
              <a:t>OpenSCAD</a:t>
            </a:r>
            <a:endParaRPr sz="3200" dirty="0"/>
          </a:p>
        </p:txBody>
      </p:sp>
      <p:sp>
        <p:nvSpPr>
          <p:cNvPr id="1028" name="AutoShape 4" descr="data:image/jpeg;base64,/9j/4AAQSkZJRgABAQAAAQABAAD/2wCEAAkGBxATEhQUExQUERQWFBUVFBUXFhUWFRkVFBcWGBQWGhgYHCggGB4lHBUXITEhJSkrLi4uFx8zODMsNyktLisBCgoKDg0OGxAQGywkHyQsLCwsLCwsLCwvLCwuLSwsLCwsLCwsLCwsLC4sLCwsLywsLCwsLCwsLCwsLCwsLCwsLP/AABEIAKgBLAMBEQACEQEDEQH/xAAcAAEAAgIDAQAAAAAAAAAAAAAABgcEBQECAwj/xABMEAABAwIDAwgECQkHAwUAAAABAAIDBBEFEiEGMUEHEyJRYXGBkTJSobEUIzVCYnKSs8ElM1NzdIKissIVQ5PD0eHxJDTSFmSDhKP/xAAbAQEAAgMBAQAAAAAAAAAAAAAAAwQCBQYBB//EADsRAAICAgAEAgcGBQMEAwAAAAABAgMEEQUSITFBYRMiMlFxgbEGFDORodEjNELB8ENS4RUkcvFikqL/2gAMAwEAAhEDEQA/ALxQBAEAQBAEAQBAEAQBAEAQBAEAQBAEAQBAEAQBAEAQBAEAQBAEAQBAEAQBAEAQBAEAQBAEAQBAEAQBAEAQBAEAQBAEAQBAEAQBAEBxdAYtTiETPSe0dm8+Q1WLkl3JYU2T9lGH/wCo6W9uct3tdb3LH0sPeT/9PyNb5TOpq2KT0Hsf9VwPuWSkn2K86pw9paMhZEZygCAIAgCAIAgCAIAgCAIAgCAIAgCAIAgCAIAgCAIAgCAIAgCAIDxlqGN9Jwb3kBebSMowlLsjBnxuIbrv7hYe1YOxIsQw7JeRgT49J81rW9+p/BYO1+BahgR/qZqavEpHek8nsvYeQUcrGy9ViVx7I1FRUqFyNhXUaqpqlFKRerqNVPV63vY9Y3qJz12LkaE1po9afbGuh9CdxHU+0g/iuR4LKOTZHxIrOCYlveH5dDe4fyqzDSaBkn0o3Fh+y64PmFPHPf8AUjWX/ZWL61T15P8AdfsSjDeUfDpbBz3wE8JGkD7TbtHiVZhlVy8TS5HAM2rqo8y8v82SejropW5opGSt62ODh5gqdSUuzNTZVOt6nFp+ZkLIjOUAQBAEAQBAEAQBAEAQBAEAQBAEAQBAEAQBAEAQGPWVTImOe82a0XJ9i8ckltmddcrJKMe7NPUbQG3RZpwcTcez/VRO33F6GB11JmBLisr/AJ9h1N092qwdjZahiVx8DGuse5OlrsdXOsvGZJbMWedYORPCs1lTVKNyLldRqqmqUUpF2uo1VRVKJyL1dRrpp1G2W4V6MZzliTJaOq8PTlAcxSuYczXFjh85pLT5hZxbXYisqhNamk15kowPa3FhYRPfUAcJG84PF56X8St133Lt1NDmcK4a1uS5X5PX6dv0Jvs9t8XzxU1S2Ns0pIbzL8wBDS452n0B0TxO8d6v1WyfSSOSzcGmrcqZ7S9/+fsTxTmrCAIAgCAIAgCAIAgCAIAgCAIAgCAIAgCAIAgIvymPthtT3MH2pWD8VBkv+GzZ8GW82v4/2ZR2G45VQH4qVzR6pN2+R0WtjNx7HcXYlV3tIlWHbfNNhUQ3+nEcp78p0U0b1/UjWWcJkutUvkySUOK0s/5mobm9SToO9u9SqUZdmULKbqvxIfNdTvWiZgu5ht1jUeYXklJGVUq5dEzT1FcFDKRsa6jWVFX2qKUi7XUauoqVE2Xa6jAlmusGy1GGjxWJIcEr082e1JSSym0bHSH6IJ9qzjW32RXtyqqlucjZSYIyEXq6iKm+hfPL9lu5WI4r/qNRdxyC6VLZgT7S0EOlPTuqHfpJzZveGD8VYjTCPgau3iGTb3lpeRpsS2orJxldIWM/RxjIzybvWe/cVVDb2+pncmY/KlH+tP8AI5ZVP1iDNjqln0+rZoAgCAIAgCAIAgCAIAgCAIAgCAIAgCAIAgCAICJ8qXyZUd8P30agyfwmbXgn89X8/oygwFqT6EkcgLwy0c2QaRtsL2irIPzczgPVJzN8ipI3Tj2ZUu4dj3e1E3jdso5dKmmY8+vH0HeSk9PF+0il/wBJsr60WP4PqecrKGXWGd0R9SUafaGixcYS9lksLMqr8SG170amtw6Zmtg9vrMIcPYoZVtGwoyq5+T8zBDSdwJWCi32LM7YQW2z1DIW6zTsjHqjpv8AIKeGO33NVfxiuHSC2zq/aOhi/M07qh3rzOs3vDG/irMaYR8DTXcSybez0vI19ftlXSjKJOZZ6kQEYt4anzUu9dijyNvcns0JJJuSSeJOpXmyRR0e1JTuke1jfSe5rW33XcbC/mvO5k9RTbLMwDkmMgDpZS4HhDYAf/I8a92VTKn3mts4kl0gjW4Dg3wPH4abPznNzN6VrXD4c406wHgeC8jHlnokuu9Li8x9DqyaQIAgCAIAgCAIAgCAIAgCAIAgMepq44xmke2MdbnBo8yvHJLuZwrnN6it/A1Um2GHDQ1UJ7nB38t1H6ev3ltcMzH/AKcvyZ2g2tw52gqob9rw3+ayK6v3nkuG5ce9cvyZt4pWuF2kOB3EEEeYUqeym4uPRo9EPAgCAifKl8mVHfD99GoMn8Jm14H/AD1fz+jKFstOfRUiZcnGyjK2V7pr8zFbM0EjO917NuNQABc26wrWNSrHt9jRcc4nLFgoV+1L9EWy3ZWgAs2mib3MAP8Av4rYqqC8DjJZ2RLvN/mRbaPk6p3tLoW824eoAD9kdF3kD2qOeNCRdxeN5VL6y5l5lVYjQSQPySDrLXfNcOsey43i/ctdbTKD6na8P4nVlx3F9fcY1lCbM9Inub6JLe4r3bI5Vxl3RqcdL2vAzHpMa7f13/0VymK1s5niFjdjj4I1NlMa/R2AXhkkTbZPk9mq2MlLxHG+5aA0vkIDiCbaBo00Nz12Ukam+pSuzVW+VLbLAbyPUjosl3xv3iUvzPv1Fosy3cL9qk9EtFNZ9nNvwKk2XiIrImuFnNe7MDwcwOJHgWqGK9dGzvmnjtn0ts221LD2szfbJd+KtnPFJ4XV87tLn/8AeytFuLYw9jT5NCrp/wAQ2846xD6DVg1AQBAEAQBAEAQBAEAQBAEAQBARXEtgqGeR0sglL3EknnXneb2FybDsGgUEsaEntm0o4zlUQUK2kvgjEk5MsPO7nm9okv8AzAqN4dTLMftHmrxT+Rq6/kqZlPMVDw62gkDXA9l2AW77HuUU8COvVZdp+1Nu/wCLBNeXQgeGYpUUExLHFhjeWyxg9B2Q2e0jcdxF1SrsnVPR0eTiUZ2Ptrutp+K/z3H0G0reHzJnZegICKcqPyZUd8P38agyfwmbbgf89X8/oyhlpz6OXDyLkfBZxx+EEnuMcdvaCtnhewzhvtOn96j/AOP92eHKRttWUcvN04jsGRuJe0uuXuseIsLf8q1OXKtmixqlbYoPxMnYXlAFY7mZ2NintduUnJJYXNr6tOhOW50G9RVXqfTxL+fwmePHnXWJ5co+BNkZnFhmO/1ZN7X+OoP+6ksgprTKeJkyx7VOJUcd+IsQSCOojQjzC0048r0fTMa9XVqa8T1AWJPsx9oaTNUUzCcueKFua17ZnuF7cbK/WvVRx+dP+JNlq4ByT4c1oc8vq37iXkxsBtrZjDfjxc5W1WjnZ5tku3QrHlK2YZh9WIoy50b4hKwu1tmc9pZfjbL32IuorI6ZsMS92R6l08nEGSniadCynhafrOF3e0FWIrojU3PmsbJeXL0iPnfFaIQYzWN9V8ko7BMGvA8pbKFL1zZzs3jIvuEiKJoO6OMA9zG6+5Ss1sVtnzvycSufitK93pOnc53e5ryfaVVg/XN/lR1i/kfTatnPhAEAQBAEAQBAEAQBAEAQBAEAQBAaXarHWUdO6R1i70Y2+tIdw7uJ7AVFdaq47Zd4fhTy7lXHt4v3IqTYjBX1lWC+7mMcJZ3nib5g3vc7h1Zlq8at22cz7HbcYzIYeL6OPdrSXl2+hegW5PnhygCAifKl8mVHfD99Eq+T+Eza8D/n6/n9GUQtOfSywOSHGGxVEkDzYTAFl93OMvp3lpP2Qr2HZqTi/E5b7TYjnXG6K9no/gSblI2XdUgTRNzva3I9nFzLkgjrIJOnb2LYtb6HFQk4SUl3RUcDZKaVkgv0JGua7dq118ruo6W6jfwWvsplXLmXY7LC4hXmUOizpJrXxLhxHaKhqqaURzxl2QuDHHI+7Olo19ifR4K7G2EuzOXvwMil+vBlO1BaZpS0gguvcEEXLRm3fSutdk65+h2fApS+7JSXY7NaqxumzE25baSn/ZIj7XrYQ7I5K/1rJfFl97HYiJYg71445B++2594V2L6HLWLlk0Qbl5wwyCikGnxrqc6cZcrmeWR/msLFss4k+XZONkvzbyOL8o7mtFv5ipEVH3MuhxQSTVMXGF8Y8JImPHtzIeFe7bYb+V6d4Gk7IWHvbNZ/hlyeRWOvW2Tuf8ACUfMme2lZzdDVuBseYlAO6znNLWnzcEm+jPMePNYl5lJcmo/KVH+t/ocqlT9c6DOjrGZ9NK6cyEAQBAEAQBAEAQBAEAQBAEAQBAa3HMZgpYjLM7KNwA9JzuDWjif+dywnYoLcizi4luTYq61tlUGGtxmpzgZIm9EONzHE3iB67zoTbfpewstY4zyZb7I7NWY3BqOXvN/m/2RauAYLDSQiKIaDVzj6T3He5x6/doBoFsq641x0jjMvLsyrXZY+v08jaKQrBAEBE+VL5MqO+H76JQZP4TNrwP+er+f0ZRNlpj6UejMws4XFiLOFxZw1FncDcexZpNdURTlXLcJNdfAt7YbbptQGwVDg2caNfubL1djX9nHh1DZ0ZHP0l3OE4vwaWNJ2VdYfT/g2u0ey8FSHOsGSne62jux7fnd+/v3K0+poU3F7RUePbPvp3Ou0hrfSbvyjg4H5zO3h3XtQvx9etA6zhXGufVV7+DMCONUXs6hNJdD3axeGMpGFygttLT/ALJF73q+uyOWl1sl8WWJyT4leGBpOuV8X2CS3+FoVut7ic/mw5bn5kn26oRNS674pYp298TwXfwlyza2QQly7PbZXSlj63Znebjb2WXpgRTYrFxJiVcRulL7f/WkMY9hJTZ61okmNUJkno5AAeameXdjHQyWt++2PzQ8NHys1Qbh0jbgc5JEwdpDxJYeEZ8iorXqJdwI7uXkVtycD8pUf63+hyq0+2b3iK1jP5H0ur5yoQBAEAQBAEAQBAEAQBAEAQBAa7Fq98bbRRPnkN8rB0W6cXyO6LBr39QKwk2u3Vk1NcZv15cq8f8A0RiLYuWpl5/EZedd82CO4iYPVvvI3Xta9tSVB93c3zWPfkbZ8Wjj1+iw4698n3f7Evjjjhjs1rY42N0DQA1rQL6AKduMI78EaZynbPbe2yGYhtVPI7LF8W0mzbC7zfd127h5rmsji11kuWrp9Tf08LqrjzW9fod4cKxN+pe9l/WmcPY0my9jicQs6uTXz/Yxlk4EOijv5fuZUeCYk3dUDxlkd72qeGDnx/1P1b/sQzzMKX+n+iRusKhq2kieSOQW0sLOv32At4LZ4sMmPS6SZrsidEutUWjUcqXyZUd8P38amyPw2XOCfz1fz+jKLstPo+k7Lp5PBFPh0bXtDiwyRu8HEgH90tW3xmpVI+c8bjKrNlrfXr+f/JAOUXDWQVFmRtYzMB0Ra4ezM0m2m8OFwAo8ipJc0UXuC8QtnZ6K2W0/eSDYjbd3RgqnZho2OYnXsbIePUHb+vrWNGT/AEyM+LcGSTuoXxX7Ev2hw5s0Z0u5oJb2ji09h96vdzl02mU5U0fNSuj4CzmfUdfL5EOb+6tVkV8sjuOFZrup690ejY1WNi5mu5Rh8dT/ALHF73q+vZRz8es5fFmw5M8R5s2v6MzHH6r7A+xpVih9NGp4pDUlIuisYHsew7nNc0/vAj8VOaswqN3MUzM391C0u4asZd3uKHsV1Ke5KKxwlic43POvY4needbvP7zvYsYvZLbBx0XSXrIhK65Zar4mnj9aVz/8NmX/ADVXvfTRteFQ3NyIpydj8pUf63+hyr0e2bnii1jP5H0otgciEAQBAEAQBAEAQBAEAQHlUztY1z3aNa0udYEmzRc6DU6DcESbekCuMV5X4WEiCkqZyDbM4c0w9o0c7zaFv6OAWTW7LIx+e3/nzIpWpdkaGp5aaoa/A44xwzvk9+UK/H7NVP8A1t/JfuR+nfuOtPy3TX6VJE4fRlc0+ZaVk/srFr1bf0/5PPvHkSvAuVvDpyGy56Rx0vJYx3/WN3d7gAtXlfZ/LpXNH1l5d/yJI3RZOaiJskbm/Ne0i/Y4W/Fc/bDni4PxLEJ8klJeBWT2yQS2Oj43A+I1B7QfxXEyjPHu690zsIyhk0+TLGwfEmTxh7dDuc3i13ELsMTJhkVqSOUyceVE3GRnq0QBARPlR+TKjvh+/iUGR+GzacE/nq/n9GUeGrUH0jZYfJJioZJLTONhJ8ZH9dos8d5aAf3Cr2HPTcWcl9pcXmUb14dH/YlG3Gzoqo9PSy5TbfYHM1w6y12tuNyr0o8y0crTa6pqa8CoamhlgOSZtuo/Md9U8e7eOK1dlMoM7nD4jXfDv19xdeCl/wAHg5y+fmo81998ovft61s698i2cTl8vp58nbbKz2tiAnh+kyUeDHR2/nKq5a6I2/A56ckYkca150TkablKHx9P+xw+96vP2UainrKXxZqdnJ8sjhwcz2gi3vKkofraKvFK91KXuL+oKznIo5PXY13iQCVbOfNRtzV5MPqze14Hs8ZRzY9rgvJPSJKouU0kVFsHJlc628ZJAO1h/wBwoapbk0bLOp1VGReee+vkpzUlVcrVRmqYGepCXfbeRb/8/aqmRI3/AAeHquRr+T4flKj/AFv9DlDj+2bHiy1jP5H0kticeEAQBAEAQBAEAQBAEAQBAYeK4lDTRPmmeI42C7nHyAA3kkkAAakkLOmmd01XBbbPG9dWY+zmMsrKdlRG17GSZsokADrNc5t7AkWOW413ELPJx5Y9jqk9te4J7Wzri2zlFUtInp4pbjeWAPHc8Wc09oIWVOXfS91za+Z44p90fNu2eFR0tbUU8ZLmRvAaTqbOa11ieNs1r9i+k8MyZ5OLCyfd9/kULI8stI+g+TmKRuGUYk1dzLTrwYbmMeDC0eC+ecTcHl2OHbb/AM/MvQ9lHvtNgfPtzs0laNPpD1T+C53iOCr480faRs8DNdEtP2WQ/B8SfTy5rG18sjOsDf3EarnsTJni29e3ije5WNHJr6d/AsimqGvaHNOZrhcHsXY12RsipRfRnKTg4ScX3R7KQxInypfJlR3wffxKHI/DZtODdM2v5/RlKtatOfRHIyaV72Oa9hLXtIc1w3gjcVlGTi00VroRtg4S6plwbM7URVTACQyYDpx9dt7mX3j2jjwJ2tV6mvM4HP4dZjT98fBm2ljad7Qe8AqbWzXptdjyqJcrS48PfwXp4VZj8zZKkNbrzLC1x4Z5C1zm+AazzVDLnvSRv+EVuKcn4iOJUjdORHeUsf8AUQfskXverj7Io43Vy+LI1Qvyvae23mLL2t6kjLNr5qJF1bC1mejZrcsc9h8HXaPsuar5yRruVWptQOb+kliZ5HnP8tR2vUS5gQ57UVbhdU6FweyxNrEEGxB3jTuVGNjjLZ1FuJG6rkZLKzlEqTG1kMbYiGgF7jzjrgWuBYAeN1M8n3GthwVJ+s9kVqqmWZ5kme6R53ud1DcBwA7Aq07HJm6xsWNS0lo3ewbwMSoyTYc7/S5Z4/tlXjD/AO3aPpFrgd2q2RxpygCAIAgCAIAgCAIAgCA4KApjayvfjOJR4fA4imheTK8cSw2lk7QL5G9rr8RbrMKqPDcN5di9eXSPz/zb8ivJ88uVdi4qSnZGxsbGhjGNDWtG4NaLNA8AuUlJyk5S7ssJaNZtXtBFQ0z55DuFmMvYvkI6DB328ACeCsYeJPKuVcP/AEveYykorbKD2NwGXFa5xku5mfnqp+oFnOJLB1Fxu0dQueC7viOXDh2Iq4d9aj+5ThF2S2z6TY0AWAsBoB2DgvnfcvHZARLbDBbgzsGo/ODrHr9449nctDxbB5l6aC6+JueGZvK/RTfTwMHZDFjG/mnHoPPR+i8/gffZVeE5jhP0Uuz7FnimJzR9LHuu5O11Bzpg4zhsdTBJDJq2RpabaEcQQeBBAPgsZRUlpmdVsqpqcHpoqHF+T+tguYiKhnAOsx/df0Xebe5Up4f+06jG+0KfS1fNEdfIY3ZJmOhf1PBbfuvvHaFUlVKPdG5qzKrluEtmZE0GxB7QR18CsU2mLNSWmbykx+uZYCZzh1PDX/xOBd7VPHJmvE1N3DMeb3rXwOa3FqyYWdK5o6mBrfba48DdZPKmyvHhdMXtmNSUTWCwFh+J3ntPaoHJye2XYpQWkZ8cK80YykQ7lJ/7mEdVNH/M9W5eyiLEW9/EizVGnpl6UFKLiyW7MbZCkhkYYnSuc8OYMway9srrnUjc3QDXrCtrIWuxoZ8HfP0fQ1WPbR1VZYSloY12ZsbBZoNiL3NyTYkalQWXORssTh8auq7mtAVc2yWg+Vo3leqLfYxnbCC6sycMw6rqT/08Lnj1yMrPtOsPJTxx2+5rL+L1w6In+x3JxOyZk80gc9hu1jAcoJBGrjv39StQpUepocriM7+hcGG0zo2WJud/YFMa4y0AQBAEAQBAEAQBAEAQEH5V9qjRUmWN2Wee7I+trf7yTssDYHrcOpbjgmB97yPWXqx6v+y/zwIrZ8qMXkc2Y+C0nPvFpagNdrvbCPzTey9y4/WA4KTjud94yOSPsw6L4+LFMNL4kn2o2opaGPnJ32JvkjFjI8jg1v4nQcStbh4N2VPkqXz8F8TOU1FbZTDmYltBVZgBFBGcoOpihabEi+nOSEW3Wvp6I3dhGWLwWrW+ax/m/wBl/nUq+ta/IuXAMJo8OhbBG5sY9JznuaHvcd73HidO4WsNAuKzs932Oy6XV/50LtdMmtQWzYf2rTfpov8AEZ/qqP3uj/evzJfu13+x/kzo7GqUf30Xg9p9yxedjr+tfmZLEvf9D/IwqzaekaDZxkPqtadfEiyrXcUxoxa3snq4dkSa6aILSQPe9rYwcxIy24dvcOtcxTCVlqVfvOkunGupub6aLWC7pdjjDleg4sgNbiOCU8zS2SNrgd4IBHkRZeNbPYylF7TIRivJi0XdSyOhPq+mz7LjceDvBQTxoS8jZ0cWvr6SfMvMi9Xh1dTE87CZWj58V3adrLZh5EdqqzxZR7dTbVcUps7+qzth9dDJ6LhfcRxB6lXcWi05bW0biKFNEMpGVHCstELkV1yhOvVs7IGD2vU8uyJ8NdyNgKI2CR20TuZPS7iEue7JG10r/VYC4+QWcapSKl2dVUurJRhPJ/XTWMpbTNPD05PstNh4nwVmOMl3NPkcZk+kCwdnuS6lis50fOu9ebpeTLZR5eKnjCK7GotybLPaZO6XCImAaZreA8AsyA2AaBu0QHKAIAgCAIAgCAIAgCAIDzlkDQXOIa0Akk6AAakk9SJNvSB80bU7StrcR+EShz6dsjGtjG800bgS0XtYvGY68X24L6Pg8OljYTqh0m0+vm/27FGc9z2+xYNZyn1VWeZwmklc86GR7Wksvu6LSWN+s91uxc9DglWP6+bYkvcvH+/6E7tb6RR2wPkrlmk+EYrO6eR2pia8nwfJvsL+iywHA2XmRx6NUPRYUeVe/wAf8+Owqdvcy0KOkjiY2ONjY2NFmsaA1oHYAubnOU5OUntk6WjzrsNhm/OMa6247iPEaqvdjVXe2tktV9lXsPRq5NkaU7s7O51/5rqhLg2O+20XY8VyF3aZ4HYuH9JL/B/4qL/odP8Auf6Eq4xd4pGHPhGGxStilnIkdlyxue1pOYlrbAAHUghFwjGg9Sb2SLNzbYOdcei7tIk9Dh0MItGwN6zvJ7ydStpTjVUrUFo1Nt9lr3N7MxTkQQBAEAQHnLC1ws4AoCN43sTSVGrmAPto4Xa8dVnts63ZqsZQUu5NVkWVvcHoilXshXU2sEvOs9SXf4SNHsLfFV5YqfVGwr4nvpYvmjDOP8zpVRPpz6xF2HueLtPde6ryqlHuXIWQt9iRXO1mKxy1Gdp6PNtHtcfxWTi5It1WRpbUjvhezVdUaxwljPXkuxvhcZj4ArKOO33Ib+Lwj0h1JvgfJWwkGd76g8WtvHH4kdI99wrMaYxNPdxG6zx0WNg+ycMLcrWMib6rGgeZ6/NS9ii229s31PSMZ6LQO3ih4e9kAQBAEAQBAEAQBAEAQBAEAQGo2owd1XTSU4lMAkAa97Whzsl+k0XPEadxKnxb/QWqzW9depjJbWiMYRyS4ZCQXtkqXb/jXdH7DA0EdjrrZ5H2gzLeifKvL9+5hGmKJvR0cUTAyNjImDc1jQ1o7gNAtPOcpvmk9skS12PZYnpWWKbVYjUVklNQ5WCMvF7MLjzZyvcTJdoGbQADiPDXzvslY4V+B1ePwvDx8WORltvm8Pj27dTZ7AbXTVMklPUhvOsBcHAZb5XBr2uG7MCRu337LmTGvlNuM+6KfGOF1Y8I3UP1Ze/80TX4Qy+XM3N6txfyVvaNFyS1vXQhnKVtLU0fMcwWjOJS7M3N6HN5ba6ekVVyrpV614m84Hw2nN9J6Tfq61rz3+xuJtnqWpfBUzNLpmsiIIe5oGU529EGx6TipXVGbUpdyjDOvx4Tprfqtvf0N4ZWggEgE7gSLnuCl2UFFvrorXDdsK+U1wDmXgilkj6A/u321116IKoxyJycl7jpr+E49caJdfXaT6+9E3ocYDqFtU63/biZ3UCGZnDzuFbU/U5jR2YzjlOhf7tfro1mwON1FTHJ8Iy86x7PRbl6EkTHsuOvVyjom5p83cs8VxKseyPofZa/VNpnvgmLTTVlZGSOYgMbGaal5beS57CPaFlCblOS8ER5ONCrHqn/AFS238N9CQtkB3EG29S7TKDi13Obr08NBg+LSyV1dA4jm4Pg/N2GvxsZc6546qGE25yj7tF/IxoV4tVq7y5t/J6N+SFMUDCnoYJQbhpvobW1678CvN7PdOPkamn2HoGPzshiY/1hGwO17baJpI9c5Puzaw4RE3gXd69MTPa0AWAsOxAcoAgCAIAgCAIAgCAIAgCAIAgCAIAgCAIAUBUe1OB1lDVPrKbMY3OdIXNGbJnN3tkbxYSTrut1EBau6qdU/SQOz4fnY2bjRxMjo10Xnrtp+8zqLa6OWjqnsijp6tkLnF7GgZg8hpkad41cCQb621KlhkKcJNLTSKt/CZ0ZVUJScq5SS6/RkRiwSN2HSVhLudbUiPhYg5Lk8c13Xvfgqihul2b67N7PLcc+OIkuRx/f9jK2qrJJaDDnyEudlq2lx1JEcjGNJPE2aNVldJyrg35kPDaY05uTCHb1fo2bLa0D+0sP/VUX3zlLe36aHyKXC0nw/IfnL6I8qjDzW4zLG+RzLPfle22ZrYR0A2/o6gHTrJ3rFxdmQ02SwujhcKhZGKe9d/Hff9DI5LIc1VUsf0rwva7tvIA7zXuGvXkmR/aGSWNTKPTqtfkZ1NUvGCvp73lE7qH958wFrfUduUyf8Hl89FGyEXxJXa6cvpP039USDD2Np8TmYNGS0cMgPC9OTEfHKQpV6tjXvRr7W78KEvGM2v8A7dfqRmKeQYa1zC6J+I4gQXDRzWzPcNDw0j/iUO2q+n9TNo4QlmOMtNU19vBtL92bParBKfD4YqulZzL4JIw/KT8ZE5wa9j7npXuNVJbBVpSj4FTAybM2yVFz2pJ634PwaPWpwptTitRHI53M/BoTIxri3nLE5Wuc2xy6k2G/RHDntab6aI4X/d8GE4r1uZ6fu7GsGLQ4dVYi1gaCG0UVPGXaEiEgXJN8rbgk/wCoWHOqpy+RdeNZnY1Df/zcn8/r7kZG0GD/AAWmiMpfK2SpZJiUrb5ntsb3trzQ3WHC3WsrIckFvrt7ZBiZCvvkopJqLVafg/38/ebzA8JpOfjqaCSNkWRzJo4tWSXsWEgOsxzTfeL6qWEI75oPoUcnIvVTpyYty3tN917/AJMlinNYEAQBAEAQBAEAQBAEAQBAEAQBAEAQBAEAQBAcFAU9Dj9Th1dL8KM8rDzjWtdI7KWueHMkYHnKdBbTdmIWs9LOqx8+2jtHg0Z+HD7vyxktb/LrvXXzMPZ3Bp6ltdNHGWsdDKI2jQOc+RrxGz1rBltPorCquUueSXcsZ+ZVQ6KpS24yTb+C1swY8aY3D5KItdzrqkSDQWAGTokXzZrttayjU9UuvXXZaliuedHLUlyqOvr+hlbWUUkNBhzJAWOy1biDoRzj2PaD1Gzhp3rO6DjXBPzIOG5FdubkTi+nq/omjZbW/KOH/qqL75ykuX8aHyKfDJJcPvXnL6I86uudQ4zLI+N78z3lrG+k9sw6OT1tSB5rFydeQ3okrrhm8KjWpJNa7+Gvf8jL5KA74bUhwyuEbg8eq7nRmb4G6zw9+klsh+0Ti8Srle14fkZvwY/2saW3QNWK7ygOv+JopdfxeTXTe/0KXOvuHp99eX0f/wCv2M3lOkdCYZ23uY6mn033miPN/wATfassl8upLzRDwWMbVOqXvjL8n1/RmRtNg748PpRG0yOo308uVurnCIWfbrOpPgvbINVry0R4WVGWXZzNJWKS37t9jE2nxynxCKKlpXGZ00sZks1w5uJrg57n3Ay2tuWNlkbUox8SXCxbcGyV93qqKevN9kkbbDvleq/ZYPeVKvxX8Cla/wDsa/8Ayl9EYFHhUVRiOKtlZe8dPGCd4bJD0svUeg3X6KwValbPfkW7MqdOFjcj7OT/AF6bPHC9pZaeFsMzc5pZhBVPs4lsBB5mewuS0gAEnquvIWuMdPw6MX4ULrPSVPXOuaK8/GP7HET6WXEaZ+H2JHOGrfEC2Lm8vRD9AC4u3Dfx6k9V2Jw+Z61dXh2RyvLkT773115aLCVs0IQBAEAQBAEAQBAEAQBAEAQBAEAQBAEAQBAEAQHR8YO8A9681s9Umux2DQvTzudebbe9hfrsLrzSPeZ61s7WXp4LIDqWDq3bl5o9Ta6HayHgsvQLIBZAcBgHBNHrbfc5sh4LIBlQHDWAbhZea0ett9zsvTwIAgCAIAgCAIAgCAIAgCAIAgCAIAgCAIAgCAIAgCAIAgCAIAgCAIAgCAIAgCAIAgCAIAgCAIAgCAIAgCAIAgCA/9k="/>
          <p:cNvSpPr>
            <a:spLocks noChangeAspect="1" noChangeArrowheads="1"/>
          </p:cNvSpPr>
          <p:nvPr/>
        </p:nvSpPr>
        <p:spPr bwMode="auto">
          <a:xfrm>
            <a:off x="155575" y="-1531938"/>
            <a:ext cx="5715000" cy="32004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034" name="AutoShape 10" descr="data:image/jpeg;base64,/9j/4AAQSkZJRgABAQAAAQABAAD/2wCEAAkGBxATEhQUExQUERQWFBUVFBUXFhUWFRkVFBcWGBQWGhgYHCggGB4lHBUXITEhJSkrLi4uFx8zODMsNyktLisBCgoKDg0OGxAQGywkHyQsLCwsLCwsLCwvLCwuLSwsLCwsLCwsLCwsLC4sLCwsLywsLCwsLCwsLCwsLCwsLCwsLP/AABEIAKgBLAMBEQACEQEDEQH/xAAcAAEAAgIDAQAAAAAAAAAAAAAABgcEBQECAwj/xABMEAABAwIDAwgECQkHAwUAAAABAAIDBBEFEiEGMUEHEyJRYXGBkTJSobEUIzVCYnKSs8ElM1NzdIKissIVQ5PD0eHxJDTSFmSDhKP/xAAbAQEAAgMBAQAAAAAAAAAAAAAAAwQCBQYBB//EADsRAAICAgAEAgcGBQMEAwAAAAABAgMEEQUSITFBYRMiMlFxgbEGFDORodEjNELB8ENS4RUkcvFikqL/2gAMAwEAAhEDEQA/ALxQBAEAQBAEAQBAEAQBAEAQBAEAQBAEAQBAEAQBAEAQBAEAQBAEAQBAEAQBAEAQBAEAQBAEAQBAEAQBAEAQBAEAQBAEAQBAEAQBAEBxdAYtTiETPSe0dm8+Q1WLkl3JYU2T9lGH/wCo6W9uct3tdb3LH0sPeT/9PyNb5TOpq2KT0Hsf9VwPuWSkn2K86pw9paMhZEZygCAIAgCAIAgCAIAgCAIAgCAIAgCAIAgCAIAgCAIAgCAIAgCAIDxlqGN9Jwb3kBebSMowlLsjBnxuIbrv7hYe1YOxIsQw7JeRgT49J81rW9+p/BYO1+BahgR/qZqavEpHek8nsvYeQUcrGy9ViVx7I1FRUqFyNhXUaqpqlFKRerqNVPV63vY9Y3qJz12LkaE1po9afbGuh9CdxHU+0g/iuR4LKOTZHxIrOCYlveH5dDe4fyqzDSaBkn0o3Fh+y64PmFPHPf8AUjWX/ZWL61T15P8AdfsSjDeUfDpbBz3wE8JGkD7TbtHiVZhlVy8TS5HAM2rqo8y8v82SejropW5opGSt62ODh5gqdSUuzNTZVOt6nFp+ZkLIjOUAQBAEAQBAEAQBAEAQBAEAQBAEAQBAEAQBAEAQGPWVTImOe82a0XJ9i8ckltmddcrJKMe7NPUbQG3RZpwcTcez/VRO33F6GB11JmBLisr/AJ9h1N092qwdjZahiVx8DGuse5OlrsdXOsvGZJbMWedYORPCs1lTVKNyLldRqqmqUUpF2uo1VRVKJyL1dRrpp1G2W4V6MZzliTJaOq8PTlAcxSuYczXFjh85pLT5hZxbXYisqhNamk15kowPa3FhYRPfUAcJG84PF56X8St133Lt1NDmcK4a1uS5X5PX6dv0Jvs9t8XzxU1S2Ns0pIbzL8wBDS452n0B0TxO8d6v1WyfSSOSzcGmrcqZ7S9/+fsTxTmrCAIAgCAIAgCAIAgCAIAgCAIAgCAIAgCAIAgIvymPthtT3MH2pWD8VBkv+GzZ8GW82v4/2ZR2G45VQH4qVzR6pN2+R0WtjNx7HcXYlV3tIlWHbfNNhUQ3+nEcp78p0U0b1/UjWWcJkutUvkySUOK0s/5mobm9SToO9u9SqUZdmULKbqvxIfNdTvWiZgu5ht1jUeYXklJGVUq5dEzT1FcFDKRsa6jWVFX2qKUi7XUauoqVE2Xa6jAlmusGy1GGjxWJIcEr082e1JSSym0bHSH6IJ9qzjW32RXtyqqlucjZSYIyEXq6iKm+hfPL9lu5WI4r/qNRdxyC6VLZgT7S0EOlPTuqHfpJzZveGD8VYjTCPgau3iGTb3lpeRpsS2orJxldIWM/RxjIzybvWe/cVVDb2+pncmY/KlH+tP8AI5ZVP1iDNjqln0+rZoAgCAIAgCAIAgCAIAgCAIAgCAIAgCAIAgCAICJ8qXyZUd8P30agyfwmbXgn89X8/oygwFqT6EkcgLwy0c2QaRtsL2irIPzczgPVJzN8ipI3Tj2ZUu4dj3e1E3jdso5dKmmY8+vH0HeSk9PF+0il/wBJsr60WP4PqecrKGXWGd0R9SUafaGixcYS9lksLMqr8SG170amtw6Zmtg9vrMIcPYoZVtGwoyq5+T8zBDSdwJWCi32LM7YQW2z1DIW6zTsjHqjpv8AIKeGO33NVfxiuHSC2zq/aOhi/M07qh3rzOs3vDG/irMaYR8DTXcSybez0vI19ftlXSjKJOZZ6kQEYt4anzUu9dijyNvcns0JJJuSSeJOpXmyRR0e1JTuke1jfSe5rW33XcbC/mvO5k9RTbLMwDkmMgDpZS4HhDYAf/I8a92VTKn3mts4kl0gjW4Dg3wPH4abPznNzN6VrXD4c406wHgeC8jHlnokuu9Li8x9DqyaQIAgCAIAgCAIAgCAIAgCAIAgMepq44xmke2MdbnBo8yvHJLuZwrnN6it/A1Um2GHDQ1UJ7nB38t1H6ev3ltcMzH/AKcvyZ2g2tw52gqob9rw3+ayK6v3nkuG5ce9cvyZt4pWuF2kOB3EEEeYUqeym4uPRo9EPAgCAifKl8mVHfD99GoMn8Jm14H/AD1fz+jKFstOfRUiZcnGyjK2V7pr8zFbM0EjO917NuNQABc26wrWNSrHt9jRcc4nLFgoV+1L9EWy3ZWgAs2mib3MAP8Av4rYqqC8DjJZ2RLvN/mRbaPk6p3tLoW824eoAD9kdF3kD2qOeNCRdxeN5VL6y5l5lVYjQSQPySDrLXfNcOsey43i/ctdbTKD6na8P4nVlx3F9fcY1lCbM9Inub6JLe4r3bI5Vxl3RqcdL2vAzHpMa7f13/0VymK1s5niFjdjj4I1NlMa/R2AXhkkTbZPk9mq2MlLxHG+5aA0vkIDiCbaBo00Nz12Ukam+pSuzVW+VLbLAbyPUjosl3xv3iUvzPv1Fosy3cL9qk9EtFNZ9nNvwKk2XiIrImuFnNe7MDwcwOJHgWqGK9dGzvmnjtn0ts221LD2szfbJd+KtnPFJ4XV87tLn/8AeytFuLYw9jT5NCrp/wAQ2846xD6DVg1AQBAEAQBAEAQBAEAQBAEAQBARXEtgqGeR0sglL3EknnXneb2FybDsGgUEsaEntm0o4zlUQUK2kvgjEk5MsPO7nm9okv8AzAqN4dTLMftHmrxT+Rq6/kqZlPMVDw62gkDXA9l2AW77HuUU8COvVZdp+1Nu/wCLBNeXQgeGYpUUExLHFhjeWyxg9B2Q2e0jcdxF1SrsnVPR0eTiUZ2Ptrutp+K/z3H0G0reHzJnZegICKcqPyZUd8P38agyfwmbbgf89X8/oyhlpz6OXDyLkfBZxx+EEnuMcdvaCtnhewzhvtOn96j/AOP92eHKRttWUcvN04jsGRuJe0uuXuseIsLf8q1OXKtmixqlbYoPxMnYXlAFY7mZ2NintduUnJJYXNr6tOhOW50G9RVXqfTxL+fwmePHnXWJ5co+BNkZnFhmO/1ZN7X+OoP+6ksgprTKeJkyx7VOJUcd+IsQSCOojQjzC0048r0fTMa9XVqa8T1AWJPsx9oaTNUUzCcueKFua17ZnuF7cbK/WvVRx+dP+JNlq4ByT4c1oc8vq37iXkxsBtrZjDfjxc5W1WjnZ5tku3QrHlK2YZh9WIoy50b4hKwu1tmc9pZfjbL32IuorI6ZsMS92R6l08nEGSniadCynhafrOF3e0FWIrojU3PmsbJeXL0iPnfFaIQYzWN9V8ko7BMGvA8pbKFL1zZzs3jIvuEiKJoO6OMA9zG6+5Ss1sVtnzvycSufitK93pOnc53e5ryfaVVg/XN/lR1i/kfTatnPhAEAQBAEAQBAEAQBAEAQBAEAQBAaXarHWUdO6R1i70Y2+tIdw7uJ7AVFdaq47Zd4fhTy7lXHt4v3IqTYjBX1lWC+7mMcJZ3nib5g3vc7h1Zlq8at22cz7HbcYzIYeL6OPdrSXl2+hegW5PnhygCAifKl8mVHfD99Eq+T+Eza8D/n6/n9GUQtOfSywOSHGGxVEkDzYTAFl93OMvp3lpP2Qr2HZqTi/E5b7TYjnXG6K9no/gSblI2XdUgTRNzva3I9nFzLkgjrIJOnb2LYtb6HFQk4SUl3RUcDZKaVkgv0JGua7dq118ruo6W6jfwWvsplXLmXY7LC4hXmUOizpJrXxLhxHaKhqqaURzxl2QuDHHI+7Olo19ifR4K7G2EuzOXvwMil+vBlO1BaZpS0gguvcEEXLRm3fSutdk65+h2fApS+7JSXY7NaqxumzE25baSn/ZIj7XrYQ7I5K/1rJfFl97HYiJYg71445B++2594V2L6HLWLlk0Qbl5wwyCikGnxrqc6cZcrmeWR/msLFss4k+XZONkvzbyOL8o7mtFv5ipEVH3MuhxQSTVMXGF8Y8JImPHtzIeFe7bYb+V6d4Gk7IWHvbNZ/hlyeRWOvW2Tuf8ACUfMme2lZzdDVuBseYlAO6znNLWnzcEm+jPMePNYl5lJcmo/KVH+t/ocqlT9c6DOjrGZ9NK6cyEAQBAEAQBAEAQBAEAQBAEAQBAa3HMZgpYjLM7KNwA9JzuDWjif+dywnYoLcizi4luTYq61tlUGGtxmpzgZIm9EONzHE3iB67zoTbfpewstY4zyZb7I7NWY3BqOXvN/m/2RauAYLDSQiKIaDVzj6T3He5x6/doBoFsq641x0jjMvLsyrXZY+v08jaKQrBAEBE+VL5MqO+H76JQZP4TNrwP+er+f0ZRNlpj6UejMws4XFiLOFxZw1FncDcexZpNdURTlXLcJNdfAt7YbbptQGwVDg2caNfubL1djX9nHh1DZ0ZHP0l3OE4vwaWNJ2VdYfT/g2u0ey8FSHOsGSne62jux7fnd+/v3K0+poU3F7RUePbPvp3Ou0hrfSbvyjg4H5zO3h3XtQvx9etA6zhXGufVV7+DMCONUXs6hNJdD3axeGMpGFygttLT/ALJF73q+uyOWl1sl8WWJyT4leGBpOuV8X2CS3+FoVut7ic/mw5bn5kn26oRNS674pYp298TwXfwlyza2QQly7PbZXSlj63Znebjb2WXpgRTYrFxJiVcRulL7f/WkMY9hJTZ61okmNUJkno5AAeameXdjHQyWt++2PzQ8NHys1Qbh0jbgc5JEwdpDxJYeEZ8iorXqJdwI7uXkVtycD8pUf63+hyq0+2b3iK1jP5H0ur5yoQBAEAQBAEAQBAEAQBAEAQBAa7Fq98bbRRPnkN8rB0W6cXyO6LBr39QKwk2u3Vk1NcZv15cq8f8A0RiLYuWpl5/EZedd82CO4iYPVvvI3Xta9tSVB93c3zWPfkbZ8Wjj1+iw4698n3f7Evjjjhjs1rY42N0DQA1rQL6AKduMI78EaZynbPbe2yGYhtVPI7LF8W0mzbC7zfd127h5rmsji11kuWrp9Tf08LqrjzW9fod4cKxN+pe9l/WmcPY0my9jicQs6uTXz/Yxlk4EOijv5fuZUeCYk3dUDxlkd72qeGDnx/1P1b/sQzzMKX+n+iRusKhq2kieSOQW0sLOv32At4LZ4sMmPS6SZrsidEutUWjUcqXyZUd8P38amyPw2XOCfz1fz+jKLstPo+k7Lp5PBFPh0bXtDiwyRu8HEgH90tW3xmpVI+c8bjKrNlrfXr+f/JAOUXDWQVFmRtYzMB0Ra4ezM0m2m8OFwAo8ipJc0UXuC8QtnZ6K2W0/eSDYjbd3RgqnZho2OYnXsbIePUHb+vrWNGT/AEyM+LcGSTuoXxX7Ev2hw5s0Z0u5oJb2ji09h96vdzl02mU5U0fNSuj4CzmfUdfL5EOb+6tVkV8sjuOFZrup690ejY1WNi5mu5Rh8dT/ALHF73q+vZRz8es5fFmw5M8R5s2v6MzHH6r7A+xpVih9NGp4pDUlIuisYHsew7nNc0/vAj8VOaswqN3MUzM391C0u4asZd3uKHsV1Ke5KKxwlic43POvY4needbvP7zvYsYvZLbBx0XSXrIhK65Zar4mnj9aVz/8NmX/ADVXvfTRteFQ3NyIpydj8pUf63+hyr0e2bnii1jP5H0otgciEAQBAEAQBAEAQBAEAQHlUztY1z3aNa0udYEmzRc6DU6DcESbekCuMV5X4WEiCkqZyDbM4c0w9o0c7zaFv6OAWTW7LIx+e3/nzIpWpdkaGp5aaoa/A44xwzvk9+UK/H7NVP8A1t/JfuR+nfuOtPy3TX6VJE4fRlc0+ZaVk/srFr1bf0/5PPvHkSvAuVvDpyGy56Rx0vJYx3/WN3d7gAtXlfZ/LpXNH1l5d/yJI3RZOaiJskbm/Ne0i/Y4W/Fc/bDni4PxLEJ8klJeBWT2yQS2Oj43A+I1B7QfxXEyjPHu690zsIyhk0+TLGwfEmTxh7dDuc3i13ELsMTJhkVqSOUyceVE3GRnq0QBARPlR+TKjvh+/iUGR+GzacE/nq/n9GUeGrUH0jZYfJJioZJLTONhJ8ZH9dos8d5aAf3Cr2HPTcWcl9pcXmUb14dH/YlG3Gzoqo9PSy5TbfYHM1w6y12tuNyr0o8y0crTa6pqa8CoamhlgOSZtuo/Md9U8e7eOK1dlMoM7nD4jXfDv19xdeCl/wAHg5y+fmo81998ovft61s698i2cTl8vp58nbbKz2tiAnh+kyUeDHR2/nKq5a6I2/A56ckYkca150TkablKHx9P+xw+96vP2UainrKXxZqdnJ8sjhwcz2gi3vKkofraKvFK91KXuL+oKznIo5PXY13iQCVbOfNRtzV5MPqze14Hs8ZRzY9rgvJPSJKouU0kVFsHJlc628ZJAO1h/wBwoapbk0bLOp1VGReee+vkpzUlVcrVRmqYGepCXfbeRb/8/aqmRI3/AAeHquRr+T4flKj/AFv9DlDj+2bHiy1jP5H0kticeEAQBAEAQBAEAQBAEAQBAYeK4lDTRPmmeI42C7nHyAA3kkkAAakkLOmmd01XBbbPG9dWY+zmMsrKdlRG17GSZsokADrNc5t7AkWOW413ELPJx5Y9jqk9te4J7Wzri2zlFUtInp4pbjeWAPHc8Wc09oIWVOXfS91za+Z44p90fNu2eFR0tbUU8ZLmRvAaTqbOa11ieNs1r9i+k8MyZ5OLCyfd9/kULI8stI+g+TmKRuGUYk1dzLTrwYbmMeDC0eC+ecTcHl2OHbb/AM/MvQ9lHvtNgfPtzs0laNPpD1T+C53iOCr480faRs8DNdEtP2WQ/B8SfTy5rG18sjOsDf3EarnsTJni29e3ije5WNHJr6d/AsimqGvaHNOZrhcHsXY12RsipRfRnKTg4ScX3R7KQxInypfJlR3wffxKHI/DZtODdM2v5/RlKtatOfRHIyaV72Oa9hLXtIc1w3gjcVlGTi00VroRtg4S6plwbM7URVTACQyYDpx9dt7mX3j2jjwJ2tV6mvM4HP4dZjT98fBm2ljad7Qe8AqbWzXptdjyqJcrS48PfwXp4VZj8zZKkNbrzLC1x4Z5C1zm+AazzVDLnvSRv+EVuKcn4iOJUjdORHeUsf8AUQfskXverj7Io43Vy+LI1Qvyvae23mLL2t6kjLNr5qJF1bC1mejZrcsc9h8HXaPsuar5yRruVWptQOb+kliZ5HnP8tR2vUS5gQ57UVbhdU6FweyxNrEEGxB3jTuVGNjjLZ1FuJG6rkZLKzlEqTG1kMbYiGgF7jzjrgWuBYAeN1M8n3GthwVJ+s9kVqqmWZ5kme6R53ud1DcBwA7Aq07HJm6xsWNS0lo3ewbwMSoyTYc7/S5Z4/tlXjD/AO3aPpFrgd2q2RxpygCAIAgCAIAgCAIAgCA4KApjayvfjOJR4fA4imheTK8cSw2lk7QL5G9rr8RbrMKqPDcN5di9eXSPz/zb8ivJ88uVdi4qSnZGxsbGhjGNDWtG4NaLNA8AuUlJyk5S7ssJaNZtXtBFQ0z55DuFmMvYvkI6DB328ACeCsYeJPKuVcP/AEveYykorbKD2NwGXFa5xku5mfnqp+oFnOJLB1Fxu0dQueC7viOXDh2Iq4d9aj+5ThF2S2z6TY0AWAsBoB2DgvnfcvHZARLbDBbgzsGo/ODrHr9449nctDxbB5l6aC6+JueGZvK/RTfTwMHZDFjG/mnHoPPR+i8/gffZVeE5jhP0Uuz7FnimJzR9LHuu5O11Bzpg4zhsdTBJDJq2RpabaEcQQeBBAPgsZRUlpmdVsqpqcHpoqHF+T+tguYiKhnAOsx/df0Xebe5Up4f+06jG+0KfS1fNEdfIY3ZJmOhf1PBbfuvvHaFUlVKPdG5qzKrluEtmZE0GxB7QR18CsU2mLNSWmbykx+uZYCZzh1PDX/xOBd7VPHJmvE1N3DMeb3rXwOa3FqyYWdK5o6mBrfba48DdZPKmyvHhdMXtmNSUTWCwFh+J3ntPaoHJye2XYpQWkZ8cK80YykQ7lJ/7mEdVNH/M9W5eyiLEW9/EizVGnpl6UFKLiyW7MbZCkhkYYnSuc8OYMway9srrnUjc3QDXrCtrIWuxoZ8HfP0fQ1WPbR1VZYSloY12ZsbBZoNiL3NyTYkalQWXORssTh8auq7mtAVc2yWg+Vo3leqLfYxnbCC6sycMw6rqT/08Lnj1yMrPtOsPJTxx2+5rL+L1w6In+x3JxOyZk80gc9hu1jAcoJBGrjv39StQpUepocriM7+hcGG0zo2WJud/YFMa4y0AQBAEAQBAEAQBAEAQEH5V9qjRUmWN2Wee7I+trf7yTssDYHrcOpbjgmB97yPWXqx6v+y/zwIrZ8qMXkc2Y+C0nPvFpagNdrvbCPzTey9y4/WA4KTjud94yOSPsw6L4+LFMNL4kn2o2opaGPnJ32JvkjFjI8jg1v4nQcStbh4N2VPkqXz8F8TOU1FbZTDmYltBVZgBFBGcoOpihabEi+nOSEW3Wvp6I3dhGWLwWrW+ax/m/wBl/nUq+ta/IuXAMJo8OhbBG5sY9JznuaHvcd73HidO4WsNAuKzs932Oy6XV/50LtdMmtQWzYf2rTfpov8AEZ/qqP3uj/evzJfu13+x/kzo7GqUf30Xg9p9yxedjr+tfmZLEvf9D/IwqzaekaDZxkPqtadfEiyrXcUxoxa3snq4dkSa6aILSQPe9rYwcxIy24dvcOtcxTCVlqVfvOkunGupub6aLWC7pdjjDleg4sgNbiOCU8zS2SNrgd4IBHkRZeNbPYylF7TIRivJi0XdSyOhPq+mz7LjceDvBQTxoS8jZ0cWvr6SfMvMi9Xh1dTE87CZWj58V3adrLZh5EdqqzxZR7dTbVcUps7+qzth9dDJ6LhfcRxB6lXcWi05bW0biKFNEMpGVHCstELkV1yhOvVs7IGD2vU8uyJ8NdyNgKI2CR20TuZPS7iEue7JG10r/VYC4+QWcapSKl2dVUurJRhPJ/XTWMpbTNPD05PstNh4nwVmOMl3NPkcZk+kCwdnuS6lis50fOu9ebpeTLZR5eKnjCK7GotybLPaZO6XCImAaZreA8AsyA2AaBu0QHKAIAgCAIAgCAIAgCAIDzlkDQXOIa0Akk6AAakk9SJNvSB80bU7StrcR+EShz6dsjGtjG800bgS0XtYvGY68X24L6Pg8OljYTqh0m0+vm/27FGc9z2+xYNZyn1VWeZwmklc86GR7Wksvu6LSWN+s91uxc9DglWP6+bYkvcvH+/6E7tb6RR2wPkrlmk+EYrO6eR2pia8nwfJvsL+iywHA2XmRx6NUPRYUeVe/wAf8+Owqdvcy0KOkjiY2ONjY2NFmsaA1oHYAubnOU5OUntk6WjzrsNhm/OMa6247iPEaqvdjVXe2tktV9lXsPRq5NkaU7s7O51/5rqhLg2O+20XY8VyF3aZ4HYuH9JL/B/4qL/odP8Auf6Eq4xd4pGHPhGGxStilnIkdlyxue1pOYlrbAAHUghFwjGg9Sb2SLNzbYOdcei7tIk9Dh0MItGwN6zvJ7ydStpTjVUrUFo1Nt9lr3N7MxTkQQBAEAQHnLC1ws4AoCN43sTSVGrmAPto4Xa8dVnts63ZqsZQUu5NVkWVvcHoilXshXU2sEvOs9SXf4SNHsLfFV5YqfVGwr4nvpYvmjDOP8zpVRPpz6xF2HueLtPde6ryqlHuXIWQt9iRXO1mKxy1Gdp6PNtHtcfxWTi5It1WRpbUjvhezVdUaxwljPXkuxvhcZj4ArKOO33Ib+Lwj0h1JvgfJWwkGd76g8WtvHH4kdI99wrMaYxNPdxG6zx0WNg+ycMLcrWMib6rGgeZ6/NS9ii229s31PSMZ6LQO3ih4e9kAQBAEAQBAEAQBAEAQBAEAQGo2owd1XTSU4lMAkAa97Whzsl+k0XPEadxKnxb/QWqzW9depjJbWiMYRyS4ZCQXtkqXb/jXdH7DA0EdjrrZ5H2gzLeifKvL9+5hGmKJvR0cUTAyNjImDc1jQ1o7gNAtPOcpvmk9skS12PZYnpWWKbVYjUVklNQ5WCMvF7MLjzZyvcTJdoGbQADiPDXzvslY4V+B1ePwvDx8WORltvm8Pj27dTZ7AbXTVMklPUhvOsBcHAZb5XBr2uG7MCRu337LmTGvlNuM+6KfGOF1Y8I3UP1Ze/80TX4Qy+XM3N6txfyVvaNFyS1vXQhnKVtLU0fMcwWjOJS7M3N6HN5ba6ekVVyrpV614m84Hw2nN9J6Tfq61rz3+xuJtnqWpfBUzNLpmsiIIe5oGU529EGx6TipXVGbUpdyjDOvx4Tprfqtvf0N4ZWggEgE7gSLnuCl2UFFvrorXDdsK+U1wDmXgilkj6A/u321116IKoxyJycl7jpr+E49caJdfXaT6+9E3ocYDqFtU63/biZ3UCGZnDzuFbU/U5jR2YzjlOhf7tfro1mwON1FTHJ8Iy86x7PRbl6EkTHsuOvVyjom5p83cs8VxKseyPofZa/VNpnvgmLTTVlZGSOYgMbGaal5beS57CPaFlCblOS8ER5ONCrHqn/AFS238N9CQtkB3EG29S7TKDi13Obr08NBg+LSyV1dA4jm4Pg/N2GvxsZc6546qGE25yj7tF/IxoV4tVq7y5t/J6N+SFMUDCnoYJQbhpvobW1678CvN7PdOPkamn2HoGPzshiY/1hGwO17baJpI9c5Puzaw4RE3gXd69MTPa0AWAsOxAcoAgCAIAgCAIAgCAIAgCAIAgCAIAgCAIAUBUe1OB1lDVPrKbMY3OdIXNGbJnN3tkbxYSTrut1EBau6qdU/SQOz4fnY2bjRxMjo10Xnrtp+8zqLa6OWjqnsijp6tkLnF7GgZg8hpkad41cCQb621KlhkKcJNLTSKt/CZ0ZVUJScq5SS6/RkRiwSN2HSVhLudbUiPhYg5Lk8c13Xvfgqihul2b67N7PLcc+OIkuRx/f9jK2qrJJaDDnyEudlq2lx1JEcjGNJPE2aNVldJyrg35kPDaY05uTCHb1fo2bLa0D+0sP/VUX3zlLe36aHyKXC0nw/IfnL6I8qjDzW4zLG+RzLPfle22ZrYR0A2/o6gHTrJ3rFxdmQ02SwujhcKhZGKe9d/Hff9DI5LIc1VUsf0rwva7tvIA7zXuGvXkmR/aGSWNTKPTqtfkZ1NUvGCvp73lE7qH958wFrfUduUyf8Hl89FGyEXxJXa6cvpP039USDD2Np8TmYNGS0cMgPC9OTEfHKQpV6tjXvRr7W78KEvGM2v8A7dfqRmKeQYa1zC6J+I4gQXDRzWzPcNDw0j/iUO2q+n9TNo4QlmOMtNU19vBtL92bParBKfD4YqulZzL4JIw/KT8ZE5wa9j7npXuNVJbBVpSj4FTAybM2yVFz2pJ634PwaPWpwptTitRHI53M/BoTIxri3nLE5Wuc2xy6k2G/RHDntab6aI4X/d8GE4r1uZ6fu7GsGLQ4dVYi1gaCG0UVPGXaEiEgXJN8rbgk/wCoWHOqpy+RdeNZnY1Df/zcn8/r7kZG0GD/AAWmiMpfK2SpZJiUrb5ntsb3trzQ3WHC3WsrIckFvrt7ZBiZCvvkopJqLVafg/38/ebzA8JpOfjqaCSNkWRzJo4tWSXsWEgOsxzTfeL6qWEI75oPoUcnIvVTpyYty3tN917/AJMlinNYEAQBAEAQBAEAQBAEAQBAEAQBAEAQBAEAQBAcFAU9Dj9Th1dL8KM8rDzjWtdI7KWueHMkYHnKdBbTdmIWs9LOqx8+2jtHg0Z+HD7vyxktb/LrvXXzMPZ3Bp6ltdNHGWsdDKI2jQOc+RrxGz1rBltPorCquUueSXcsZ+ZVQ6KpS24yTb+C1swY8aY3D5KItdzrqkSDQWAGTokXzZrttayjU9UuvXXZaliuedHLUlyqOvr+hlbWUUkNBhzJAWOy1biDoRzj2PaD1Gzhp3rO6DjXBPzIOG5FdubkTi+nq/omjZbW/KOH/qqL75ykuX8aHyKfDJJcPvXnL6I86uudQ4zLI+N78z3lrG+k9sw6OT1tSB5rFydeQ3okrrhm8KjWpJNa7+Gvf8jL5KA74bUhwyuEbg8eq7nRmb4G6zw9+klsh+0Ti8Srle14fkZvwY/2saW3QNWK7ygOv+JopdfxeTXTe/0KXOvuHp99eX0f/wCv2M3lOkdCYZ23uY6mn033miPN/wATfassl8upLzRDwWMbVOqXvjL8n1/RmRtNg748PpRG0yOo308uVurnCIWfbrOpPgvbINVry0R4WVGWXZzNJWKS37t9jE2nxynxCKKlpXGZ00sZks1w5uJrg57n3Ay2tuWNlkbUox8SXCxbcGyV93qqKevN9kkbbDvleq/ZYPeVKvxX8Cla/wDsa/8Ayl9EYFHhUVRiOKtlZe8dPGCd4bJD0svUeg3X6KwValbPfkW7MqdOFjcj7OT/AF6bPHC9pZaeFsMzc5pZhBVPs4lsBB5mewuS0gAEnquvIWuMdPw6MX4ULrPSVPXOuaK8/GP7HET6WXEaZ+H2JHOGrfEC2Lm8vRD9AC4u3Dfx6k9V2Jw+Z61dXh2RyvLkT773115aLCVs0IQBAEAQBAEAQBAEAQBAEAQBAEAQBAEAQBAEAQHR8YO8A9681s9Umux2DQvTzudebbe9hfrsLrzSPeZ61s7WXp4LIDqWDq3bl5o9Ta6HayHgsvQLIBZAcBgHBNHrbfc5sh4LIBlQHDWAbhZea0ett9zsvTwIAgCAIAgCAIAgCAIAgCAIAgCAIAgCAIAgCAIAgCAIAgCAIAgCAIAgCAIAgCAIAgCAIAgCAIAgCAIAgCAIAgCA/9k="/>
          <p:cNvSpPr>
            <a:spLocks noChangeAspect="1" noChangeArrowheads="1"/>
          </p:cNvSpPr>
          <p:nvPr/>
        </p:nvSpPr>
        <p:spPr bwMode="auto">
          <a:xfrm>
            <a:off x="155575" y="-1531938"/>
            <a:ext cx="5715000" cy="32004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9698" name="AutoShape 2" descr="Znalezione obrazy dla zapytania inven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9700" name="AutoShape 4" descr="Znalezione obrazy dla zapytania inven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29702" name="Picture 6" descr="http://cadsetterout.wpengine.netdna-cdn.com/wp-content/uploads/2011/06/The-Inventor-Suspension-Assembly-External-Components-LO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8929" y="1515209"/>
            <a:ext cx="2376609" cy="1782457"/>
          </a:xfrm>
          <a:prstGeom prst="rect">
            <a:avLst/>
          </a:prstGeom>
          <a:noFill/>
        </p:spPr>
      </p:pic>
      <p:sp>
        <p:nvSpPr>
          <p:cNvPr id="29704" name="AutoShape 8" descr="data:image/jpeg;base64,/9j/4AAQSkZJRgABAQAAAQABAAD/2wCEAAkGBxIQEBUQDxISFRAXEBEQFRUSDw8VFxAXFxYWFhgWGBgYHSggGxolHxYVITEtJSkrLi4uFyAzODMsNygtLisBCgoKDg0OFxAQGjAlICUuLS4tLTcrNzctLSs0Ky03Nys1LjcyOC4vLTctKzctLi0zLTg1KysrKzgtNy03LTcuLf/AABEIAIQBCAMBIgACEQEDEQH/xAAcAAEAAQUBAQAAAAAAAAAAAAAAAQIDBAUGBwj/xABNEAABAwIDAwYGDAsIAwAAAAABAAIDBBEFEiEGEzEHQVFhcYEUIjNzkbEVIyQyQnJ0obKz0dIXNDU2Q1JTVIKTwRZidZKUovDxJUTh/8QAGQEBAAMBAQAAAAAAAAAAAAAAAAECBQYE/8QAJhEBAAICAAMIAwAAAAAAAAAAAAECAxEEEpETITEyQVKBwQUjM//aAAwDAQACEQMRAD8A9VspspRWEJZSiCFKIgIpRBCKUQQpSylBCKUQQilEEJZTZFAiyKVKClFUiClFUiClFUiClFUiClFUiClFUiClSpRBQpUopEJZSiCFKlEEIpRBCKUQQilEBERARSiCEUoghFKKBCKbJZBCKUQQilEBFKIIRSiCFCqUIIRSpQUopRSIRLLW1uOwQvMcjiHAAkBrjx7FS160jdp0tSlrzqsbbJFoP7Z0VyN6dCQfa38R3KsbX0Z/S/7H/Yq9tj90dV+wye2ejeItL/ayj/a/7XfYt1G8OAcOBAI7DqrVvW3hKlqWr4xpKKHuygk8ACT3aqqyuqhFKx8QrI4InzTODY2NL3OPwQEF9SsfD62OoiZNC4Oie0Pa4c4KolxGJs7KZzvbpGPkY2x1ay2Y34c4QZaKVoqra2jip/Cny2gEzoM2R3v2ktItbpaUG8Rcf+E/Cv3of5JPsW9wHaCmro3S0sgfG1xY51iACAHHj1EKBs0XJVfKThkbyw1BdlIDnRRSSMbzavaLLpcPr4qiMS08jJIzwcxwIP8A9QZCLnsb22oaKUwVU4ZKGtdlyvOh4HQLLwTaejrTalqIpHWuWBwzAfFOqDbIsPGMVhpIXT1D8kTbAusTa5sOHWucbym4USAKoXJt5OT7EHXosTF8UhpIjNUyNjjBtmebXPMB0lanAdtqKtl3FPI8y5C8NfDLHmaOJGYC6DoUWJHiUTqh1KHe3sjbK5tjoxxsDfhxVGM4zBSMa+oflD3iNgALnSPPBrGjVx7EGcikIghFKIIRSiClSiKQXluO1O8qpXc28LR/D4v9F6k69tOPNfpXF/2FeTc1Dbk3PtJ+8s/j8WTJWtaRto/j8uPFa1rzp5VLUlk0nRvHXHetjDIHWI4LExjDTHUyszg5ZXtvltex7VewShc+ZkQeBne1mrSbXNr8Vnd29erWmNxzMsuXtdB5KPzUf0QuIPJ2/wDeW/yXfeXd00WRjWXvlY1t+mwAutPhMV6TbmjTG4zLS8V5Z2prPJv+I/1FXirVZ5N/xH+oq8V7nhQuU2v901NLhw96+Twuo6oYCCGn47y0djXLrLLznA5sQqKmoxKjipXwzOEELp5JWu3MLnNBaGj3rnEu9CgbnZD3NVVeGnRrH+GU/XDOSXNHxH3HY4KMU/LtF8hrfpRrS4/NiFPUU2J1kVKyKBxgmNPJK5xhmLWkkOHBps70rcY/IIsaw+R+jHwVlO13NvDu3Bt+FyOHTZB2AXJcmJ9xv+XV31711j3hoLnEBoBcSdA0DUk9S5Lkt8bDxJYhslTVTMuLEsfK5zT3hBNQ4+z8X+FyfXKzyiyOndSYY1xa2rneJXC99xE0OkaDzF2Zo9KvVH5wRf4XJ9csblDk8GqMPxF19zBUSRTW+Ayoa1uc9QLB6UHX0VJHBG2KFjWRNGVrGAAAdi42Olbh2NRsgAZT10MpdG0Wa2eHKc7RwFw8XXcNcCAQQQQCCDcEHgQecLi66QVeO07I/GbQwTyyuGoZJPka1h67MugyMIP/AJyt+RUXrkWVtjszFWQucGhlWxrpIJ2C0kcjRdvjDUi4AWLhP5crvkVF65Fs9r8djoaV8jz7Y5rmQxjV00hFmta3iTcjgg4za7FzWbNNqn2D3imL7cMwkaHH0i69B9mqcusKmAkmwAqIiSSdAPGXnm1OEOo9mG00gGdrabOOhxkaXD57LuhstQtdmbR04IcCCII7gg3BGiDm9upGwV9DWVTC6hjE7Huy5m08r8mSV46NLX5l2dNUMmY2WN7ZGEXa9rg4G/QQrzm3BBAIIsQRcEdBXAvoW4bjFLHRDJDWNqd/A0+1sMTWlszW/BJuW6W4ILVfjUdHjdU94c97sPpWRRMF5J3l7rMYOnr4Aalb7Z/AZDMa/ECH1jhaNg1jomH9HH0uPwnc60GJ4DFXY1VxSlzXDD6V8crDaSB4kdlex3MR863ezePyiY4diIDa1rc0cg0jro/2jOh4t4zf+AOpUWUogKLKUQRZFKIIREUgilEHhO0p921Hn5PpFV7Mn3ZB5+P6QVvab8dqPPyetVbMH3ZT+fj+kFz0x+35+3Tx/H4+nuqIi6FzCzWeTf5t/qKvFWqzyb/Nv9RV4oMevpd9E+Iuc0PY5hcwgOAIsbHmKpw2hZTwxwRC0cbGxtHQGi3pVGNYmykp5KmUOMcbC92UAmw6AsDDtqIJ6A4iwSbgMkfYtAfZlwdL9SDZYnQsqIZIJReORjo3DqIt6VhVmzlPPSNoqhplia1jQXnxxlFmuDhYhwHOFrtj9vKTFHvjpt4Hsa15EjQ0uBNrtsTe2l+0LL2t2qgwyNktSJC18m6bu2hxvYnUXGmigaw7ARvAZUVlfPAP0MtTdjugOytDnDtJXWQwtY0MY0NY0BrWgWDQNAAFo6/a6ngr48OlEjZpQCx2Ubt17/Cv/dI7V0CDXvweM1ba05t82A0418XKXZuHTdZdVTMlY6OVrXxuaWua4AhwPEELS0G1sE9dNQRCQywtLpHZRkba2l78bm3BczHyx4e7VsdUeyAG3ocg2kfJ9HGMlPW4hBB+xiqhkb1NLmlzR2ELf4DgVPQxbqmjDGl2dxuS6R36z3HVx7VgbJ7XwYmJTTsmbut3m3seW+fNa2uvvD8y12y/KTQ4jUCmg3rZS1zhvGBodbiAQTr9iDOxbY6KoqHVO/qopHsZG7weodEHNZe18uvOfSruEbHUlNLv2sfJUWtvqiWSaQdjnk27ll7TY7Fh9M6qnDjG0sByAE+M4NGl+krSbQ8otHQtgdO2a08AnZkY02abcddDqg3u0WCRV9O6mnLhG4tJyOyu8Uhwse0LTO2Haf8A38S/10i0X4asN/Vqf5TfvLptlts6XEYZZ4S9kcRAe6UNaBpmvx4WQXcc2aFVI2VtTVwSNYI7082UOaCSMzXAtJuTra6YDsrBSSOnzSzVLmhjp6iQySZQb5RzNHUAFzlTyu0Ie5sEVXUBvvnwQAtb1nM4G2h1XR7K7XUmJNLqSS7mgF7HDK9l+ctPN1jRBmQ4PG2rkrRm30kLIHa+LlYbiw6Vb2i2fgr4xHOHXa8SRyMcWyQvBBDmOGrToFrNrNu6XDZmQ1DZnPkZvG7qMOuLltuPHRa/D+VbDZZBE98kLiQBv4iwd54DvQdrCwtaGlxcQAC51rutzm2l1WpRBCKUQQilEFKIpUizVy5I3vAvlY59umwJt8y4ccoT/wB3b/Nd91dtiXkJfNSfRK8ODlmcfnyY5ryTpqfjuHx5YtzxvWmuxrFDJUyyZQM0r3WzXtc9irwPETHPHLkuI5GvIzWvY3tey1c7M0z+jOblZsdgLDgvHOu6fVo77uX08Hpw5TW/up/1A+4u8p5M7GvtbM1rrXva4BsvAKRt3j0+he94b5GLzUf0QtDhM98lrRaWVxmCmOtZrCqs8m/zb/UVfKs1nk3+bf6irxXvZ7meUr8kVnyd3rC5bY/81X/Jqv1uXVcpX5IrPkzvWFyux35qv+TVfrcoHFYfA/DqTDscp23a0vgqmt0ztLyAe8Xb2hvFdZy7VDZaCjkjIcx9U17XD4QMbiCtxycYZHV7Px003k5I5WHpF3GxHWDr3LyTaDEpI6JuD1V/CKTEPEPM6Isfw7DYjqeOhB6fy6YW4wQ4jDpNSzh1wPguc0g/wva095XZu2ij9jvZHTd+DeEWv/dvlv26LPxrDm1UEtPJ7ySN8Z6swtfu0PcvnyHF534c3Z7UVfsj4OR4xAjDrnXoD7/whB6LyKYS5lHNXzXM9XK6Uk8S1pdY97nPd3joXKci+2FHQUk0dXNu3uqA9oyuNxkaL6dYXtVDRMp4GQRizI42xt7Giy8g5C5qNtHOKp1MHeEjLvzCDbI3hn1sg9SwLaSmxBj30ku8aw5HGzhYkXtqvn/Z7CZPYn2VpdKmjr3OuB76IshJzdIab9znL6Gw2elcHCkdTmwu4QOiNr3ALgzsPHoXnnIBC1+F1DHgFjqyRrgeDgYYgQe5BkcpmLsrdnHVUXvZDTOte+U7xuZp6wbhdxsx+I03yWD6tq8G2kc7C6evwSUkxOkgqaVzr6tzgkd7R1atPSvetmPxGm+SwfVtQedbP/nbWeYP0Ild5fMUfHS09JFcGomfmtpmbHk8XvdI30K1s/8AnbWeYP0Ilm8u2BSVFFHUwgl9NI95txEbw3M4dhYw9l0Hd4Bg8VDTspoGhrGNA0Fs7ravPSSdV5dt3A3DMeoaynAYKh27la0WDvHax5sOkPae0Lvtl9tKSupmziaJj8o3jHyMa6J1vGBBPC/OvPscqm45j1LFSHPTUlpZJW6tJDw91j0EtY3r1QZPKXXR0+P4dNM4MjZEXOcb+KM8g5lZ5SsdgxqOOgwxhqqneiTO1hy07RoSXkaXuB0adl8vlCia/aLDGva1zTHYtc0EHx5OIOhVjlawYYdJTYvQRtjdFKGTNjaGNeDYtJA0sbOafjBB6lhdKYYIonHM5kMcZd+sWtDSfmWVZWMPrGTxMnjN45GNkb2OF1kKRFkspRBFkUogpRSiCiRgcC08CC09hFitAdiaE/oj/Mf9q6JFS2OtvNG16ZL08szDlfweYdqdy7U38tJ9qqZyf4eP0Lu+WT7V1HbooEjev5lHY09sdFu2ye6ernIdhqFjszYnX87IR6Lroo2BoDRoAA0DoA0CrAvwN0sprjrXyxpW2S9vNO1EjA4Fp4EEHv0VSlFdRjYjQR1ET4Jm5ontyubr4w6NFi0mA08VKaOOMCmLXtLLm1nXzC/HnK2aIMPCcMipYWwU7AyJt8rQSbXNzxWrxnYugrJd/U07Xy2DcxLgSBw4LoEQCtK3ZWjFX4cIG+FXLt5re5blvbhe2i3SlBC5D8GWFfujP8z/ALV2CINLgGy1JQF5pIRGZA0PsXHMG3tx+MVfwHAaehjMVJGI4y8yEAk3cQBfXqA9C2aINJj+ylHXua+rgbI5jS1pJIIBN7af81W2poGxsbGwWYxrWNHQGiwHoCuog1UGz1MyqfWsiAqXjK6S5u4WA7ODR6FtLKUQcdifJjhVRIZH0wa48d098YPXlaQF0ODYLT0ce6pYmRM4kMaBmPS48Se1bBFA1dds/TTVEdVLGHTxC0b7m7NSf6lZOKYbFVROgqGB8TxZzTz63WWikYeE4ZFSxNggblibfK25OW5vYX5llqUQEREBERBSiKUEI4gC5/7Qm2p4BYUsuY39HUgqfJfioBVu6uMCIXnDgeoKpsx7R1plJtboKFgHF2vULoLvWOCKhtwDls43BAvbpv8A0VG/cOMbx2WKJXkVnwpvPcdrSFW2dp4Ob6QguIgRAREQEREBERARSiCEUoghFKIIRSiCEUogIiICIiClERBiVzzoOa11ihEQXGq6FCIhlyGwaBwLbqyURBjYj5InnDm2+dXMHqHPjOY3IcGg89rIiJZ11Q6MHiAe0BEQU+CM6LdhI9Sh0FuDnj+K/rREGFLWPabXv2gf0WXS1Bfxt3IiDJREQEREBERAREQEREBERARSiCFKIgIiIP/Z"/>
          <p:cNvSpPr>
            <a:spLocks noChangeAspect="1" noChangeArrowheads="1"/>
          </p:cNvSpPr>
          <p:nvPr/>
        </p:nvSpPr>
        <p:spPr bwMode="auto">
          <a:xfrm>
            <a:off x="155575" y="-754063"/>
            <a:ext cx="3143250" cy="15716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9706" name="AutoShape 10" descr="data:image/jpeg;base64,/9j/4AAQSkZJRgABAQAAAQABAAD/2wCEAAkGBxIQEBUQDxISFRAXEBEQFRUSDw8VFxAXFxYWFhgWGBgYHSggGxolHxYVITEtJSkrLi4uFyAzODMsNygtLisBCgoKDg0OFxAQGjAlICUuLS4tLTcrNzctLSs0Ky03Nys1LjcyOC4vLTctKzctLi0zLTg1KysrKzgtNy03LTcuLf/AABEIAIQBCAMBIgACEQEDEQH/xAAcAAEAAQUBAQAAAAAAAAAAAAAAAQIDBAUGBwj/xABNEAABAwIDAwYGDAsIAwAAAAABAAIDBBEFEiEGEzEHQVFhcYEUIjNzkbEVIyQyQnJ0obKz0dIXNDU2Q1JTVIKTwRZidZKUovDxJUTh/8QAGQEBAAMBAQAAAAAAAAAAAAAAAAECBQYE/8QAJhEBAAICAAMIAwAAAAAAAAAAAAECAxEEEpETITEyQVKBwQUjM//aAAwDAQACEQMRAD8A9VspspRWEJZSiCFKIgIpRBCKUQQpSylBCKUQQilEEJZTZFAiyKVKClFUiClFUiClFUiClFUiClFUiClFUiClSpRBQpUopEJZSiCFKlEEIpRBCKUQQilEBERARSiCEUoghFKKBCKbJZBCKUQQilEBFKIIRSiCFCqUIIRSpQUopRSIRLLW1uOwQvMcjiHAAkBrjx7FS160jdp0tSlrzqsbbJFoP7Z0VyN6dCQfa38R3KsbX0Z/S/7H/Yq9tj90dV+wye2ejeItL/ayj/a/7XfYt1G8OAcOBAI7DqrVvW3hKlqWr4xpKKHuygk8ACT3aqqyuqhFKx8QrI4InzTODY2NL3OPwQEF9SsfD62OoiZNC4Oie0Pa4c4KolxGJs7KZzvbpGPkY2x1ay2Y34c4QZaKVoqra2jip/Cny2gEzoM2R3v2ktItbpaUG8Rcf+E/Cv3of5JPsW9wHaCmro3S0sgfG1xY51iACAHHj1EKBs0XJVfKThkbyw1BdlIDnRRSSMbzavaLLpcPr4qiMS08jJIzwcxwIP8A9QZCLnsb22oaKUwVU4ZKGtdlyvOh4HQLLwTaejrTalqIpHWuWBwzAfFOqDbIsPGMVhpIXT1D8kTbAusTa5sOHWucbym4USAKoXJt5OT7EHXosTF8UhpIjNUyNjjBtmebXPMB0lanAdtqKtl3FPI8y5C8NfDLHmaOJGYC6DoUWJHiUTqh1KHe3sjbK5tjoxxsDfhxVGM4zBSMa+oflD3iNgALnSPPBrGjVx7EGcikIghFKIIRSiClSiKQXluO1O8qpXc28LR/D4v9F6k69tOPNfpXF/2FeTc1Dbk3PtJ+8s/j8WTJWtaRto/j8uPFa1rzp5VLUlk0nRvHXHetjDIHWI4LExjDTHUyszg5ZXtvltex7VewShc+ZkQeBne1mrSbXNr8Vnd29erWmNxzMsuXtdB5KPzUf0QuIPJ2/wDeW/yXfeXd00WRjWXvlY1t+mwAutPhMV6TbmjTG4zLS8V5Z2prPJv+I/1FXirVZ5N/xH+oq8V7nhQuU2v901NLhw96+Twuo6oYCCGn47y0djXLrLLznA5sQqKmoxKjipXwzOEELp5JWu3MLnNBaGj3rnEu9CgbnZD3NVVeGnRrH+GU/XDOSXNHxH3HY4KMU/LtF8hrfpRrS4/NiFPUU2J1kVKyKBxgmNPJK5xhmLWkkOHBps70rcY/IIsaw+R+jHwVlO13NvDu3Bt+FyOHTZB2AXJcmJ9xv+XV31711j3hoLnEBoBcSdA0DUk9S5Lkt8bDxJYhslTVTMuLEsfK5zT3hBNQ4+z8X+FyfXKzyiyOndSYY1xa2rneJXC99xE0OkaDzF2Zo9KvVH5wRf4XJ9csblDk8GqMPxF19zBUSRTW+Ayoa1uc9QLB6UHX0VJHBG2KFjWRNGVrGAAAdi42Olbh2NRsgAZT10MpdG0Wa2eHKc7RwFw8XXcNcCAQQQQCCDcEHgQecLi66QVeO07I/GbQwTyyuGoZJPka1h67MugyMIP/AJyt+RUXrkWVtjszFWQucGhlWxrpIJ2C0kcjRdvjDUi4AWLhP5crvkVF65Fs9r8djoaV8jz7Y5rmQxjV00hFmta3iTcjgg4za7FzWbNNqn2D3imL7cMwkaHH0i69B9mqcusKmAkmwAqIiSSdAPGXnm1OEOo9mG00gGdrabOOhxkaXD57LuhstQtdmbR04IcCCII7gg3BGiDm9upGwV9DWVTC6hjE7Huy5m08r8mSV46NLX5l2dNUMmY2WN7ZGEXa9rg4G/QQrzm3BBAIIsQRcEdBXAvoW4bjFLHRDJDWNqd/A0+1sMTWlszW/BJuW6W4ILVfjUdHjdU94c97sPpWRRMF5J3l7rMYOnr4Aalb7Z/AZDMa/ECH1jhaNg1jomH9HH0uPwnc60GJ4DFXY1VxSlzXDD6V8crDaSB4kdlex3MR863ezePyiY4diIDa1rc0cg0jro/2jOh4t4zf+AOpUWUogKLKUQRZFKIIREUgilEHhO0p921Hn5PpFV7Mn3ZB5+P6QVvab8dqPPyetVbMH3ZT+fj+kFz0x+35+3Tx/H4+nuqIi6FzCzWeTf5t/qKvFWqzyb/Nv9RV4oMevpd9E+Iuc0PY5hcwgOAIsbHmKpw2hZTwxwRC0cbGxtHQGi3pVGNYmykp5KmUOMcbC92UAmw6AsDDtqIJ6A4iwSbgMkfYtAfZlwdL9SDZYnQsqIZIJReORjo3DqIt6VhVmzlPPSNoqhplia1jQXnxxlFmuDhYhwHOFrtj9vKTFHvjpt4Hsa15EjQ0uBNrtsTe2l+0LL2t2qgwyNktSJC18m6bu2hxvYnUXGmigaw7ARvAZUVlfPAP0MtTdjugOytDnDtJXWQwtY0MY0NY0BrWgWDQNAAFo6/a6ngr48OlEjZpQCx2Ubt17/Cv/dI7V0CDXvweM1ba05t82A0418XKXZuHTdZdVTMlY6OVrXxuaWua4AhwPEELS0G1sE9dNQRCQywtLpHZRkba2l78bm3BczHyx4e7VsdUeyAG3ocg2kfJ9HGMlPW4hBB+xiqhkb1NLmlzR2ELf4DgVPQxbqmjDGl2dxuS6R36z3HVx7VgbJ7XwYmJTTsmbut3m3seW+fNa2uvvD8y12y/KTQ4jUCmg3rZS1zhvGBodbiAQTr9iDOxbY6KoqHVO/qopHsZG7weodEHNZe18uvOfSruEbHUlNLv2sfJUWtvqiWSaQdjnk27ll7TY7Fh9M6qnDjG0sByAE+M4NGl+krSbQ8otHQtgdO2a08AnZkY02abcddDqg3u0WCRV9O6mnLhG4tJyOyu8Uhwse0LTO2Haf8A38S/10i0X4asN/Vqf5TfvLptlts6XEYZZ4S9kcRAe6UNaBpmvx4WQXcc2aFVI2VtTVwSNYI7082UOaCSMzXAtJuTra6YDsrBSSOnzSzVLmhjp6iQySZQb5RzNHUAFzlTyu0Ie5sEVXUBvvnwQAtb1nM4G2h1XR7K7XUmJNLqSS7mgF7HDK9l+ctPN1jRBmQ4PG2rkrRm30kLIHa+LlYbiw6Vb2i2fgr4xHOHXa8SRyMcWyQvBBDmOGrToFrNrNu6XDZmQ1DZnPkZvG7qMOuLltuPHRa/D+VbDZZBE98kLiQBv4iwd54DvQdrCwtaGlxcQAC51rutzm2l1WpRBCKUQQilEFKIpUizVy5I3vAvlY59umwJt8y4ccoT/wB3b/Nd91dtiXkJfNSfRK8ODlmcfnyY5ryTpqfjuHx5YtzxvWmuxrFDJUyyZQM0r3WzXtc9irwPETHPHLkuI5GvIzWvY3tey1c7M0z+jOblZsdgLDgvHOu6fVo77uX08Hpw5TW/up/1A+4u8p5M7GvtbM1rrXva4BsvAKRt3j0+he94b5GLzUf0QtDhM98lrRaWVxmCmOtZrCqs8m/zb/UVfKs1nk3+bf6irxXvZ7meUr8kVnyd3rC5bY/81X/Jqv1uXVcpX5IrPkzvWFyux35qv+TVfrcoHFYfA/DqTDscp23a0vgqmt0ztLyAe8Xb2hvFdZy7VDZaCjkjIcx9U17XD4QMbiCtxycYZHV7Px003k5I5WHpF3GxHWDr3LyTaDEpI6JuD1V/CKTEPEPM6Isfw7DYjqeOhB6fy6YW4wQ4jDpNSzh1wPguc0g/wva095XZu2ij9jvZHTd+DeEWv/dvlv26LPxrDm1UEtPJ7ySN8Z6swtfu0PcvnyHF534c3Z7UVfsj4OR4xAjDrnXoD7/whB6LyKYS5lHNXzXM9XK6Uk8S1pdY97nPd3joXKci+2FHQUk0dXNu3uqA9oyuNxkaL6dYXtVDRMp4GQRizI42xt7Giy8g5C5qNtHOKp1MHeEjLvzCDbI3hn1sg9SwLaSmxBj30ku8aw5HGzhYkXtqvn/Z7CZPYn2VpdKmjr3OuB76IshJzdIab9znL6Gw2elcHCkdTmwu4QOiNr3ALgzsPHoXnnIBC1+F1DHgFjqyRrgeDgYYgQe5BkcpmLsrdnHVUXvZDTOte+U7xuZp6wbhdxsx+I03yWD6tq8G2kc7C6evwSUkxOkgqaVzr6tzgkd7R1atPSvetmPxGm+SwfVtQedbP/nbWeYP0Ild5fMUfHS09JFcGomfmtpmbHk8XvdI30K1s/8AnbWeYP0Ilm8u2BSVFFHUwgl9NI95txEbw3M4dhYw9l0Hd4Bg8VDTspoGhrGNA0Fs7ravPSSdV5dt3A3DMeoaynAYKh27la0WDvHax5sOkPae0Lvtl9tKSupmziaJj8o3jHyMa6J1vGBBPC/OvPscqm45j1LFSHPTUlpZJW6tJDw91j0EtY3r1QZPKXXR0+P4dNM4MjZEXOcb+KM8g5lZ5SsdgxqOOgwxhqqneiTO1hy07RoSXkaXuB0adl8vlCia/aLDGva1zTHYtc0EHx5OIOhVjlawYYdJTYvQRtjdFKGTNjaGNeDYtJA0sbOafjBB6lhdKYYIonHM5kMcZd+sWtDSfmWVZWMPrGTxMnjN45GNkb2OF1kKRFkspRBFkUogpRSiCiRgcC08CC09hFitAdiaE/oj/Mf9q6JFS2OtvNG16ZL08szDlfweYdqdy7U38tJ9qqZyf4eP0Lu+WT7V1HbooEjev5lHY09sdFu2ye6ernIdhqFjszYnX87IR6Lroo2BoDRoAA0DoA0CrAvwN0sprjrXyxpW2S9vNO1EjA4Fp4EEHv0VSlFdRjYjQR1ET4Jm5ontyubr4w6NFi0mA08VKaOOMCmLXtLLm1nXzC/HnK2aIMPCcMipYWwU7AyJt8rQSbXNzxWrxnYugrJd/U07Xy2DcxLgSBw4LoEQCtK3ZWjFX4cIG+FXLt5re5blvbhe2i3SlBC5D8GWFfujP8z/ALV2CINLgGy1JQF5pIRGZA0PsXHMG3tx+MVfwHAaehjMVJGI4y8yEAk3cQBfXqA9C2aINJj+ylHXua+rgbI5jS1pJIIBN7af81W2poGxsbGwWYxrWNHQGiwHoCuog1UGz1MyqfWsiAqXjK6S5u4WA7ODR6FtLKUQcdifJjhVRIZH0wa48d098YPXlaQF0ODYLT0ce6pYmRM4kMaBmPS48Se1bBFA1dds/TTVEdVLGHTxC0b7m7NSf6lZOKYbFVROgqGB8TxZzTz63WWikYeE4ZFSxNggblibfK25OW5vYX5llqUQEREBERBSiKUEI4gC5/7Qm2p4BYUsuY39HUgqfJfioBVu6uMCIXnDgeoKpsx7R1plJtboKFgHF2vULoLvWOCKhtwDls43BAvbpv8A0VG/cOMbx2WKJXkVnwpvPcdrSFW2dp4Ob6QguIgRAREQEREBERARSiCEUoghFKIIRSiCEUogIiICIiClERBiVzzoOa11ihEQXGq6FCIhlyGwaBwLbqyURBjYj5InnDm2+dXMHqHPjOY3IcGg89rIiJZ11Q6MHiAe0BEQU+CM6LdhI9Sh0FuDnj+K/rREGFLWPabXv2gf0WXS1Bfxt3IiDJREQEREBERAREQEREBERARSiCFKIgIiIP/Z"/>
          <p:cNvSpPr>
            <a:spLocks noChangeAspect="1" noChangeArrowheads="1"/>
          </p:cNvSpPr>
          <p:nvPr/>
        </p:nvSpPr>
        <p:spPr bwMode="auto">
          <a:xfrm>
            <a:off x="155575" y="-754063"/>
            <a:ext cx="3143250" cy="15716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9708" name="AutoShape 12" descr="data:image/jpeg;base64,/9j/4AAQSkZJRgABAQAAAQABAAD/2wCEAAkGBxIQEBUQDxISFRAXEBEQFRUSDw8VFxAXFxYWFhgWGBgYHSggGxolHxYVITEtJSkrLi4uFyAzODMsNygtLisBCgoKDg0OFxAQGjAlICUuLS4tLTcrNzctLSs0Ky03Nys1LjcyOC4vLTctKzctLi0zLTg1KysrKzgtNy03LTcuLf/AABEIAIQBCAMBIgACEQEDEQH/xAAcAAEAAQUBAQAAAAAAAAAAAAAAAQIDBAUGBwj/xABNEAABAwIDAwYGDAsIAwAAAAABAAIDBBEFEiEGEzEHQVFhcYEUIjNzkbEVIyQyQnJ0obKz0dIXNDU2Q1JTVIKTwRZidZKUovDxJUTh/8QAGQEBAAMBAQAAAAAAAAAAAAAAAAECBQYE/8QAJhEBAAICAAMIAwAAAAAAAAAAAAECAxEEEpETITEyQVKBwQUjM//aAAwDAQACEQMRAD8A9VspspRWEJZSiCFKIgIpRBCKUQQpSylBCKUQQilEEJZTZFAiyKVKClFUiClFUiClFUiClFUiClFUiClFUiClSpRBQpUopEJZSiCFKlEEIpRBCKUQQilEBERARSiCEUoghFKKBCKbJZBCKUQQilEBFKIIRSiCFCqUIIRSpQUopRSIRLLW1uOwQvMcjiHAAkBrjx7FS160jdp0tSlrzqsbbJFoP7Z0VyN6dCQfa38R3KsbX0Z/S/7H/Yq9tj90dV+wye2ejeItL/ayj/a/7XfYt1G8OAcOBAI7DqrVvW3hKlqWr4xpKKHuygk8ACT3aqqyuqhFKx8QrI4InzTODY2NL3OPwQEF9SsfD62OoiZNC4Oie0Pa4c4KolxGJs7KZzvbpGPkY2x1ay2Y34c4QZaKVoqra2jip/Cny2gEzoM2R3v2ktItbpaUG8Rcf+E/Cv3of5JPsW9wHaCmro3S0sgfG1xY51iACAHHj1EKBs0XJVfKThkbyw1BdlIDnRRSSMbzavaLLpcPr4qiMS08jJIzwcxwIP8A9QZCLnsb22oaKUwVU4ZKGtdlyvOh4HQLLwTaejrTalqIpHWuWBwzAfFOqDbIsPGMVhpIXT1D8kTbAusTa5sOHWucbym4USAKoXJt5OT7EHXosTF8UhpIjNUyNjjBtmebXPMB0lanAdtqKtl3FPI8y5C8NfDLHmaOJGYC6DoUWJHiUTqh1KHe3sjbK5tjoxxsDfhxVGM4zBSMa+oflD3iNgALnSPPBrGjVx7EGcikIghFKIIRSiClSiKQXluO1O8qpXc28LR/D4v9F6k69tOPNfpXF/2FeTc1Dbk3PtJ+8s/j8WTJWtaRto/j8uPFa1rzp5VLUlk0nRvHXHetjDIHWI4LExjDTHUyszg5ZXtvltex7VewShc+ZkQeBne1mrSbXNr8Vnd29erWmNxzMsuXtdB5KPzUf0QuIPJ2/wDeW/yXfeXd00WRjWXvlY1t+mwAutPhMV6TbmjTG4zLS8V5Z2prPJv+I/1FXirVZ5N/xH+oq8V7nhQuU2v901NLhw96+Twuo6oYCCGn47y0djXLrLLznA5sQqKmoxKjipXwzOEELp5JWu3MLnNBaGj3rnEu9CgbnZD3NVVeGnRrH+GU/XDOSXNHxH3HY4KMU/LtF8hrfpRrS4/NiFPUU2J1kVKyKBxgmNPJK5xhmLWkkOHBps70rcY/IIsaw+R+jHwVlO13NvDu3Bt+FyOHTZB2AXJcmJ9xv+XV31711j3hoLnEBoBcSdA0DUk9S5Lkt8bDxJYhslTVTMuLEsfK5zT3hBNQ4+z8X+FyfXKzyiyOndSYY1xa2rneJXC99xE0OkaDzF2Zo9KvVH5wRf4XJ9csblDk8GqMPxF19zBUSRTW+Ayoa1uc9QLB6UHX0VJHBG2KFjWRNGVrGAAAdi42Olbh2NRsgAZT10MpdG0Wa2eHKc7RwFw8XXcNcCAQQQQCCDcEHgQecLi66QVeO07I/GbQwTyyuGoZJPka1h67MugyMIP/AJyt+RUXrkWVtjszFWQucGhlWxrpIJ2C0kcjRdvjDUi4AWLhP5crvkVF65Fs9r8djoaV8jz7Y5rmQxjV00hFmta3iTcjgg4za7FzWbNNqn2D3imL7cMwkaHH0i69B9mqcusKmAkmwAqIiSSdAPGXnm1OEOo9mG00gGdrabOOhxkaXD57LuhstQtdmbR04IcCCII7gg3BGiDm9upGwV9DWVTC6hjE7Huy5m08r8mSV46NLX5l2dNUMmY2WN7ZGEXa9rg4G/QQrzm3BBAIIsQRcEdBXAvoW4bjFLHRDJDWNqd/A0+1sMTWlszW/BJuW6W4ILVfjUdHjdU94c97sPpWRRMF5J3l7rMYOnr4Aalb7Z/AZDMa/ECH1jhaNg1jomH9HH0uPwnc60GJ4DFXY1VxSlzXDD6V8crDaSB4kdlex3MR863ezePyiY4diIDa1rc0cg0jro/2jOh4t4zf+AOpUWUogKLKUQRZFKIIREUgilEHhO0p921Hn5PpFV7Mn3ZB5+P6QVvab8dqPPyetVbMH3ZT+fj+kFz0x+35+3Tx/H4+nuqIi6FzCzWeTf5t/qKvFWqzyb/Nv9RV4oMevpd9E+Iuc0PY5hcwgOAIsbHmKpw2hZTwxwRC0cbGxtHQGi3pVGNYmykp5KmUOMcbC92UAmw6AsDDtqIJ6A4iwSbgMkfYtAfZlwdL9SDZYnQsqIZIJReORjo3DqIt6VhVmzlPPSNoqhplia1jQXnxxlFmuDhYhwHOFrtj9vKTFHvjpt4Hsa15EjQ0uBNrtsTe2l+0LL2t2qgwyNktSJC18m6bu2hxvYnUXGmigaw7ARvAZUVlfPAP0MtTdjugOytDnDtJXWQwtY0MY0NY0BrWgWDQNAAFo6/a6ngr48OlEjZpQCx2Ubt17/Cv/dI7V0CDXvweM1ba05t82A0418XKXZuHTdZdVTMlY6OVrXxuaWua4AhwPEELS0G1sE9dNQRCQywtLpHZRkba2l78bm3BczHyx4e7VsdUeyAG3ocg2kfJ9HGMlPW4hBB+xiqhkb1NLmlzR2ELf4DgVPQxbqmjDGl2dxuS6R36z3HVx7VgbJ7XwYmJTTsmbut3m3seW+fNa2uvvD8y12y/KTQ4jUCmg3rZS1zhvGBodbiAQTr9iDOxbY6KoqHVO/qopHsZG7weodEHNZe18uvOfSruEbHUlNLv2sfJUWtvqiWSaQdjnk27ll7TY7Fh9M6qnDjG0sByAE+M4NGl+krSbQ8otHQtgdO2a08AnZkY02abcddDqg3u0WCRV9O6mnLhG4tJyOyu8Uhwse0LTO2Haf8A38S/10i0X4asN/Vqf5TfvLptlts6XEYZZ4S9kcRAe6UNaBpmvx4WQXcc2aFVI2VtTVwSNYI7082UOaCSMzXAtJuTra6YDsrBSSOnzSzVLmhjp6iQySZQb5RzNHUAFzlTyu0Ie5sEVXUBvvnwQAtb1nM4G2h1XR7K7XUmJNLqSS7mgF7HDK9l+ctPN1jRBmQ4PG2rkrRm30kLIHa+LlYbiw6Vb2i2fgr4xHOHXa8SRyMcWyQvBBDmOGrToFrNrNu6XDZmQ1DZnPkZvG7qMOuLltuPHRa/D+VbDZZBE98kLiQBv4iwd54DvQdrCwtaGlxcQAC51rutzm2l1WpRBCKUQQilEFKIpUizVy5I3vAvlY59umwJt8y4ccoT/wB3b/Nd91dtiXkJfNSfRK8ODlmcfnyY5ryTpqfjuHx5YtzxvWmuxrFDJUyyZQM0r3WzXtc9irwPETHPHLkuI5GvIzWvY3tey1c7M0z+jOblZsdgLDgvHOu6fVo77uX08Hpw5TW/up/1A+4u8p5M7GvtbM1rrXva4BsvAKRt3j0+he94b5GLzUf0QtDhM98lrRaWVxmCmOtZrCqs8m/zb/UVfKs1nk3+bf6irxXvZ7meUr8kVnyd3rC5bY/81X/Jqv1uXVcpX5IrPkzvWFyux35qv+TVfrcoHFYfA/DqTDscp23a0vgqmt0ztLyAe8Xb2hvFdZy7VDZaCjkjIcx9U17XD4QMbiCtxycYZHV7Px003k5I5WHpF3GxHWDr3LyTaDEpI6JuD1V/CKTEPEPM6Isfw7DYjqeOhB6fy6YW4wQ4jDpNSzh1wPguc0g/wva095XZu2ij9jvZHTd+DeEWv/dvlv26LPxrDm1UEtPJ7ySN8Z6swtfu0PcvnyHF534c3Z7UVfsj4OR4xAjDrnXoD7/whB6LyKYS5lHNXzXM9XK6Uk8S1pdY97nPd3joXKci+2FHQUk0dXNu3uqA9oyuNxkaL6dYXtVDRMp4GQRizI42xt7Giy8g5C5qNtHOKp1MHeEjLvzCDbI3hn1sg9SwLaSmxBj30ku8aw5HGzhYkXtqvn/Z7CZPYn2VpdKmjr3OuB76IshJzdIab9znL6Gw2elcHCkdTmwu4QOiNr3ALgzsPHoXnnIBC1+F1DHgFjqyRrgeDgYYgQe5BkcpmLsrdnHVUXvZDTOte+U7xuZp6wbhdxsx+I03yWD6tq8G2kc7C6evwSUkxOkgqaVzr6tzgkd7R1atPSvetmPxGm+SwfVtQedbP/nbWeYP0Ild5fMUfHS09JFcGomfmtpmbHk8XvdI30K1s/8AnbWeYP0Ilm8u2BSVFFHUwgl9NI95txEbw3M4dhYw9l0Hd4Bg8VDTspoGhrGNA0Fs7ravPSSdV5dt3A3DMeoaynAYKh27la0WDvHax5sOkPae0Lvtl9tKSupmziaJj8o3jHyMa6J1vGBBPC/OvPscqm45j1LFSHPTUlpZJW6tJDw91j0EtY3r1QZPKXXR0+P4dNM4MjZEXOcb+KM8g5lZ5SsdgxqOOgwxhqqneiTO1hy07RoSXkaXuB0adl8vlCia/aLDGva1zTHYtc0EHx5OIOhVjlawYYdJTYvQRtjdFKGTNjaGNeDYtJA0sbOafjBB6lhdKYYIonHM5kMcZd+sWtDSfmWVZWMPrGTxMnjN45GNkb2OF1kKRFkspRBFkUogpRSiCiRgcC08CC09hFitAdiaE/oj/Mf9q6JFS2OtvNG16ZL08szDlfweYdqdy7U38tJ9qqZyf4eP0Lu+WT7V1HbooEjev5lHY09sdFu2ye6ernIdhqFjszYnX87IR6Lroo2BoDRoAA0DoA0CrAvwN0sprjrXyxpW2S9vNO1EjA4Fp4EEHv0VSlFdRjYjQR1ET4Jm5ontyubr4w6NFi0mA08VKaOOMCmLXtLLm1nXzC/HnK2aIMPCcMipYWwU7AyJt8rQSbXNzxWrxnYugrJd/U07Xy2DcxLgSBw4LoEQCtK3ZWjFX4cIG+FXLt5re5blvbhe2i3SlBC5D8GWFfujP8z/ALV2CINLgGy1JQF5pIRGZA0PsXHMG3tx+MVfwHAaehjMVJGI4y8yEAk3cQBfXqA9C2aINJj+ylHXua+rgbI5jS1pJIIBN7af81W2poGxsbGwWYxrWNHQGiwHoCuog1UGz1MyqfWsiAqXjK6S5u4WA7ODR6FtLKUQcdifJjhVRIZH0wa48d098YPXlaQF0ODYLT0ce6pYmRM4kMaBmPS48Se1bBFA1dds/TTVEdVLGHTxC0b7m7NSf6lZOKYbFVROgqGB8TxZzTz63WWikYeE4ZFSxNggblibfK25OW5vYX5llqUQEREBERBSiKUEI4gC5/7Qm2p4BYUsuY39HUgqfJfioBVu6uMCIXnDgeoKpsx7R1plJtboKFgHF2vULoLvWOCKhtwDls43BAvbpv8A0VG/cOMbx2WKJXkVnwpvPcdrSFW2dp4Ob6QguIgRAREQEREBERARSiCEUoghFKIIRSiCEUogIiICIiClERBiVzzoOa11ihEQXGq6FCIhlyGwaBwLbqyURBjYj5InnDm2+dXMHqHPjOY3IcGg89rIiJZ11Q6MHiAe0BEQU+CM6LdhI9Sh0FuDnj+K/rREGFLWPabXv2gf0WXS1Bfxt3IiDJREQEREBERAREQEREBERARSiCFKIgIiIP/Z"/>
          <p:cNvSpPr>
            <a:spLocks noChangeAspect="1" noChangeArrowheads="1"/>
          </p:cNvSpPr>
          <p:nvPr/>
        </p:nvSpPr>
        <p:spPr bwMode="auto">
          <a:xfrm>
            <a:off x="155575" y="-754063"/>
            <a:ext cx="3143250" cy="15716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9710" name="AutoShape 14" descr="data:image/jpeg;base64,/9j/4AAQSkZJRgABAQAAAQABAAD/2wCEAAkGBxIQEBUQDxISFRAXEBEQFRUSDw8VFxAXFxYWFhgWGBgYHSggGxolHxYVITEtJSkrLi4uFyAzODMsNygtLisBCgoKDg0OFxAQGjAlICUuLS4tLTcrNzctLSs0Ky03Nys1LjcyOC4vLTctKzctLi0zLTg1KysrKzgtNy03LTcuLf/AABEIAIQBCAMBIgACEQEDEQH/xAAcAAEAAQUBAQAAAAAAAAAAAAAAAQIDBAUGBwj/xABNEAABAwIDAwYGDAsIAwAAAAABAAIDBBEFEiEGEzEHQVFhcYEUIjNzkbEVIyQyQnJ0obKz0dIXNDU2Q1JTVIKTwRZidZKUovDxJUTh/8QAGQEBAAMBAQAAAAAAAAAAAAAAAAECBQYE/8QAJhEBAAICAAMIAwAAAAAAAAAAAAECAxEEEpETITEyQVKBwQUjM//aAAwDAQACEQMRAD8A9VspspRWEJZSiCFKIgIpRBCKUQQpSylBCKUQQilEEJZTZFAiyKVKClFUiClFUiClFUiClFUiClFUiClFUiClSpRBQpUopEJZSiCFKlEEIpRBCKUQQilEBERARSiCEUoghFKKBCKbJZBCKUQQilEBFKIIRSiCFCqUIIRSpQUopRSIRLLW1uOwQvMcjiHAAkBrjx7FS160jdp0tSlrzqsbbJFoP7Z0VyN6dCQfa38R3KsbX0Z/S/7H/Yq9tj90dV+wye2ejeItL/ayj/a/7XfYt1G8OAcOBAI7DqrVvW3hKlqWr4xpKKHuygk8ACT3aqqyuqhFKx8QrI4InzTODY2NL3OPwQEF9SsfD62OoiZNC4Oie0Pa4c4KolxGJs7KZzvbpGPkY2x1ay2Y34c4QZaKVoqra2jip/Cny2gEzoM2R3v2ktItbpaUG8Rcf+E/Cv3of5JPsW9wHaCmro3S0sgfG1xY51iACAHHj1EKBs0XJVfKThkbyw1BdlIDnRRSSMbzavaLLpcPr4qiMS08jJIzwcxwIP8A9QZCLnsb22oaKUwVU4ZKGtdlyvOh4HQLLwTaejrTalqIpHWuWBwzAfFOqDbIsPGMVhpIXT1D8kTbAusTa5sOHWucbym4USAKoXJt5OT7EHXosTF8UhpIjNUyNjjBtmebXPMB0lanAdtqKtl3FPI8y5C8NfDLHmaOJGYC6DoUWJHiUTqh1KHe3sjbK5tjoxxsDfhxVGM4zBSMa+oflD3iNgALnSPPBrGjVx7EGcikIghFKIIRSiClSiKQXluO1O8qpXc28LR/D4v9F6k69tOPNfpXF/2FeTc1Dbk3PtJ+8s/j8WTJWtaRto/j8uPFa1rzp5VLUlk0nRvHXHetjDIHWI4LExjDTHUyszg5ZXtvltex7VewShc+ZkQeBne1mrSbXNr8Vnd29erWmNxzMsuXtdB5KPzUf0QuIPJ2/wDeW/yXfeXd00WRjWXvlY1t+mwAutPhMV6TbmjTG4zLS8V5Z2prPJv+I/1FXirVZ5N/xH+oq8V7nhQuU2v901NLhw96+Twuo6oYCCGn47y0djXLrLLznA5sQqKmoxKjipXwzOEELp5JWu3MLnNBaGj3rnEu9CgbnZD3NVVeGnRrH+GU/XDOSXNHxH3HY4KMU/LtF8hrfpRrS4/NiFPUU2J1kVKyKBxgmNPJK5xhmLWkkOHBps70rcY/IIsaw+R+jHwVlO13NvDu3Bt+FyOHTZB2AXJcmJ9xv+XV31711j3hoLnEBoBcSdA0DUk9S5Lkt8bDxJYhslTVTMuLEsfK5zT3hBNQ4+z8X+FyfXKzyiyOndSYY1xa2rneJXC99xE0OkaDzF2Zo9KvVH5wRf4XJ9csblDk8GqMPxF19zBUSRTW+Ayoa1uc9QLB6UHX0VJHBG2KFjWRNGVrGAAAdi42Olbh2NRsgAZT10MpdG0Wa2eHKc7RwFw8XXcNcCAQQQQCCDcEHgQecLi66QVeO07I/GbQwTyyuGoZJPka1h67MugyMIP/AJyt+RUXrkWVtjszFWQucGhlWxrpIJ2C0kcjRdvjDUi4AWLhP5crvkVF65Fs9r8djoaV8jz7Y5rmQxjV00hFmta3iTcjgg4za7FzWbNNqn2D3imL7cMwkaHH0i69B9mqcusKmAkmwAqIiSSdAPGXnm1OEOo9mG00gGdrabOOhxkaXD57LuhstQtdmbR04IcCCII7gg3BGiDm9upGwV9DWVTC6hjE7Huy5m08r8mSV46NLX5l2dNUMmY2WN7ZGEXa9rg4G/QQrzm3BBAIIsQRcEdBXAvoW4bjFLHRDJDWNqd/A0+1sMTWlszW/BJuW6W4ILVfjUdHjdU94c97sPpWRRMF5J3l7rMYOnr4Aalb7Z/AZDMa/ECH1jhaNg1jomH9HH0uPwnc60GJ4DFXY1VxSlzXDD6V8crDaSB4kdlex3MR863ezePyiY4diIDa1rc0cg0jro/2jOh4t4zf+AOpUWUogKLKUQRZFKIIREUgilEHhO0p921Hn5PpFV7Mn3ZB5+P6QVvab8dqPPyetVbMH3ZT+fj+kFz0x+35+3Tx/H4+nuqIi6FzCzWeTf5t/qKvFWqzyb/Nv9RV4oMevpd9E+Iuc0PY5hcwgOAIsbHmKpw2hZTwxwRC0cbGxtHQGi3pVGNYmykp5KmUOMcbC92UAmw6AsDDtqIJ6A4iwSbgMkfYtAfZlwdL9SDZYnQsqIZIJReORjo3DqIt6VhVmzlPPSNoqhplia1jQXnxxlFmuDhYhwHOFrtj9vKTFHvjpt4Hsa15EjQ0uBNrtsTe2l+0LL2t2qgwyNktSJC18m6bu2hxvYnUXGmigaw7ARvAZUVlfPAP0MtTdjugOytDnDtJXWQwtY0MY0NY0BrWgWDQNAAFo6/a6ngr48OlEjZpQCx2Ubt17/Cv/dI7V0CDXvweM1ba05t82A0418XKXZuHTdZdVTMlY6OVrXxuaWua4AhwPEELS0G1sE9dNQRCQywtLpHZRkba2l78bm3BczHyx4e7VsdUeyAG3ocg2kfJ9HGMlPW4hBB+xiqhkb1NLmlzR2ELf4DgVPQxbqmjDGl2dxuS6R36z3HVx7VgbJ7XwYmJTTsmbut3m3seW+fNa2uvvD8y12y/KTQ4jUCmg3rZS1zhvGBodbiAQTr9iDOxbY6KoqHVO/qopHsZG7weodEHNZe18uvOfSruEbHUlNLv2sfJUWtvqiWSaQdjnk27ll7TY7Fh9M6qnDjG0sByAE+M4NGl+krSbQ8otHQtgdO2a08AnZkY02abcddDqg3u0WCRV9O6mnLhG4tJyOyu8Uhwse0LTO2Haf8A38S/10i0X4asN/Vqf5TfvLptlts6XEYZZ4S9kcRAe6UNaBpmvx4WQXcc2aFVI2VtTVwSNYI7082UOaCSMzXAtJuTra6YDsrBSSOnzSzVLmhjp6iQySZQb5RzNHUAFzlTyu0Ie5sEVXUBvvnwQAtb1nM4G2h1XR7K7XUmJNLqSS7mgF7HDK9l+ctPN1jRBmQ4PG2rkrRm30kLIHa+LlYbiw6Vb2i2fgr4xHOHXa8SRyMcWyQvBBDmOGrToFrNrNu6XDZmQ1DZnPkZvG7qMOuLltuPHRa/D+VbDZZBE98kLiQBv4iwd54DvQdrCwtaGlxcQAC51rutzm2l1WpRBCKUQQilEFKIpUizVy5I3vAvlY59umwJt8y4ccoT/wB3b/Nd91dtiXkJfNSfRK8ODlmcfnyY5ryTpqfjuHx5YtzxvWmuxrFDJUyyZQM0r3WzXtc9irwPETHPHLkuI5GvIzWvY3tey1c7M0z+jOblZsdgLDgvHOu6fVo77uX08Hpw5TW/up/1A+4u8p5M7GvtbM1rrXva4BsvAKRt3j0+he94b5GLzUf0QtDhM98lrRaWVxmCmOtZrCqs8m/zb/UVfKs1nk3+bf6irxXvZ7meUr8kVnyd3rC5bY/81X/Jqv1uXVcpX5IrPkzvWFyux35qv+TVfrcoHFYfA/DqTDscp23a0vgqmt0ztLyAe8Xb2hvFdZy7VDZaCjkjIcx9U17XD4QMbiCtxycYZHV7Px003k5I5WHpF3GxHWDr3LyTaDEpI6JuD1V/CKTEPEPM6Isfw7DYjqeOhB6fy6YW4wQ4jDpNSzh1wPguc0g/wva095XZu2ij9jvZHTd+DeEWv/dvlv26LPxrDm1UEtPJ7ySN8Z6swtfu0PcvnyHF534c3Z7UVfsj4OR4xAjDrnXoD7/whB6LyKYS5lHNXzXM9XK6Uk8S1pdY97nPd3joXKci+2FHQUk0dXNu3uqA9oyuNxkaL6dYXtVDRMp4GQRizI42xt7Giy8g5C5qNtHOKp1MHeEjLvzCDbI3hn1sg9SwLaSmxBj30ku8aw5HGzhYkXtqvn/Z7CZPYn2VpdKmjr3OuB76IshJzdIab9znL6Gw2elcHCkdTmwu4QOiNr3ALgzsPHoXnnIBC1+F1DHgFjqyRrgeDgYYgQe5BkcpmLsrdnHVUXvZDTOte+U7xuZp6wbhdxsx+I03yWD6tq8G2kc7C6evwSUkxOkgqaVzr6tzgkd7R1atPSvetmPxGm+SwfVtQedbP/nbWeYP0Ild5fMUfHS09JFcGomfmtpmbHk8XvdI30K1s/8AnbWeYP0Ilm8u2BSVFFHUwgl9NI95txEbw3M4dhYw9l0Hd4Bg8VDTspoGhrGNA0Fs7ravPSSdV5dt3A3DMeoaynAYKh27la0WDvHax5sOkPae0Lvtl9tKSupmziaJj8o3jHyMa6J1vGBBPC/OvPscqm45j1LFSHPTUlpZJW6tJDw91j0EtY3r1QZPKXXR0+P4dNM4MjZEXOcb+KM8g5lZ5SsdgxqOOgwxhqqneiTO1hy07RoSXkaXuB0adl8vlCia/aLDGva1zTHYtc0EHx5OIOhVjlawYYdJTYvQRtjdFKGTNjaGNeDYtJA0sbOafjBB6lhdKYYIonHM5kMcZd+sWtDSfmWVZWMPrGTxMnjN45GNkb2OF1kKRFkspRBFkUogpRSiCiRgcC08CC09hFitAdiaE/oj/Mf9q6JFS2OtvNG16ZL08szDlfweYdqdy7U38tJ9qqZyf4eP0Lu+WT7V1HbooEjev5lHY09sdFu2ye6ernIdhqFjszYnX87IR6Lroo2BoDRoAA0DoA0CrAvwN0sprjrXyxpW2S9vNO1EjA4Fp4EEHv0VSlFdRjYjQR1ET4Jm5ontyubr4w6NFi0mA08VKaOOMCmLXtLLm1nXzC/HnK2aIMPCcMipYWwU7AyJt8rQSbXNzxWrxnYugrJd/U07Xy2DcxLgSBw4LoEQCtK3ZWjFX4cIG+FXLt5re5blvbhe2i3SlBC5D8GWFfujP8z/ALV2CINLgGy1JQF5pIRGZA0PsXHMG3tx+MVfwHAaehjMVJGI4y8yEAk3cQBfXqA9C2aINJj+ylHXua+rgbI5jS1pJIIBN7af81W2poGxsbGwWYxrWNHQGiwHoCuog1UGz1MyqfWsiAqXjK6S5u4WA7ODR6FtLKUQcdifJjhVRIZH0wa48d098YPXlaQF0ODYLT0ce6pYmRM4kMaBmPS48Se1bBFA1dds/TTVEdVLGHTxC0b7m7NSf6lZOKYbFVROgqGB8TxZzTz63WWikYeE4ZFSxNggblibfK25OW5vYX5llqUQEREBERBSiKUEI4gC5/7Qm2p4BYUsuY39HUgqfJfioBVu6uMCIXnDgeoKpsx7R1plJtboKFgHF2vULoLvWOCKhtwDls43BAvbpv8A0VG/cOMbx2WKJXkVnwpvPcdrSFW2dp4Ob6QguIgRAREQEREBERARSiCEUoghFKIIRSiCEUogIiICIiClERBiVzzoOa11ihEQXGq6FCIhlyGwaBwLbqyURBjYj5InnDm2+dXMHqHPjOY3IcGg89rIiJZ11Q6MHiAe0BEQU+CM6LdhI9Sh0FuDnj+K/rREGFLWPabXv2gf0WXS1Bfxt3IiDJREQEREBERAREQEREBERARSiCFKIgIiIP/Z"/>
          <p:cNvSpPr>
            <a:spLocks noChangeAspect="1" noChangeArrowheads="1"/>
          </p:cNvSpPr>
          <p:nvPr/>
        </p:nvSpPr>
        <p:spPr bwMode="auto">
          <a:xfrm>
            <a:off x="155575" y="-754063"/>
            <a:ext cx="3143250" cy="15716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9712" name="AutoShape 16" descr="data:image/jpeg;base64,/9j/4AAQSkZJRgABAQAAAQABAAD/2wCEAAkGBxIQEBUQDxISFRAXEBEQFRUSDw8VFxAXFxYWFhgWGBgYHSggGxolHxYVITEtJSkrLi4uFyAzODMsNygtLisBCgoKDg0OFxAQGjAlICUuLS4tLTcrNzctLSs0Ky03Nys1LjcyOC4vLTctKzctLi0zLTg1KysrKzgtNy03LTcuLf/AABEIAIQBCAMBIgACEQEDEQH/xAAcAAEAAQUBAQAAAAAAAAAAAAAAAQIDBAUGBwj/xABNEAABAwIDAwYGDAsIAwAAAAABAAIDBBEFEiEGEzEHQVFhcYEUIjNzkbEVIyQyQnJ0obKz0dIXNDU2Q1JTVIKTwRZidZKUovDxJUTh/8QAGQEBAAMBAQAAAAAAAAAAAAAAAAECBQYE/8QAJhEBAAICAAMIAwAAAAAAAAAAAAECAxEEEpETITEyQVKBwQUjM//aAAwDAQACEQMRAD8A9VspspRWEJZSiCFKIgIpRBCKUQQpSylBCKUQQilEEJZTZFAiyKVKClFUiClFUiClFUiClFUiClFUiClFUiClSpRBQpUopEJZSiCFKlEEIpRBCKUQQilEBERARSiCEUoghFKKBCKbJZBCKUQQilEBFKIIRSiCFCqUIIRSpQUopRSIRLLW1uOwQvMcjiHAAkBrjx7FS160jdp0tSlrzqsbbJFoP7Z0VyN6dCQfa38R3KsbX0Z/S/7H/Yq9tj90dV+wye2ejeItL/ayj/a/7XfYt1G8OAcOBAI7DqrVvW3hKlqWr4xpKKHuygk8ACT3aqqyuqhFKx8QrI4InzTODY2NL3OPwQEF9SsfD62OoiZNC4Oie0Pa4c4KolxGJs7KZzvbpGPkY2x1ay2Y34c4QZaKVoqra2jip/Cny2gEzoM2R3v2ktItbpaUG8Rcf+E/Cv3of5JPsW9wHaCmro3S0sgfG1xY51iACAHHj1EKBs0XJVfKThkbyw1BdlIDnRRSSMbzavaLLpcPr4qiMS08jJIzwcxwIP8A9QZCLnsb22oaKUwVU4ZKGtdlyvOh4HQLLwTaejrTalqIpHWuWBwzAfFOqDbIsPGMVhpIXT1D8kTbAusTa5sOHWucbym4USAKoXJt5OT7EHXosTF8UhpIjNUyNjjBtmebXPMB0lanAdtqKtl3FPI8y5C8NfDLHmaOJGYC6DoUWJHiUTqh1KHe3sjbK5tjoxxsDfhxVGM4zBSMa+oflD3iNgALnSPPBrGjVx7EGcikIghFKIIRSiClSiKQXluO1O8qpXc28LR/D4v9F6k69tOPNfpXF/2FeTc1Dbk3PtJ+8s/j8WTJWtaRto/j8uPFa1rzp5VLUlk0nRvHXHetjDIHWI4LExjDTHUyszg5ZXtvltex7VewShc+ZkQeBne1mrSbXNr8Vnd29erWmNxzMsuXtdB5KPzUf0QuIPJ2/wDeW/yXfeXd00WRjWXvlY1t+mwAutPhMV6TbmjTG4zLS8V5Z2prPJv+I/1FXirVZ5N/xH+oq8V7nhQuU2v901NLhw96+Twuo6oYCCGn47y0djXLrLLznA5sQqKmoxKjipXwzOEELp5JWu3MLnNBaGj3rnEu9CgbnZD3NVVeGnRrH+GU/XDOSXNHxH3HY4KMU/LtF8hrfpRrS4/NiFPUU2J1kVKyKBxgmNPJK5xhmLWkkOHBps70rcY/IIsaw+R+jHwVlO13NvDu3Bt+FyOHTZB2AXJcmJ9xv+XV31711j3hoLnEBoBcSdA0DUk9S5Lkt8bDxJYhslTVTMuLEsfK5zT3hBNQ4+z8X+FyfXKzyiyOndSYY1xa2rneJXC99xE0OkaDzF2Zo9KvVH5wRf4XJ9csblDk8GqMPxF19zBUSRTW+Ayoa1uc9QLB6UHX0VJHBG2KFjWRNGVrGAAAdi42Olbh2NRsgAZT10MpdG0Wa2eHKc7RwFw8XXcNcCAQQQQCCDcEHgQecLi66QVeO07I/GbQwTyyuGoZJPka1h67MugyMIP/AJyt+RUXrkWVtjszFWQucGhlWxrpIJ2C0kcjRdvjDUi4AWLhP5crvkVF65Fs9r8djoaV8jz7Y5rmQxjV00hFmta3iTcjgg4za7FzWbNNqn2D3imL7cMwkaHH0i69B9mqcusKmAkmwAqIiSSdAPGXnm1OEOo9mG00gGdrabOOhxkaXD57LuhstQtdmbR04IcCCII7gg3BGiDm9upGwV9DWVTC6hjE7Huy5m08r8mSV46NLX5l2dNUMmY2WN7ZGEXa9rg4G/QQrzm3BBAIIsQRcEdBXAvoW4bjFLHRDJDWNqd/A0+1sMTWlszW/BJuW6W4ILVfjUdHjdU94c97sPpWRRMF5J3l7rMYOnr4Aalb7Z/AZDMa/ECH1jhaNg1jomH9HH0uPwnc60GJ4DFXY1VxSlzXDD6V8crDaSB4kdlex3MR863ezePyiY4diIDa1rc0cg0jro/2jOh4t4zf+AOpUWUogKLKUQRZFKIIREUgilEHhO0p921Hn5PpFV7Mn3ZB5+P6QVvab8dqPPyetVbMH3ZT+fj+kFz0x+35+3Tx/H4+nuqIi6FzCzWeTf5t/qKvFWqzyb/Nv9RV4oMevpd9E+Iuc0PY5hcwgOAIsbHmKpw2hZTwxwRC0cbGxtHQGi3pVGNYmykp5KmUOMcbC92UAmw6AsDDtqIJ6A4iwSbgMkfYtAfZlwdL9SDZYnQsqIZIJReORjo3DqIt6VhVmzlPPSNoqhplia1jQXnxxlFmuDhYhwHOFrtj9vKTFHvjpt4Hsa15EjQ0uBNrtsTe2l+0LL2t2qgwyNktSJC18m6bu2hxvYnUXGmigaw7ARvAZUVlfPAP0MtTdjugOytDnDtJXWQwtY0MY0NY0BrWgWDQNAAFo6/a6ngr48OlEjZpQCx2Ubt17/Cv/dI7V0CDXvweM1ba05t82A0418XKXZuHTdZdVTMlY6OVrXxuaWua4AhwPEELS0G1sE9dNQRCQywtLpHZRkba2l78bm3BczHyx4e7VsdUeyAG3ocg2kfJ9HGMlPW4hBB+xiqhkb1NLmlzR2ELf4DgVPQxbqmjDGl2dxuS6R36z3HVx7VgbJ7XwYmJTTsmbut3m3seW+fNa2uvvD8y12y/KTQ4jUCmg3rZS1zhvGBodbiAQTr9iDOxbY6KoqHVO/qopHsZG7weodEHNZe18uvOfSruEbHUlNLv2sfJUWtvqiWSaQdjnk27ll7TY7Fh9M6qnDjG0sByAE+M4NGl+krSbQ8otHQtgdO2a08AnZkY02abcddDqg3u0WCRV9O6mnLhG4tJyOyu8Uhwse0LTO2Haf8A38S/10i0X4asN/Vqf5TfvLptlts6XEYZZ4S9kcRAe6UNaBpmvx4WQXcc2aFVI2VtTVwSNYI7082UOaCSMzXAtJuTra6YDsrBSSOnzSzVLmhjp6iQySZQb5RzNHUAFzlTyu0Ie5sEVXUBvvnwQAtb1nM4G2h1XR7K7XUmJNLqSS7mgF7HDK9l+ctPN1jRBmQ4PG2rkrRm30kLIHa+LlYbiw6Vb2i2fgr4xHOHXa8SRyMcWyQvBBDmOGrToFrNrNu6XDZmQ1DZnPkZvG7qMOuLltuPHRa/D+VbDZZBE98kLiQBv4iwd54DvQdrCwtaGlxcQAC51rutzm2l1WpRBCKUQQilEFKIpUizVy5I3vAvlY59umwJt8y4ccoT/wB3b/Nd91dtiXkJfNSfRK8ODlmcfnyY5ryTpqfjuHx5YtzxvWmuxrFDJUyyZQM0r3WzXtc9irwPETHPHLkuI5GvIzWvY3tey1c7M0z+jOblZsdgLDgvHOu6fVo77uX08Hpw5TW/up/1A+4u8p5M7GvtbM1rrXva4BsvAKRt3j0+he94b5GLzUf0QtDhM98lrRaWVxmCmOtZrCqs8m/zb/UVfKs1nk3+bf6irxXvZ7meUr8kVnyd3rC5bY/81X/Jqv1uXVcpX5IrPkzvWFyux35qv+TVfrcoHFYfA/DqTDscp23a0vgqmt0ztLyAe8Xb2hvFdZy7VDZaCjkjIcx9U17XD4QMbiCtxycYZHV7Px003k5I5WHpF3GxHWDr3LyTaDEpI6JuD1V/CKTEPEPM6Isfw7DYjqeOhB6fy6YW4wQ4jDpNSzh1wPguc0g/wva095XZu2ij9jvZHTd+DeEWv/dvlv26LPxrDm1UEtPJ7ySN8Z6swtfu0PcvnyHF534c3Z7UVfsj4OR4xAjDrnXoD7/whB6LyKYS5lHNXzXM9XK6Uk8S1pdY97nPd3joXKci+2FHQUk0dXNu3uqA9oyuNxkaL6dYXtVDRMp4GQRizI42xt7Giy8g5C5qNtHOKp1MHeEjLvzCDbI3hn1sg9SwLaSmxBj30ku8aw5HGzhYkXtqvn/Z7CZPYn2VpdKmjr3OuB76IshJzdIab9znL6Gw2elcHCkdTmwu4QOiNr3ALgzsPHoXnnIBC1+F1DHgFjqyRrgeDgYYgQe5BkcpmLsrdnHVUXvZDTOte+U7xuZp6wbhdxsx+I03yWD6tq8G2kc7C6evwSUkxOkgqaVzr6tzgkd7R1atPSvetmPxGm+SwfVtQedbP/nbWeYP0Ild5fMUfHS09JFcGomfmtpmbHk8XvdI30K1s/8AnbWeYP0Ilm8u2BSVFFHUwgl9NI95txEbw3M4dhYw9l0Hd4Bg8VDTspoGhrGNA0Fs7ravPSSdV5dt3A3DMeoaynAYKh27la0WDvHax5sOkPae0Lvtl9tKSupmziaJj8o3jHyMa6J1vGBBPC/OvPscqm45j1LFSHPTUlpZJW6tJDw91j0EtY3r1QZPKXXR0+P4dNM4MjZEXOcb+KM8g5lZ5SsdgxqOOgwxhqqneiTO1hy07RoSXkaXuB0adl8vlCia/aLDGva1zTHYtc0EHx5OIOhVjlawYYdJTYvQRtjdFKGTNjaGNeDYtJA0sbOafjBB6lhdKYYIonHM5kMcZd+sWtDSfmWVZWMPrGTxMnjN45GNkb2OF1kKRFkspRBFkUogpRSiCiRgcC08CC09hFitAdiaE/oj/Mf9q6JFS2OtvNG16ZL08szDlfweYdqdy7U38tJ9qqZyf4eP0Lu+WT7V1HbooEjev5lHY09sdFu2ye6ernIdhqFjszYnX87IR6Lroo2BoDRoAA0DoA0CrAvwN0sprjrXyxpW2S9vNO1EjA4Fp4EEHv0VSlFdRjYjQR1ET4Jm5ontyubr4w6NFi0mA08VKaOOMCmLXtLLm1nXzC/HnK2aIMPCcMipYWwU7AyJt8rQSbXNzxWrxnYugrJd/U07Xy2DcxLgSBw4LoEQCtK3ZWjFX4cIG+FXLt5re5blvbhe2i3SlBC5D8GWFfujP8z/ALV2CINLgGy1JQF5pIRGZA0PsXHMG3tx+MVfwHAaehjMVJGI4y8yEAk3cQBfXqA9C2aINJj+ylHXua+rgbI5jS1pJIIBN7af81W2poGxsbGwWYxrWNHQGiwHoCuog1UGz1MyqfWsiAqXjK6S5u4WA7ODR6FtLKUQcdifJjhVRIZH0wa48d098YPXlaQF0ODYLT0ce6pYmRM4kMaBmPS48Se1bBFA1dds/TTVEdVLGHTxC0b7m7NSf6lZOKYbFVROgqGB8TxZzTz63WWikYeE4ZFSxNggblibfK25OW5vYX5llqUQEREBERBSiKUEI4gC5/7Qm2p4BYUsuY39HUgqfJfioBVu6uMCIXnDgeoKpsx7R1plJtboKFgHF2vULoLvWOCKhtwDls43BAvbpv8A0VG/cOMbx2WKJXkVnwpvPcdrSFW2dp4Ob6QguIgRAREQEREBERARSiCEUoghFKIIRSiCEUogIiICIiClERBiVzzoOa11ihEQXGq6FCIhlyGwaBwLbqyURBjYj5InnDm2+dXMHqHPjOY3IcGg89rIiJZ11Q6MHiAe0BEQU+CM6LdhI9Sh0FuDnj+K/rREGFLWPabXv2gf0WXS1Bfxt3IiDJREQEREBERAREQEREBERARSiCFKIgIiIP/Z"/>
          <p:cNvSpPr>
            <a:spLocks noChangeAspect="1" noChangeArrowheads="1"/>
          </p:cNvSpPr>
          <p:nvPr/>
        </p:nvSpPr>
        <p:spPr bwMode="auto">
          <a:xfrm>
            <a:off x="155575" y="-754063"/>
            <a:ext cx="3143250" cy="15716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29714" name="Picture 18" descr="http://cadprofessor.cadprofessor.netdna-cdn.com/wp-content/uploads/2013/03/autodesk-inventor-2014-system-requiremen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4203" y="2172017"/>
            <a:ext cx="1462209" cy="731105"/>
          </a:xfrm>
          <a:prstGeom prst="rect">
            <a:avLst/>
          </a:prstGeom>
          <a:noFill/>
        </p:spPr>
      </p:pic>
      <p:pic>
        <p:nvPicPr>
          <p:cNvPr id="29716" name="Picture 20" descr="File:Rim bli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9964" y="3583743"/>
            <a:ext cx="2377440" cy="1337310"/>
          </a:xfrm>
          <a:prstGeom prst="rect">
            <a:avLst/>
          </a:prstGeom>
          <a:noFill/>
        </p:spPr>
      </p:pic>
      <p:pic>
        <p:nvPicPr>
          <p:cNvPr id="29718" name="Picture 22" descr="https://opendeveloperfunding.files.wordpress.com/2015/03/quick-shirt-design-2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88953" y="3929039"/>
            <a:ext cx="2629829" cy="737635"/>
          </a:xfrm>
          <a:prstGeom prst="rect">
            <a:avLst/>
          </a:prstGeom>
          <a:noFill/>
        </p:spPr>
      </p:pic>
      <p:pic>
        <p:nvPicPr>
          <p:cNvPr id="29720" name="Picture 24" descr="http://2.bp.blogspot.com/-Zga-r4VFzi4/VBBoKDMkZxI/AAAAAAAACxk/zRmUfFAslAY/s1600/propeller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63340" y="5137958"/>
            <a:ext cx="3709744" cy="1501994"/>
          </a:xfrm>
          <a:prstGeom prst="rect">
            <a:avLst/>
          </a:prstGeom>
          <a:noFill/>
        </p:spPr>
      </p:pic>
      <p:pic>
        <p:nvPicPr>
          <p:cNvPr id="29722" name="Picture 26" descr="http://domoticx.com/wp-content/uploads/openscad-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87427" y="5615402"/>
            <a:ext cx="2193731" cy="682197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lang="pl-PL" sz="4400" dirty="0" err="1" smtClean="0"/>
              <a:t>Current</a:t>
            </a:r>
            <a:r>
              <a:rPr lang="pl-PL" sz="4400" dirty="0" smtClean="0"/>
              <a:t> </a:t>
            </a:r>
            <a:r>
              <a:rPr lang="pl-PL" sz="4400" dirty="0" err="1" smtClean="0"/>
              <a:t>situation</a:t>
            </a:r>
            <a:endParaRPr sz="4400" dirty="0"/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418514" y="1488830"/>
            <a:ext cx="8233117" cy="411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lang="pl-PL" sz="2000" dirty="0" smtClean="0"/>
              <a:t>Designer </a:t>
            </a:r>
            <a:r>
              <a:rPr lang="pl-PL" sz="2000" dirty="0" err="1" smtClean="0"/>
              <a:t>uses</a:t>
            </a:r>
            <a:r>
              <a:rPr lang="pl-PL" sz="2000" dirty="0" smtClean="0"/>
              <a:t> </a:t>
            </a:r>
            <a:r>
              <a:rPr lang="pl-PL" sz="2000" dirty="0" err="1" smtClean="0"/>
              <a:t>project</a:t>
            </a:r>
            <a:r>
              <a:rPr lang="pl-PL" sz="2000" dirty="0" smtClean="0"/>
              <a:t> </a:t>
            </a:r>
            <a:r>
              <a:rPr lang="pl-PL" sz="2000" dirty="0" err="1" smtClean="0"/>
              <a:t>documentation</a:t>
            </a:r>
            <a:r>
              <a:rPr lang="pl-PL" sz="2000" dirty="0" smtClean="0"/>
              <a:t> to </a:t>
            </a:r>
            <a:r>
              <a:rPr lang="pl-PL" sz="2000" dirty="0" err="1" smtClean="0"/>
              <a:t>obtain</a:t>
            </a:r>
            <a:r>
              <a:rPr lang="pl-PL" sz="2000" dirty="0" smtClean="0"/>
              <a:t> most of </a:t>
            </a:r>
            <a:r>
              <a:rPr lang="pl-PL" sz="2000" dirty="0" err="1" smtClean="0"/>
              <a:t>the</a:t>
            </a:r>
            <a:r>
              <a:rPr lang="pl-PL" sz="2000" dirty="0" smtClean="0"/>
              <a:t> </a:t>
            </a:r>
            <a:r>
              <a:rPr lang="pl-PL" sz="2000" dirty="0" err="1" smtClean="0"/>
              <a:t>information</a:t>
            </a:r>
            <a:r>
              <a:rPr lang="pl-PL" sz="2000" dirty="0" smtClean="0"/>
              <a:t> </a:t>
            </a:r>
            <a:r>
              <a:rPr lang="pl-PL" sz="2000" dirty="0" err="1" smtClean="0"/>
              <a:t>needed</a:t>
            </a:r>
            <a:r>
              <a:rPr lang="pl-PL" sz="2000" dirty="0" smtClean="0"/>
              <a:t> to </a:t>
            </a:r>
            <a:r>
              <a:rPr lang="pl-PL" sz="2000" dirty="0" err="1" smtClean="0"/>
              <a:t>complete</a:t>
            </a:r>
            <a:r>
              <a:rPr lang="pl-PL" sz="2000" dirty="0" smtClean="0"/>
              <a:t> </a:t>
            </a:r>
            <a:r>
              <a:rPr lang="pl-PL" sz="2000" dirty="0" err="1" smtClean="0"/>
              <a:t>the</a:t>
            </a:r>
            <a:r>
              <a:rPr lang="pl-PL" sz="2000" dirty="0" smtClean="0"/>
              <a:t> </a:t>
            </a:r>
            <a:r>
              <a:rPr lang="pl-PL" sz="2000" dirty="0" err="1" smtClean="0"/>
              <a:t>project</a:t>
            </a:r>
            <a:endParaRPr lang="pl-PL" sz="2000" dirty="0" smtClean="0"/>
          </a:p>
          <a:p>
            <a:pPr lvl="0">
              <a:buChar char="•"/>
              <a:defRPr sz="1800"/>
            </a:pPr>
            <a:r>
              <a:rPr lang="pl-PL" sz="2000" dirty="0" err="1" smtClean="0"/>
              <a:t>Often</a:t>
            </a:r>
            <a:r>
              <a:rPr lang="pl-PL" sz="2000" dirty="0" smtClean="0"/>
              <a:t> designer </a:t>
            </a:r>
            <a:r>
              <a:rPr lang="pl-PL" sz="2000" dirty="0" err="1" smtClean="0"/>
              <a:t>has</a:t>
            </a:r>
            <a:r>
              <a:rPr lang="pl-PL" sz="2000" dirty="0" smtClean="0"/>
              <a:t> to </a:t>
            </a:r>
            <a:r>
              <a:rPr lang="pl-PL" sz="2000" dirty="0" err="1" smtClean="0"/>
              <a:t>look</a:t>
            </a:r>
            <a:r>
              <a:rPr lang="pl-PL" sz="2000" dirty="0" smtClean="0"/>
              <a:t> for </a:t>
            </a:r>
            <a:r>
              <a:rPr lang="pl-PL" sz="2000" dirty="0" err="1" smtClean="0"/>
              <a:t>the</a:t>
            </a:r>
            <a:r>
              <a:rPr lang="pl-PL" sz="2000" dirty="0" smtClean="0"/>
              <a:t> </a:t>
            </a:r>
            <a:r>
              <a:rPr lang="pl-PL" sz="2000" dirty="0" err="1" smtClean="0"/>
              <a:t>project</a:t>
            </a:r>
            <a:r>
              <a:rPr lang="pl-PL" sz="2000" dirty="0" smtClean="0"/>
              <a:t> </a:t>
            </a:r>
            <a:r>
              <a:rPr lang="pl-PL" sz="2000" dirty="0" err="1" smtClean="0"/>
              <a:t>informaiton</a:t>
            </a:r>
            <a:r>
              <a:rPr lang="pl-PL" sz="2000" dirty="0" smtClean="0"/>
              <a:t> </a:t>
            </a:r>
            <a:r>
              <a:rPr lang="pl-PL" sz="2000" dirty="0" err="1" smtClean="0"/>
              <a:t>in</a:t>
            </a:r>
            <a:r>
              <a:rPr lang="pl-PL" sz="2000" dirty="0" smtClean="0"/>
              <a:t> </a:t>
            </a:r>
            <a:r>
              <a:rPr lang="pl-PL" sz="2000" dirty="0" err="1" smtClean="0"/>
              <a:t>databases</a:t>
            </a:r>
            <a:endParaRPr lang="pl-PL" sz="2000" dirty="0" smtClean="0"/>
          </a:p>
          <a:p>
            <a:pPr lvl="0">
              <a:buChar char="•"/>
              <a:defRPr sz="1800"/>
            </a:pPr>
            <a:r>
              <a:rPr lang="pl-PL" sz="2000" dirty="0" err="1" smtClean="0"/>
              <a:t>Often</a:t>
            </a:r>
            <a:r>
              <a:rPr lang="pl-PL" sz="2000" dirty="0" smtClean="0"/>
              <a:t> designer </a:t>
            </a:r>
            <a:r>
              <a:rPr lang="pl-PL" sz="2000" dirty="0" err="1" smtClean="0"/>
              <a:t>has</a:t>
            </a:r>
            <a:r>
              <a:rPr lang="pl-PL" sz="2000" dirty="0" smtClean="0"/>
              <a:t> to </a:t>
            </a:r>
            <a:r>
              <a:rPr lang="pl-PL" sz="2000" dirty="0" err="1" smtClean="0"/>
              <a:t>update</a:t>
            </a:r>
            <a:r>
              <a:rPr lang="pl-PL" sz="2000" dirty="0" smtClean="0"/>
              <a:t> </a:t>
            </a:r>
            <a:r>
              <a:rPr lang="pl-PL" sz="2000" dirty="0" err="1" smtClean="0"/>
              <a:t>databases</a:t>
            </a:r>
            <a:r>
              <a:rPr lang="pl-PL" sz="2000" dirty="0" smtClean="0"/>
              <a:t> </a:t>
            </a:r>
            <a:r>
              <a:rPr lang="pl-PL" sz="2000" dirty="0" err="1" smtClean="0"/>
              <a:t>with</a:t>
            </a:r>
            <a:r>
              <a:rPr lang="pl-PL" sz="2000" dirty="0" smtClean="0"/>
              <a:t> </a:t>
            </a:r>
            <a:r>
              <a:rPr lang="pl-PL" sz="2000" dirty="0" err="1" smtClean="0"/>
              <a:t>information</a:t>
            </a:r>
            <a:r>
              <a:rPr lang="pl-PL" sz="2000" dirty="0" smtClean="0"/>
              <a:t> </a:t>
            </a:r>
            <a:r>
              <a:rPr lang="pl-PL" sz="2000" dirty="0" err="1" smtClean="0"/>
              <a:t>from</a:t>
            </a:r>
            <a:r>
              <a:rPr lang="pl-PL" sz="2000" dirty="0" smtClean="0"/>
              <a:t> </a:t>
            </a:r>
            <a:r>
              <a:rPr lang="pl-PL" sz="2000" dirty="0" err="1" smtClean="0"/>
              <a:t>their</a:t>
            </a:r>
            <a:r>
              <a:rPr lang="pl-PL" sz="2000" dirty="0" smtClean="0"/>
              <a:t> </a:t>
            </a:r>
            <a:r>
              <a:rPr lang="pl-PL" sz="2000" dirty="0" err="1" smtClean="0"/>
              <a:t>completed</a:t>
            </a:r>
            <a:r>
              <a:rPr lang="pl-PL" sz="2000" dirty="0" smtClean="0"/>
              <a:t> </a:t>
            </a:r>
            <a:r>
              <a:rPr lang="pl-PL" sz="2000" dirty="0" err="1" smtClean="0"/>
              <a:t>project</a:t>
            </a:r>
            <a:endParaRPr lang="en-US" sz="2000" dirty="0" smtClean="0"/>
          </a:p>
          <a:p>
            <a:pPr lvl="0">
              <a:buChar char="•"/>
              <a:defRPr sz="1800"/>
            </a:pPr>
            <a:endParaRPr sz="3200" dirty="0"/>
          </a:p>
        </p:txBody>
      </p:sp>
      <p:sp>
        <p:nvSpPr>
          <p:cNvPr id="24578" name="AutoShape 2" descr="Znalezione obrazy dla zapytania clou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4580" name="AutoShape 4" descr="data:image/jpeg;base64,/9j/4AAQSkZJRgABAQAAAQABAAD/2wCEAAkGBxQQEBAPEBQPDw8PDw8PDw8PDw8PFA8PFBEWFhQUFBQYHCggGBolHBQUITEhJSkrLi4uFx8zODMsNygtLisBCgoKDg0OGBAQFywcHBwsLCwsLCwsLCwsLCwsLCwsLCwsLCwsLCwsLCwsLCwsLCwsLCwsLCwsLCwsLCwsLCwsLP/AABEIALcBEwMBEQACEQEDEQH/xAAbAAACAwEBAQAAAAAAAAAAAAABAgADBAUGB//EADUQAAICAQMDAgQFAgUFAAAAAAABAhEDBBIhBTFBUWEGEyJxFDKBkaFCsQcjwdHwQ1Ji4fH/xAAaAQEBAQEBAQEAAAAAAAAAAAAAAQMCBAUG/8QAKBEBAAICAgICAQUAAwEAAAAAAAECAxESIQQxE0FRFCIyYZEVQlIF/9oADAMBAAIRAxEAPwDwSR+hfntjQTaUDY0VNjQNnvigmwKLMEqfa0/HqSYdVtqWtyfKppL2M9Q35T+B38JO+OUxpeXWiKfK5f7nWnHPv20Q1Tjyn2/k5mu2kZdenS0fVW39T4rt7mNsUa6b0zb9y26LqspTrwvXyZ3xRENaZZmW7qPUNq9qMqY9tb308zrupKadUmv5PZTFqXiyZ4tE6cSTvv3PS8G9hQAoCUBKAFEEoKFEAoKlEAoKFACiKFEAYUKCgyKFACiK1JGrAaCDQBooKQQ+OFuuST0tY3OmnBpm2t1JHFrfhtjxzvt08eig3fn3MZvZ6oxUmdunHSxddq7V6ox5S9HGGLX9MriPC8M0pk/LHJh3GocSenkr4f09z1RaJfPnHeN9K0dOdysx/wDGSXddrtBlayJ/ucZKxxaYbzzdTU6pTqMuz/0MK0mO4ey14nqXF6hGKn9Paj04967eHPx5dMp2xSgIAKAlAQihQEogFBQIAFCgARUIoMBQoEUAoUBso1YJQQaANFQUgNGDJtUmu74XsczXctKX4xM/Yw1DRJosZpg8NV68+hJo6jP+V0epSJ8MOo8mWrD1S1Urq/4M5w/htXyIn2V6pbm+GvFl4dL8sbYdZLc74/Q0pGnmzTudpgg9jru3+4tPa44nhOvZo6afeKt1yhyr9nx3juPZ8cZu+GuKt8fc5ni7rzYcsGm0+5tExMPLaJidSSiuRlGiLPRaKJQEIBQVAARQIAAKIoBUogAUGFKyKAACgRWyjZ5xSCDQBCIASogBSAgBQVZCDfZM5mYd1i0mSXlkd9fayGbau3Pr6Emu3UZOMaPiy95Puuf0OZr9Q7rfUbl1NNq4y7+VS4MLUmHqpkrZk6lpFJpx4vhmmO+o7ZZ8XKeh0ujhClNtttduxLXmfS48VadSbq2jgvqj459hivPqTPirrlDiyPU+dM7CggUFCiCUFBogFBQoihQAaIAFAig0FCgoUQRgKFbKNXnEolBEAIBAgQQogatNiVpvn2M7S9GKkdTLXKG7l9l7eDPenomN9s+o0tLck9vud1v9McmL7gkNPu7Ovv6Fm2kjHyJmi1a8Jlrr24ybjr6NpnT+3JLw6xTqWjWZ3ars/HqcUq2y5J30p/FOu3Ph+h3wZfPOiZdS5JRfZFikRO3Nss2jUs1HbBKAFASgBQAoihQUGiAUFRIhsJIiloANBdg0RdhQXaJAK0Fa0avOIEAgQQIUECEDIKuhI5mGtbL4N138nEw1iZ06WPVQWPZK5X47GM0ty3HT1Rkrx1PajLmjtajFXxfLOorO+5cWvXXUOdOV9zeIeO1pkseCylZ0szTs5iNNL229b8PfAz1GL5maU8W5/TGKV7fdNfqeLN5vC2q9vZh8HlXd5068f8OsXy5x+ZOWVpbZtVsaf/b2Zj+vvuOum0eBj1Mfbw/W+g5dJPblXDb2TX5Zr29PsfQxZ65I6fOzeNbFPfpzXA1YaLtKmgcQhaCBQAoihQVKIbBoKFEES/YiwmXliIdTO5VsIFBUQEaBtoNGQhEAhQQIAUgCkQMkF0ZIjrR0yOoEOkYSdptBpbLTSUYycZKMvytp1L7HPKJnW3fx21uY9vo3wb8JQeBZNRBSyTluUZxvbFduH58ny/J8m3PVJ6h9Xx/GrFP3R29xgwKKpcUeGZew7xoK5fWuh49XDZlvammnGk1T8OuDXHltjndWeTHW8as86/8AD7T+uV/VfM1zH04R6P12T+nm/RYm3H8GaWMpSWNPdGtrbajxTpPz7nE+VlmNbaR4uKJ3xUYfgHTY4ymlPJLmUd8rUf8AxryvvZ1bzMluvTmvh4q962+U6rA4TlFpxak1tfdezPr1tuIl8W9ONpjTO4nbLQNACgFoglBQogWgoNEUGgoUAKAgGhGjJACBACBAGQBoiikA6RHcGoLoUiKZIivRfBnQVq8r3qTx46tqknLxF+Ty+VnnHXr3L2eJhi87n1D6xDpeNqKcINQ2uNxT2uK4aPkc7fl9bjDXCNHKiFEgj4ARoqK5ICS488Aeb+IvhrFqoTklGGZx+nJXlO1f9j04fItjmPwwzYK5In8/l4/H8AZJ49yywcq4jTq/Rv8AY9n66InWnh/4/cfy7eW6t0yemyywzpyjXMezteD248sZK8oeHNhtjtxlicTtloNoTRWgBQAogVoKDQUAoAQirjRkIQQIAQJQBQUwDJEdQZIjqFuODbSVtt0kubZJnTusTPTvP4P1e2Mlib3R3UpRTj7Svszzfq8W9ber9Hl96Y8PRMrz48E4TxSyT2pyi6ru2vWlyd2zV4TaJ3pxXBbnFZjW31P4c6PDRYtibk2905PvKT47eFwfHzZpy23L6+HFGOuodzHkv7GDVJSALkBFICSdlAYAUQBkjxQFfy6oCSwcPbw2u9DY8R1L4XjkeW92bNJS2Sk39Drjn/c9tPJmuvqHlyePW299ywdM/wAOptt6majH+lYnbb921wbZPPj/AKR/rzU/+f8A+5/x1ND8E4sL3fVO7X107X27GF/Lvf8Ap6MfiY8fpk+I+gYo4cko47lXChFWn6nWDPblG5M2Gs0np5/B8GP5Ky5ZvFJxb20uHfF/wem3mfu1WNvHTwP2btOpefydKyxx/NlCSh6s9UZaTbjE9vHPj5IrymOh03TnPFPJXb8nPo/qObZIi0Q7x4ZtSbf459GrzhQUAAFX0dskAIEANAGgpkiKKQNHiiO4WRRHUPqPwh8MYIYsWpyRl81xUv8ANaqLflR7Hx/I8i82msT1/T7WDx6ViLa7e4hFNcdjxvU5+vlG1VPbdPjv5LCM6yK+QNMMxFLLJyAVMCyEgLEA5BKAIAYEArkl6FFUmwCoccgZ8mlTfqvcu0V59OmqaTXoxEmnnPifpry4njjxdduO3qb4MkVtuWWanOunh+o6N6fG05P8u3hcP9D6GO/yWeHJT46e3mj2vlBQWHf6R0SM4qeRvjlw/tyeTLnmJ1D6GDxqzEWs6S6bgXFIw+TJL1fFjj6eUo+o+ElASgDQBSCnSIoqIWIOokdaMokdRD0Xwt8Oz1Ulkg4bcWSO9T3K0qdJ1TPL5HkRjjjP29vjePN9W36l9S1XiPakv3PjPrH0+Rx4t1zx9wqnUL/6EZG6KGWUgdTAtjIDRikRV6kAymAVIBiCNgBARwAk8IFUoAVzkyjJlmVHmPiXrqxRlCHOSrjfY9ODBync+mGbNwjr28Ll12TNbyOot23xf29v/Z9GMda/xfP+W1/5dQ5GWKlOoLv2N46jt47RFraou0uCpR3L+pfojm9tx01xY9THJ19Z1dJbcfhc+556YfuXrv5ER1DnJZMn1p8S939jX9tetMY+S8con2xUep85KANAFIBkiOog6iHUQ9J0H4Ry6mKyP/LxPlSfLl9kePN5daTqO5e7B4drxynqGrW/BmSOfHix8wyK90v6Eq3OVffhHFPMrNJm3uGl/CnnEV9O30b4CUMrnnksmKP5Icrc/WX+xhl86ZrqvUt8fhVrbdu4ez+VGC2wjGKb5UUl/Y8EzM+3t1pVn5kBbDHwRVOeIHPm+TpETAvxogNgXYsgGhTIplIBlIBt4DbgBGZBYpgSUwKZTAoyZCjldR1W1OuX6LuzutduZl4/WaKedym4tL3p/wAHtreKRp5rUm/bg9RwOliS7O2z047d8nly13HFj022HHd+X6ndt2Z44rTpiz6hybXZX47mta67ee+WbTpv6LpVJyyVucfy7u1mOa+uno8bHE/u96bp62KbSUUvuZRSXpnJDgUfRfF0lAGgptpNrp7T4R+EoZ8cc+Xc029sOypPu2fO8ny7UtNavq+L4lbVi9nop/A+GeWM+Ywj/wBOL4k/H6HljzLxWYeqfEpNon8PV4MKilFcJcI8ky9K1xQUk5UEZ8k+PewM8pclRpx5KIoZMiA5uofJYRVHIkUWLMAPmgNHKBdHMQWwygW7yKO8CfNAKyAWLIBHMCnJMIy5chRy9ZDd3NKzpzPbkZ8rxwaipT7JK/5ZtEcp76ZzOocTLi37m3yuX/qeiJ0wmu2HU6JTh9KS+qk/6qo0reYntlfFFquPqpKlHu1xfuemsTvbyZZrEaPpeoPFHbGue9nN8fKdytM/x11DDOdtvn+DWI089rRM7XmjORSIQKQdQ6nRtNDLkjCdpWuV5X/KPPmvakbh7PHpW86l9X6UljhGEVUYpJfY+JedzMy+zWNRqHV+ZwcOlLzVyBPxA0A8oFMsn9iozOVgH5wCSzgZcuQsCiWUqE+cAyzjQZZwLI5wLsecmhojnIp/nAK8wAWcCxZwG+cAJSsCjIyhViv9RsUT6RFy3cr1inwzqMk6054Q5nUenwi3OqT/ADV5/RGlLzPTm1Y9vKdSyQjFqD7NuvKXue3HEzPbyZJiI6eYyvk90PlXntUdMyhW5oqzApEIg0RLqNN/R9R8vNGe3fV/TbXPqY5q8qa3p6fHvxvvW30DQdW3xT7Pu0fIvj4y+vW+4dSPUUl3Rlxd7ZpdSTVp2vDLwk5Di1e5/cTXREug5cI4dK17hAnIDLkyFGeeUIqnkKM05lRW8hUT5g0bT5o0bMs40bPHUjRtdDVE0uz/AIsmjYfiho2ZakaU61I0GWpGhdHVE0bH59jSnhlJoO9QNDBrs0ad8o7rE7SZeE6i4zyfTHaqfD9T6WPcR28GTUz04OpUfHdP+D112+fl4/TKzR5yhXQoOpgUgujwjzySZdVjtfjm4N0+WqtGcxya1njPTTi1ko0k/wB/c4nHWW1clobceozJKnuvx34MZrj+20Tkb9Jmmo1L9aMLxWZ6b05a7bNPqmmY2hpEuzi6lxyYzVrtHrrJxNqpa0aNqp6iy6RU8gAcgJVlDxwjZo606GzRp4lQRj1DjHu0d1rMuZmIVRd8+DqapEjfoznS7TcznSh8xgT5o0Cs40bMtQNGz/iSaXZ4akujax62vIipycvV9VknSf29DemKJhjbJMOZquqypqV8qu/k3rhjfTG2aYjtwp6iXKbtP+D1cYeSclu2OaNIeaYUtHTPQUF06NB1KJAPDgku69IwqzA3ZzaOndJmJem0KTjF1y/4PnZN7fTp3Dpw0qo88zLbRHpa7F5JorxsgrlaGlLuZNGx3jRsVlJpR+cNGzw1A0bM840bPHUDRsmo1VLg0pTtxazzeq1cpPl8Lx4PoUxxEdPBfJMz2kNfJKvAnFEkZphdpdftttct9ji+Lk7pm06el6tF/mSr/U818Ex6eiuaJaZ6mDMvjlpyhQ8kfVDhJygkssV5LFJSbQrWoi+zOvjlOcE/Fxtq+xfisnyQzanqW3tya0w79sr5uLFk6q5Ku3p7G0YIhjPkTLHLVvy2zThDKcsqs2ocjqKRDi2SZZ2ztmqZXEkkVxJKKmnSojXR44m+3YnKHUUmQ2l2mhUSbdRVZBNNP0ZJ76dREx27Oj1yrnj2PJfFL20yw26fq0Y8N37mVsEz6axmiPbXi6tjd0/3M5wWh3GasrfxsJcpq/Q4+O0fTqLxLJqtSuXaO60mXNrRDLDU2W2PSRfZpTZzxdbVvMOCciPMdfGnMY5GyTXSxZdGZzxXZ1lOuCcnO1usbdLt7Hqx4ojuXlyZJnqHOkz0Q80gERzGl2bHPn2JMOoloWor19jOaNeaqefnuWKdOZv2X8U/JfjhPllXPUPmvJYpDmck/Sl5GdahnykjlZdJspUKwgNA0VoBGiudEaCaLtKnF00iNDJkdbHuDbVo5qLt0/HPPBnkiZ9NsVoj2s1OqTtJL70c0xzH26vlietMaNmJtxNLtLCbNDI12JMRLqLTB56iUuDmKRDqckz0WGVr1E1iStphthrrXPgxnD23jN0SWoTEYz5VGTJ6Wa1qytb8Gw52u7JbHErTJMNS1iS9TL4m3ywoy6y3x2NK4tMrZWeeQ0iGU2VHThAAwgBUbIbK2VAYJKyoVhAABACgMgVlC0ETaDQ0iL03UdCUAQqEBCoAQqAQBoHMuqr5OSjXDT549TiNbaTuIUbG+y9zvbPQJMHYFRAiAQCASgAAKAgAAAQrAAQtFAoIlEAoKFBAYCgRhShG+joGgJQVKANBUogNBUoCUAURYHcyaXchuY0bkYyEwRIUVAoCUEGgJQEoAUAKAlALQRKADQCtBAoAUBKAFABoCuQQoU20AbQabqOlkaIDQEoGkoLpKANBUoCUBKIqUBKBoaANACgDQNJQNBQEoCUAKKgUQSgaCgaTaE0G0BaAm0AOINK5BCsISgCogQKKkDbZR0uhICBAo0DSUFGgBQNDRF0lA0lA0lAMokXSUDQUUGgiUBKChQRKAFBEoLpKAFBEoGgaIaI4lTQJASaISq2hymwLoqgE0OwLojRUNHE2ibXT/9k="/>
          <p:cNvSpPr>
            <a:spLocks noChangeAspect="1" noChangeArrowheads="1"/>
          </p:cNvSpPr>
          <p:nvPr/>
        </p:nvSpPr>
        <p:spPr bwMode="auto">
          <a:xfrm>
            <a:off x="155575" y="-1127125"/>
            <a:ext cx="3524250" cy="23526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4582" name="AutoShape 6" descr="data:image/jpeg;base64,/9j/4AAQSkZJRgABAQAAAQABAAD/2wCEAAkGBxQQEBAPEBQPDw8PDw8PDw8PDw8PFA8PFBEWFhQUFBQYHCggGBolHBQUITEhJSkrLi4uFx8zODMsNygtLisBCgoKDg0OGBAQFywcHBwsLCwsLCwsLCwsLCwsLCwsLCwsLCwsLCwsLCwsLCwsLCwsLCwsLCwsLCwsLCwsLCwsLP/AABEIALcBEwMBEQACEQEDEQH/xAAbAAACAwEBAQAAAAAAAAAAAAABAgADBAUGB//EADUQAAICAQMDAgQFAgUFAAAAAAABAhEDBBIhBTFBUWEGEyJxFDKBkaFCsQcjwdHwQ1Ji4fH/xAAaAQEBAQEBAQEAAAAAAAAAAAAAAQMCBAUG/8QAKBEBAAICAgICAQUAAwEAAAAAAAECAxESIQQxE0FRFCIyYZEVQlIF/9oADAMBAAIRAxEAPwDwSR+hfntjQTaUDY0VNjQNnvigmwKLMEqfa0/HqSYdVtqWtyfKppL2M9Q35T+B38JO+OUxpeXWiKfK5f7nWnHPv20Q1Tjyn2/k5mu2kZdenS0fVW39T4rt7mNsUa6b0zb9y26LqspTrwvXyZ3xRENaZZmW7qPUNq9qMqY9tb308zrupKadUmv5PZTFqXiyZ4tE6cSTvv3PS8G9hQAoCUBKAFEEoKFEAoKlEAoKFACiKFEAYUKCgyKFACiK1JGrAaCDQBooKQQ+OFuuST0tY3OmnBpm2t1JHFrfhtjxzvt08eig3fn3MZvZ6oxUmdunHSxddq7V6ox5S9HGGLX9MriPC8M0pk/LHJh3GocSenkr4f09z1RaJfPnHeN9K0dOdysx/wDGSXddrtBlayJ/ucZKxxaYbzzdTU6pTqMuz/0MK0mO4ey14nqXF6hGKn9Paj04967eHPx5dMp2xSgIAKAlAQihQEogFBQIAFCgARUIoMBQoEUAoUBso1YJQQaANFQUgNGDJtUmu74XsczXctKX4xM/Yw1DRJosZpg8NV68+hJo6jP+V0epSJ8MOo8mWrD1S1Urq/4M5w/htXyIn2V6pbm+GvFl4dL8sbYdZLc74/Q0pGnmzTudpgg9jru3+4tPa44nhOvZo6afeKt1yhyr9nx3juPZ8cZu+GuKt8fc5ni7rzYcsGm0+5tExMPLaJidSSiuRlGiLPRaKJQEIBQVAARQIAAKIoBUogAUGFKyKAACgRWyjZ5xSCDQBCIASogBSAgBQVZCDfZM5mYd1i0mSXlkd9fayGbau3Pr6Emu3UZOMaPiy95Puuf0OZr9Q7rfUbl1NNq4y7+VS4MLUmHqpkrZk6lpFJpx4vhmmO+o7ZZ8XKeh0ujhClNtttduxLXmfS48VadSbq2jgvqj459hivPqTPirrlDiyPU+dM7CggUFCiCUFBogFBQoihQAaIAFAig0FCgoUQRgKFbKNXnEolBEAIBAgQQogatNiVpvn2M7S9GKkdTLXKG7l9l7eDPenomN9s+o0tLck9vud1v9McmL7gkNPu7Ovv6Fm2kjHyJmi1a8Jlrr24ybjr6NpnT+3JLw6xTqWjWZ3ars/HqcUq2y5J30p/FOu3Ph+h3wZfPOiZdS5JRfZFikRO3Nss2jUs1HbBKAFASgBQAoihQUGiAUFRIhsJIiloANBdg0RdhQXaJAK0Fa0avOIEAgQQIUECEDIKuhI5mGtbL4N138nEw1iZ06WPVQWPZK5X47GM0ty3HT1Rkrx1PajLmjtajFXxfLOorO+5cWvXXUOdOV9zeIeO1pkseCylZ0szTs5iNNL229b8PfAz1GL5maU8W5/TGKV7fdNfqeLN5vC2q9vZh8HlXd5068f8OsXy5x+ZOWVpbZtVsaf/b2Zj+vvuOum0eBj1Mfbw/W+g5dJPblXDb2TX5Zr29PsfQxZ65I6fOzeNbFPfpzXA1YaLtKmgcQhaCBQAoihQVKIbBoKFEES/YiwmXliIdTO5VsIFBUQEaBtoNGQhEAhQQIAUgCkQMkF0ZIjrR0yOoEOkYSdptBpbLTSUYycZKMvytp1L7HPKJnW3fx21uY9vo3wb8JQeBZNRBSyTluUZxvbFduH58ny/J8m3PVJ6h9Xx/GrFP3R29xgwKKpcUeGZew7xoK5fWuh49XDZlvammnGk1T8OuDXHltjndWeTHW8as86/8AD7T+uV/VfM1zH04R6P12T+nm/RYm3H8GaWMpSWNPdGtrbajxTpPz7nE+VlmNbaR4uKJ3xUYfgHTY4ymlPJLmUd8rUf8AxryvvZ1bzMluvTmvh4q962+U6rA4TlFpxak1tfdezPr1tuIl8W9ONpjTO4nbLQNACgFoglBQogWgoNEUGgoUAKAgGhGjJACBACBAGQBoiikA6RHcGoLoUiKZIivRfBnQVq8r3qTx46tqknLxF+Ty+VnnHXr3L2eJhi87n1D6xDpeNqKcINQ2uNxT2uK4aPkc7fl9bjDXCNHKiFEgj4ARoqK5ICS488Aeb+IvhrFqoTklGGZx+nJXlO1f9j04fItjmPwwzYK5In8/l4/H8AZJ49yywcq4jTq/Rv8AY9n66InWnh/4/cfy7eW6t0yemyywzpyjXMezteD248sZK8oeHNhtjtxlicTtloNoTRWgBQAogVoKDQUAoAQirjRkIQQIAQJQBQUwDJEdQZIjqFuODbSVtt0kubZJnTusTPTvP4P1e2Mlib3R3UpRTj7Svszzfq8W9ber9Hl96Y8PRMrz48E4TxSyT2pyi6ru2vWlyd2zV4TaJ3pxXBbnFZjW31P4c6PDRYtibk2905PvKT47eFwfHzZpy23L6+HFGOuodzHkv7GDVJSALkBFICSdlAYAUQBkjxQFfy6oCSwcPbw2u9DY8R1L4XjkeW92bNJS2Sk39Drjn/c9tPJmuvqHlyePW299ywdM/wAOptt6majH+lYnbb921wbZPPj/AKR/rzU/+f8A+5/x1ND8E4sL3fVO7X107X27GF/Lvf8Ap6MfiY8fpk+I+gYo4cko47lXChFWn6nWDPblG5M2Gs0np5/B8GP5Ky5ZvFJxb20uHfF/wem3mfu1WNvHTwP2btOpefydKyxx/NlCSh6s9UZaTbjE9vHPj5IrymOh03TnPFPJXb8nPo/qObZIi0Q7x4ZtSbf459GrzhQUAAFX0dskAIEANAGgpkiKKQNHiiO4WRRHUPqPwh8MYIYsWpyRl81xUv8ANaqLflR7Hx/I8i82msT1/T7WDx6ViLa7e4hFNcdjxvU5+vlG1VPbdPjv5LCM6yK+QNMMxFLLJyAVMCyEgLEA5BKAIAYEArkl6FFUmwCoccgZ8mlTfqvcu0V59OmqaTXoxEmnnPifpry4njjxdduO3qb4MkVtuWWanOunh+o6N6fG05P8u3hcP9D6GO/yWeHJT46e3mj2vlBQWHf6R0SM4qeRvjlw/tyeTLnmJ1D6GDxqzEWs6S6bgXFIw+TJL1fFjj6eUo+o+ElASgDQBSCnSIoqIWIOokdaMokdRD0Xwt8Oz1Ulkg4bcWSO9T3K0qdJ1TPL5HkRjjjP29vjePN9W36l9S1XiPakv3PjPrH0+Rx4t1zx9wqnUL/6EZG6KGWUgdTAtjIDRikRV6kAymAVIBiCNgBARwAk8IFUoAVzkyjJlmVHmPiXrqxRlCHOSrjfY9ODBync+mGbNwjr28Ll12TNbyOot23xf29v/Z9GMda/xfP+W1/5dQ5GWKlOoLv2N46jt47RFraou0uCpR3L+pfojm9tx01xY9THJ19Z1dJbcfhc+556YfuXrv5ER1DnJZMn1p8S939jX9tetMY+S8con2xUep85KANAFIBkiOog6iHUQ9J0H4Ry6mKyP/LxPlSfLl9kePN5daTqO5e7B4drxynqGrW/BmSOfHix8wyK90v6Eq3OVffhHFPMrNJm3uGl/CnnEV9O30b4CUMrnnksmKP5Icrc/WX+xhl86ZrqvUt8fhVrbdu4ez+VGC2wjGKb5UUl/Y8EzM+3t1pVn5kBbDHwRVOeIHPm+TpETAvxogNgXYsgGhTIplIBlIBt4DbgBGZBYpgSUwKZTAoyZCjldR1W1OuX6LuzutduZl4/WaKedym4tL3p/wAHtreKRp5rUm/bg9RwOliS7O2z047d8nly13HFj022HHd+X6ndt2Z44rTpiz6hybXZX47mta67ee+WbTpv6LpVJyyVucfy7u1mOa+uno8bHE/u96bp62KbSUUvuZRSXpnJDgUfRfF0lAGgptpNrp7T4R+EoZ8cc+Xc029sOypPu2fO8ny7UtNavq+L4lbVi9nop/A+GeWM+Ywj/wBOL4k/H6HljzLxWYeqfEpNon8PV4MKilFcJcI8ky9K1xQUk5UEZ8k+PewM8pclRpx5KIoZMiA5uofJYRVHIkUWLMAPmgNHKBdHMQWwygW7yKO8CfNAKyAWLIBHMCnJMIy5chRy9ZDd3NKzpzPbkZ8rxwaipT7JK/5ZtEcp76ZzOocTLi37m3yuX/qeiJ0wmu2HU6JTh9KS+qk/6qo0reYntlfFFquPqpKlHu1xfuemsTvbyZZrEaPpeoPFHbGue9nN8fKdytM/x11DDOdtvn+DWI089rRM7XmjORSIQKQdQ6nRtNDLkjCdpWuV5X/KPPmvakbh7PHpW86l9X6UljhGEVUYpJfY+JedzMy+zWNRqHV+ZwcOlLzVyBPxA0A8oFMsn9iozOVgH5wCSzgZcuQsCiWUqE+cAyzjQZZwLI5wLsecmhojnIp/nAK8wAWcCxZwG+cAJSsCjIyhViv9RsUT6RFy3cr1inwzqMk6054Q5nUenwi3OqT/ADV5/RGlLzPTm1Y9vKdSyQjFqD7NuvKXue3HEzPbyZJiI6eYyvk90PlXntUdMyhW5oqzApEIg0RLqNN/R9R8vNGe3fV/TbXPqY5q8qa3p6fHvxvvW30DQdW3xT7Pu0fIvj4y+vW+4dSPUUl3Rlxd7ZpdSTVp2vDLwk5Di1e5/cTXREug5cI4dK17hAnIDLkyFGeeUIqnkKM05lRW8hUT5g0bT5o0bMs40bPHUjRtdDVE0uz/AIsmjYfiho2ZakaU61I0GWpGhdHVE0bH59jSnhlJoO9QNDBrs0ad8o7rE7SZeE6i4zyfTHaqfD9T6WPcR28GTUz04OpUfHdP+D112+fl4/TKzR5yhXQoOpgUgujwjzySZdVjtfjm4N0+WqtGcxya1njPTTi1ko0k/wB/c4nHWW1clobceozJKnuvx34MZrj+20Tkb9Jmmo1L9aMLxWZ6b05a7bNPqmmY2hpEuzi6lxyYzVrtHrrJxNqpa0aNqp6iy6RU8gAcgJVlDxwjZo606GzRp4lQRj1DjHu0d1rMuZmIVRd8+DqapEjfoznS7TcznSh8xgT5o0Cs40bMtQNGz/iSaXZ4akujax62vIipycvV9VknSf29DemKJhjbJMOZquqypqV8qu/k3rhjfTG2aYjtwp6iXKbtP+D1cYeSclu2OaNIeaYUtHTPQUF06NB1KJAPDgku69IwqzA3ZzaOndJmJem0KTjF1y/4PnZN7fTp3Dpw0qo88zLbRHpa7F5JorxsgrlaGlLuZNGx3jRsVlJpR+cNGzw1A0bM840bPHUDRsmo1VLg0pTtxazzeq1cpPl8Lx4PoUxxEdPBfJMz2kNfJKvAnFEkZphdpdftttct9ji+Lk7pm06el6tF/mSr/U818Ex6eiuaJaZ6mDMvjlpyhQ8kfVDhJygkssV5LFJSbQrWoi+zOvjlOcE/Fxtq+xfisnyQzanqW3tya0w79sr5uLFk6q5Ku3p7G0YIhjPkTLHLVvy2zThDKcsqs2ocjqKRDi2SZZ2ztmqZXEkkVxJKKmnSojXR44m+3YnKHUUmQ2l2mhUSbdRVZBNNP0ZJ76dREx27Oj1yrnj2PJfFL20yw26fq0Y8N37mVsEz6axmiPbXi6tjd0/3M5wWh3GasrfxsJcpq/Q4+O0fTqLxLJqtSuXaO60mXNrRDLDU2W2PSRfZpTZzxdbVvMOCciPMdfGnMY5GyTXSxZdGZzxXZ1lOuCcnO1usbdLt7Hqx4ojuXlyZJnqHOkz0Q80gERzGl2bHPn2JMOoloWor19jOaNeaqefnuWKdOZv2X8U/JfjhPllXPUPmvJYpDmck/Sl5GdahnykjlZdJspUKwgNA0VoBGiudEaCaLtKnF00iNDJkdbHuDbVo5qLt0/HPPBnkiZ9NsVoj2s1OqTtJL70c0xzH26vlietMaNmJtxNLtLCbNDI12JMRLqLTB56iUuDmKRDqckz0WGVr1E1iStphthrrXPgxnD23jN0SWoTEYz5VGTJ6Wa1qytb8Gw52u7JbHErTJMNS1iS9TL4m3ywoy6y3x2NK4tMrZWeeQ0iGU2VHThAAwgBUbIbK2VAYJKyoVhAABACgMgVlC0ETaDQ0iL03UdCUAQqEBCoAQqAQBoHMuqr5OSjXDT549TiNbaTuIUbG+y9zvbPQJMHYFRAiAQCASgAAKAgAAAQrAAQtFAoIlEAoKFBAYCgRhShG+joGgJQVKANBUogNBUoCUAURYHcyaXchuY0bkYyEwRIUVAoCUEGgJQEoAUAKAlALQRKADQCtBAoAUBKAFABoCuQQoU20AbQabqOlkaIDQEoGkoLpKANBUoCUBKIqUBKBoaANACgDQNJQNBQEoCUAKKgUQSgaCgaTaE0G0BaAm0AOINK5BCsISgCogQKKkDbZR0uhICBAo0DSUFGgBQNDRF0lA0lA0lAMokXSUDQUUGgiUBKChQRKAFBEoLpKAFBEoGgaIaI4lTQJASaISq2hymwLoqgE0OwLojRUNHE2ibXT/9k="/>
          <p:cNvSpPr>
            <a:spLocks noChangeAspect="1" noChangeArrowheads="1"/>
          </p:cNvSpPr>
          <p:nvPr/>
        </p:nvSpPr>
        <p:spPr bwMode="auto">
          <a:xfrm>
            <a:off x="155575" y="-1127125"/>
            <a:ext cx="3524250" cy="23526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24586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4965" y="5404519"/>
            <a:ext cx="1666459" cy="1453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8" name="AutoShape 12" descr="data:image/jpeg;base64,/9j/4AAQSkZJRgABAQAAAQABAAD/2wCEAAkGBxAQEBUQEBAVEBUPDw8PFhUYFRgWFRUQFRUWFhUVFxUYHSggGBolHRUVITEhJSkrLi4uFx8zODMsNyguLisBCgoKDg0OFxAQGy0lICUtLS0tLy0tLS8uLS0tLystLSstLS8tLS4tLS0tLS0tLS0tLS4tLS0tLS0tLS0tLS0tLf/AABEIAOEA4QMBEQACEQEDEQH/xAAbAAACAgMBAAAAAAAAAAAAAAAAAwQFAQIGB//EAEcQAAIBAQMGCAkJBwUBAAAAAAECAAMEBREGEiExUXEyQWGBkaGx0RMUIkJScpLB4RUWU2KCorKz8CMkMzQ1Q3NUY4Pi8ZP/xAAaAQEAAwEBAQAAAAAAAAAAAAAAAQIDBAUG/8QANREAAgECAgcFBwUBAQEAAAAAAAECAwQRMRIUIUFRofATMnGxwQUzYYGR0eEjNEJSYhUiJP/aAAwDAQACEQMRAD8A9xgBACAEAIAQAgBAMEwCBaL6s1PhV0xHEDnHoXGdELWtPKLMJXNKOckV9bK6zDgh33Lh+IidEfZtZ54Iwl7QpLLFkSplovm0Cd7gdgM2Xst75cjJ+0lujzEnLGoeDQX2ifcJf/mQWcin/Rk8omPnVaeKgvsv3x/z6P8AZ8hr1X+vmHzptX0K+y/fH/Po/wBnyGvVf6+ZkZYVRwqK9JHaJH/Mg8pMn/oTWcRtPLQedQw3Pj2qJV+y3uly/JZe0lvjzJdLK+znhLUTeoI6jMZezaqyaZrH2hSeeKJ9nv6yvqrqPWOb+LCYStK8c4vz8jaN1RllJeRYqwIxBxB4xOdrDM6E8TMgBACAEAIAQAgBACAEAIAQAgBACAVd6X9Z7Pod8W9BdLc+znnVQs6tbbFbOLOetdU6WxvbwOcr5VWquc2zUs3lAz37h0T0Y+z6NNY1ZY8l9zz5X1Wo8Ka9X9hXyLbLRpr1cBsZi33RoEvrVvS93H6LDnmV1avV94+vDIlJk1Z6emrVPSqDv65k76rPuR9TRWdKG2cvQaEu6nxK3tP26JVu7n8PoicbWHx+rN1vayrwKPQiiVdtWl3pc2NaoxyjyRt84lGqkekCRqT3yGvR3RMfOP8A2vv/AAk6j/rkRr/+ef4D5x/7X3/hGpf65DX/APPP8G3ziXjpH2gfdI1J7pE6+t8TBvizNw6J51Uxq1aPdlzZOt0XnHkhZ+T6mtVX7LJ1jRLLWo5PyZGlay6aFtk9Zan8KqRuYMOjX1yyva0O/HlgNVoz7kueJFbJ+00TnUKvQShPNqPTNddo1NlSPqZ6pVp7acvQ2p5R22znC0U88fWGaeZ10HoMh2NvWWNN4dcMyVeV6WyoseuORf3XlLZ6+C53g3PmvoxPIdR7Z59axq0tuGK4o7qN5SqbMcH8S5nGdQQAgBACAEAIAQAgBACAa1HCgsxACgkk6AANZJkpNvBENpLFnEXvlLWtD+AsYYA6M4aHblHoLy6909u3sIUY9pXz4bl92eRWvJ1ZaFH8v7BY8naVJfCWpweMjHBceU62P60xUvZzejRX3/BELSEFpVX9vyNrZQ0qYzLPTGA1HDNXmUaT1SsbKc3pVH6smV7CKwpr0K2ve9oqa6hUbF8kdWnrnTG2pQyX1OWdzVlm/oRRp0nTNcjHMYqyrZIwLKtkm4WVxBtmyMSTObGIMFZOINCsnEg0ZZZMgWwlkyB9C869Pg1DhsPlDrmcqFOeaNYXFSGTLKz5RgjNr0wQdBK6RzqZzTsWttN9eJ1Qvk9lRdeBi03HZrQpezuFOwcHHYV1r+tEQu6tF6NVY+f13lpW1KqtKm+vDcR7BfdosLilaAXp8XGQNqN5w5D1TSra0rmOnS2PrMpTuatvLQqbV1kdxZbQlVBUpsGVhiCJ4c4ShJxksGj2ITjOKlHIbKlggBACAEAIAQAgBAOLy4vJndbHS87NLgecxPkJ7zzT2vZlCMYuvP5erPJ9oVm5KjH5+iNv2V3UQAA9R+lmGvcokf8Au7qcIrl+Q3C1hxb5/g5u1WupWbOqNnHiHEBsA4p6UKcaawijzalSVR4yZhRJZUaolGSNUSjJGqJVssNVZVsk3CyuJJuFkYgM2MQYKxiDRlk4kC2EsmQLYS6IFMJZECWEuiDFKs9Ns5GKkcY/WkSZQjNYSWIjOUHjF4HSWO1U7dTNKqAHAx0fjXZyieZUpztZqcMutjPTp1I3MdCefW1EXJe2PZbU1kqHyXbAbA+GKsORho6Jre0416KrRzXlw+RS0qSo1XSlk/P8ndzwj2QgBACAEAIAQAgBAPPSB8rNj9K2G/weifQ7dRWHD1PD2a48ePoKyrzvGNOrwaZu7Tj14y9hh2WziZX2Pa7eBVoJ1M5RyiUZI5RKMsNUSjJHKJRkjVEqywxVlcSTcLK4gzmxiTgalZOJBowkpkCmEuiBTCWRAlhLogUwl0VEuJdEEq4s7xmnm+kcfVwOd1YzK6w7GWJta49tHAl5TAeO0sNf7HH2zhMbPHV5fPyOi6w7ePy8z0KfPHuBACAEAIAQAgBACAeW3/VK26qynArWDA7CADPqbWKlbQT3o+cuW1cSa4nRFaV4UQQQtRPusdYO1ThrnnYztKmD2p8/ydzULqns2NdfQ5y02R6TZtRc09RG0HjnpQqxqLGLPMnTlTeEkYSGQOSUZI5BKMsOUSjJHKJRkjVEqywwLK4km2bIxBoyyUyBTCXRAphLIgSwl0QJcS6KiXl0Qa06DO2ailieISXOMVjJiMXJ4RR0disdOxUzWrEFyMNH4F2nlnm1KsrmahDLraz06VKNtFznn1sRy1S1NVtK1G1vWpncM4AAbhonqqmqdFxW5M85zc6qk97R6xPkz6YIAQAgBACAEAIAQDz3MDXtUBAIL1AQdRHg9U+hxasYtfDzPDwxvJJ9bCDeI8UtRFFimbmkbmAOB2jfN6P69FOaxMav6NVqDLyx3/RrL4O0oBjx4YoTt2qZw1LOpTelSf3/ACdcLqFRaNVfb8Da2T1Nxn0KgwOoE5y8zD4ysb2UXhUQlYxksabK6tdVenrpkjavlDqnRG4pzyZyytqsM0JUS7MhySjJHJKssOSZskaolWWNiJAFsJZECWl0QKaXRUQ8siBlK7q1Tg0zvOgdJlZV6cc2aRoVJ5IsKGTgHlVqmAGkhfex7pzyvt0F14HVCx3zf0+4Wi+LNZlKWdQ55ODjytrbmkwta1Z6VR4dcNxaVxSorRprrxOdNoa1WhFqsTnuF0aAoJ05o4p6GhGhSk4LJHDputUSk8yZlBQWnaaCIM1VFIAf8hmVpNyo1JSz2+RtcxUasEvh5nos+cPdCAEAIAQAgBACAEA4BP6s/rv+XPoH+xXgvM8RfvH1uK7Kv+ab1af4ROix9wvmYXnvn8itpsROlnOiZZLW9M4ozIeQ9u2Y1KcZrCSxNYVJReMXgXlkylrDhhan3T0jR1ThqWFN93YdcL2az2lkl/Wep/FpEbwGHTr6pzOzqw7j9DfWqU++vUYviD6mVedk6jolXrMd3kydG1l00OW6qDcCr0MplHcVVmvMnVKTyl5G4uQcVQ9Hxka296GordIyLmP0n3fjI1r4DUf9cjb5HPp/d+MjWVwGov8AtyMfIo43Ps/GTrXwJ1Fb5GjXVRHCqHpUSVcVHkhqdNZy8hTJYU1srfaLdSyydzLJEdnbRzfMU19WWn/Dpk7lC9Z0y6ta0+8+ZGs0Yd1ciBaspqh4CqnKfKPd1TeFhBd54mM72b7qwKS2W+pU4bs/ITo6NQndToxh3Vgck6sp954kB2M3SMWx9yj95pf5V7ZS59zPwNKHvY+JcZT/AM5R3UvzDOOy9xP5+R1XfvofLzPQJ8+e2EAIAQAgBACAEAIB5vbbUKV5vUOpa2B9UqAT1480+kp03Us4xXA8CpPQunJ8fQkZX3eSwtC6VKhWw4sOC24g4cw2zP2fWWDpPPcaXtJ49ost5zqz0WcA1ZVkjVlGWGqTKssOVpRosMUyjRI5KhGokSrRZMctpf0m6TM3CPAupy4mTaX9JvaPfHZx4InTlxYt6pOsk88sooo5MSxl0iotmlkiBLEy6Kiml0VFNLIgU0uipcZK3c1SqKpGCUjjjtfiA3a5xX1dQhob35HXZ0XKenuRrfdrFS2rmnEU3pUwdpDaeskc0tbU3C3eO9N8iK9RTrrDc0uZ6TPmj3wgBACAEAIAQAgBAPM7zshrXjWpg4FnYjHViExGPRPpqNRU7SEn1tPn61PtLmUV1sJl0Xu1Amz2lTmjydIxKjYR5yzG4tlV/VpPb5/k1oXDp/p1MvL8Ei35NpUHhLKwwbTm4+SfVbi3HqmdK+lF6NVff5l6lmpf+qTKG0WWpSObUQoeUaDuOozvhUjNYxeJwyhKDwksDCyWQNWUZYYsqyw1RKMkaolWWNwJUk2wjEk0YSUQLaWRUU0siBbS6KimlkQzWnRZzmopY7AMZLnGKxk8CFFyeCReXfkweHaGCgac0Hi+s2oDd0zhq3/8aS28fsjtpWW+p9DN7X0Avi9kH1M5R91B7/8A2KFq8e0rc/UVrlYdnS68CktFgahWoq+tjScjZi+GGPHqnbCsqtObjltXI5JUnTnBP4eZ6pPlT6QIAQAgBACAEAIAQDz9P6u/r1Py59A/2MfBeZ4i/ePrcQMqjha29Wn+ETex9wvmYXnvn8iPd941KJxpuV2jWp3jVNKtCFRYSRSlWlB/+WdJZcpUcZteloOsgZynep+M82dhKLxpy68TvhexksKiHi7rDX/huEJ4lbA+w3ulO3uaXeWPj90X7G3qd14dcBNXJZxwKgb1gR1jGXj7Qi+8ikrGX8WRnuO0L5mduYH4zVXdJ7zJ2tVbhRsNZddJx9k9st2tN5SX1KOlNZp/Q1zCNYI3iTinkRg1mbrKsk2MgGuaTqBPNLYpDBmRY6p1UnP2T3SO1gs2vqT2c3kn9BiXLaG/t4byB75V3VJbyytqr3EmlkxUPDqKu4Fj7pnK/gskaxsZPNjzdFjo6atTOOxmw6FXSeuZ6zcVO4vp9y+r0KfffXgKr5Q0aQzbPSx5sxegaT1S0bKpN41JerKyu4QWFNehz15XrVrcN8R6I0L0cfPPRo28KfdXzOGrXnU7zEXOxNppf5U7Ze4X6M/ArQ97HxLbKcfvlHdS/MM5LL3E/n5HVd++h8vM9Bnz57YQAgBACAEAIAQAgHn4YC9mx46jjn8HPoMMbFeC8zxMcLx+PoQsrUItRJHCRCN2GHaDNrBp0UvizG9X6vyRUqJ1s5kOQyrJQ5WlGi+JOs1vqpwajLyYnDo1TCdGEs0jWNWccmyxo5QVxrZW3qPdhOaVnSe7A3jd1FvJtPKR+Omp3EjvmMrGO5s2V7LeiQmUm2kfa+Eydj/rkaK9/wA8xgygT6M9IldSlxJ1yPAz84E+jPSI1OXEnXI8DRsoxxUj7XwkqxfHkVd6uAiplI/FTUbyT3TRWMd7KO9luRDrZQVzqKruXvxm0bKmuLMpXlR8CutF5VX4VVjyY4DoE6IUIRyijCVacs2yC7zoSMWxDky6KsSwl0VJdxUybVSw4qgbmGk9kxumlRljwNbdY1Y+JaZTMPHKQ2eCx/8AoZy2S/8Ann8/I6Lt/rw+Xmegz589wIAQAgBACAEAIAQDy2/6jLbqrKcCtUMDsIAM+ptYp20E+B85ctq4k1xOgZKV40QQQlRPusdYO1TPPTnZ1OMXz/J3NQuocGuvocva7FUotmVFzTxbCNoPHPUp1YVFjFnmzpypvCSNFlmQNWUZI1ZVlhqiUZYYolWSNWVZY3EqSZwkA1IkkC2EsiBbCXRAppZFRTSyKiml0QFGzvUbMRSzHiH60DliU4wWMnghGDk8Io6mwWKnYaZrViC5GGj8C7TtM8qrVndTUIZdbWelTpxtouc8+tiOYqWpqtpWo2t61M8gGcAANw0T1FTUKTityZ57m51VJ72j1ifJn0oQAgBACAEAIAQAgHnuYDe1QEAgvUBB1EeD1T6HHCxi18PM8PDG8kn8fIg3kPFbURRYpm5pGnUGGOHKN83o/r0U5rExqrsar0Nhd2S/6NZfB2pAMePDFDy4a1M4qlnOm9Kk/v8Ak64XcJrRqr7G1fJmnUGfZ6gAOoE5y8zDSOuRG/nF6NVejJlZRksabKu0XLaKeumWG1fKHVpnVC6pTyf1OWVtUjmvoRAMNB0TUyGrKssNWUZZDFlWSNUSrJNiJBItpKIFtLogU0sioppdFSRQuqvU4NNsNp8kdJmcrilDNmkaFSWSLSzZLgeVXqAAaSF0DnY905Z+0G9lNfX7HTCxS2zfXib174s1mUpZ0DHaODjtLa2/WmVjbVqz0qrw64bi0rilSWjTXXjvOe8Ya1WhBVYnPdV0aAqk6lHFPQ0I0KUnBZI4dN1qiUnmTMoKC07VQRBmqopAD/kMxtJuVGo5Z7fI2uYqNWCXw8z0WfOnuhACAEAIAQAgBACAcAn9Wf13/Ln0D/Yx8F5niL94+txXZVj96b1af4ROix9wvmYXnvn8itRiJ0s50TLLa3pnFGKHkOHTtmM6cZrCSxNITlF4p4F3ZMpay8ILU+6ekaOqcNSxpvLYdkL2az2lkt/2epoq0jzhXHf1TndnVh3JehurunPvx9TYJd9TUVXnZO3RK43Ufj9GThbS6wNxctmbgVTzOp90jWqy70eTLarSeUuaNvm2vFVPsg++Rrz3xGpLcwGTh+l+5/2jXv8APP8AA1L/AFy/Jn5un6X7n/aRrv8Ann+BqX+uX5M/NwcdU+zh7415/wBeZOpLezU3HZ14dU87KPdJ1uq8o8mRqtJZvyNDQsCayrfaZuoSdO6ll9iNG2j1iam+rLS/hUuhQvXrk6rWn35c8SNZow7q5EG1ZTVTwFVOU+UevR1TohYQXeeJjO9m8lgUdst1SocXdn3nQNw1Cd1OlGHdWBxzqyn3niQnYzZIyY+5R+80v8q9spc+5n4GlD3sfEt8p/5yjupfmGcdl7ifz8jqu/fQ+XmegT589sIAQAgBACAEAIAQDzO87V4K8qlTXmVsSNqlQD1Ez6ajT7S0jHij5+tU0LqUuDLLKa7fDKtpo+X5AxA04prDDdif0JzWVfs26U9n34G93R7RKpDb9jl1nqM85DVlSw1ZRkjVMoyw5TKtFhimUZI1Gw1aJVosmPWu3pN0mUcFwL6b4mTaG9JukyNBcBpviKdydemWSwKt4imPJLoqLZpZIgSxl0VYppdFWKaWRAppdFS/yWuolhaHGaqglMdGJwwztw0/oTz764Sj2Uc3n9jus6Dx7SWW4g3pbhWtisvBFSki8oDDTzkkzehSdOg088G39DGtVVSsmssUuZ6dPmD6EIAQAgBACAEAIAQDza3WQVryq0ycM5307CExB6RPpadR07OEl8PM8CpTVS6lF9bDewXhVsNQ0agz1BxIB1Y6c5Ty7D1StWjC5gpx2PrMmnVnbycJbV1kWte6rNbAalBwjHXhqx+snEeXtnLG4rW70aixXWTOmVClXWlB4PrNFHbLmr0eEhYekvlDvHPO6ndUqmT2/E4p29SGaIqzVmSGrKMsNWVZYYsoyRqiVZYYolWSZwkYkmjCWRAtpZFRbSyIFNLoqKaWRVjrLdlatwEJHpHQvSfdKVK9On3maQoTn3UXlmuGhQHhbS4bDTgdCA7tbH9YThneVKr0KS+/4OyFrTpLSqP7fkg3tfL2gihQGarkLsL7ByLyf+TehaxortKma5GNa5dV6EMvMr7fd/i9egmOcSaTMeLONTDRyaJ0Uq3a05y8fIxqUuzqQXh5nqE+XPoggBACAEAIAQAgBAPP0/q7+vU/Ln0D/Yx8F5niL94+txX5VfzberT/AAidFj7hfMwvPfP5EGzWhlIZSVI4wcDN5wUlg9pjGTTxR0VhynqroqAVBt4LdWg9E86rYQfd2HdTvZrvbSw8dsNf+IoRjxkZp9tfeZz9lc0u68V1uZv2tvV7yw64m3zeoPppVT0hxI12rHZOPoNTpy2wfqIfJmqOC6NvxXvmiv4PNMzdlPc0Ka47QPMB3MvvMtrdJ7yrtaq3GvyZXH9pu3sk6xSf8iOwqL+JkWGt9E/smR21P+y+o7Kp/Vm3iVX6J/ZMjtYf2Q7KfBmPk2uf7TdGHbJ7emv5IdhU/qzIuW0H+3hvZe+RrVJbydVqvcNTJuqeEyL0k9kq76CyTLqym82h4ybpLpq1T1KOk4zPXpy2Qj6l1ZQXel6GDWsFDggOw2Auek6BJ0bqrnsX0GlbU8tvMh23KdzopIEG06T0ah1zanYRXfeJlUvpPurA5212t6hznYudpPZsno06cYLCKwOGdRyeLeJm5jjaaX+VO2Rce5n4E0Pex8S2yn/nKO6l+YZyWXuJ/PyOq799D5eZ6DPnz2wgBACAEAIAQAgBAPPi4W9mx46rLzlMBPocMbFeHqeHjhePx9CLlfRK2nOI0OikHdoI/W2a2Ek6WHBmd7FqrjxRTrOtnKhqyrJHoxlGiyHU3w06pRoumT6F51l1VX5ySOgznlQpvOKNo16iykybTv6uPPB3qPdhMZWdLgaq7qreSEyhq8YQ8x75k7KHxNFeT+A4ZQ1PQTr75R2UeLLa7LgjJyhqegvX3xqUeLJ1yXBC3yhq8SoOY98srKHFlXeT4Ij1L+rnzgNyj34zRWdPgZu7qcSHWvSs2uq3Mc3swm0bemsooylXqPOTIFWoScTid5xnRGOGRi3jmIdjLpFWxLS6KMU0uiCZk/RLWqnh5rZ55FXSe7nmF1JRoyx8DW2i3VjgWOUrg2ykB5vgQd5fHsInPZpq3k/HyOi6eNeK8PM9Cnzx7gQAgBACAEAIAQAgHlmUGd49WzccRUzhhrGaoOPNhjPqbXDVoY8D5y5x1ieHE6CzV6V4UfB1PJqKMdGsH012jaPgZ584TtKmlHu9bGdsJQuYaMs+tqOevG6qtnPljFcdDjgnuPIZ6NG4hVX/AJz4HDVoTpPblxIyzVmY1ZRkjVlWWGqJRlhqiVZIxRKssbgSpJnNkYg1IkkC2EsiBbCXRAppZFRbSyKsU0uiBljsFWu2bTXHadSjeZWpWhSWMmWp0pVHhFHTJTo3dSJJz6jjcWOwbFE8xyqXc8FsiuX5PRShawxe1vr6HKGq710qPrqVkbHb5YGjk0Yc09XRjGlKMdyfkebjKVRSe9rzPWp8kfTBACAEAIAQAgBACAefr/V39ep+XPoH+xj4LzPEX7x9biuv1Vo2phT8jDMcYaMCRicNk6LZupRTltMLhKnVejsLa7cpjhmWhc8HRnADHD6y6jOWtYbcabw+B00r3ZhUWJMa57JaRnUHCHXgurnQ6R1TBXNejsqLHx+5pq9Grtg8OuBAtGTddODm1ByHA9BnRC+pSz2GErOpHLaQKlmqJw0Zd4InQqkZd14mLhKOawBYZCGrKMsMWVZI1ZVljYiQBbSUQLaXRAppZFTVKLPoRWbcCeyS5Rjm8AouWSJtDJ60PrUUxtY+4aZhK9pRyePgbRtKks9hYpcNmojOtFTO5Cc1ejWZzu8q1NlNep0K1pU9tRiLblGiLmWZAANAYjBRuXvl6djKT0qr68SlS8jFaNNdeBQWap4e0oKhL+EqKGJOsY6uSehNdlSlobMEcUH2lVaW3FljlKgFroADAAUQANQAqHROazbdCbfx8jouklWgl8PM9Dnzx7gQAgBACAEAIAQAgHAJ/V39d/y59A/2MfBeZ4i/ePrcV2VY/em9Wn+ETosfcL5mF575/IrEM6Wc6JFKoQcdRHGNczccSyeBb2S/a6f3M4bGGPXr65yVLSlLdh4HVC6qR3/UtqGU/E9L2T7j3zklYf1kdMb7+yJAvKxVOHTw3oO1Zn2FxHuvmadvby7y5Gwo3e2oqPtMvUZGldR6Q0baXTNxddkOqr0VF94ldYrrOPJk9hQeT5o3Fy0OKqfaXuka1V/ryZbVaX9vIz8i0OOqfaXujWqn9fMarT4+Rqbqso11el17pOsV3lHkyNXorOXNGhs9gXWyn7bH8Jk6dy93IjQtlv5mpt1hTg0w25Pe0nsbmWb5/YjtbeOS5fcTWymA0U6XScOoS8bBvvSKyvUu7Eq7VlBXbzwg+qMOs4mdULOlHdj4nNO7qPfh4FPWrFjiSWO0nEzsjFJYI5ZSb2sjOcZqijJFy/zNL/KnbM7n3M/A0oe9j4lvlP8AzlHdS/MM47L3E/n5HVd++h8vM9Anz57YQAgBACAEAIAQAgHn1/N4veIr61cq/Nm5jjfx84nv2jVe1dPetnqjxbpdjcqe57fRjcqrtNQC00vKGYA2GnydYcbRp080ixr6GNKezh9ibyjpYVI7eszmVnps85DVlWSNUSjLDVlWWGqTKMsNUyrRIxTKNFhgbkkYEmc7kkYA1LScALYyyRUUxMsiBTS6KsUwl0VFNLIgU0sipe5K3WzOK7DBExzfrNqx3DtnDfXCjHs1m8zts6DctN5IxVqi1XgmbpSm6adqUznE7idHOJH7e0eOb82T7+5WGS9D0IHGfPntmYAQAgBACAEAIAq0tgpgHFZQUxUGB4jiDsM6La4lQnpL5owuKEa0NF/Ig3HfbWf9m4LU8edeUbRyT2KtGndR7Sm9vWfxPKp1Z28tCotnWRa2q46FpHhbM4UnWBwCeUa1P6wmELurRehVWPn+TadtTqrSpv7fgobXdlaj/EQgekNK9I989CnXp1O6zinRnT7yErLszQ1ZRlhqyrLDFlGSNUSrLDFEqyTObIxJNGEsQLaWRUW0siBTS6KimlkQb2aw1apwpoW5eIbydEidWFPvMmFKc+6i9seTlOkPCWlwQNObjgg3nzt3bOCpfTm9GkvudtOzjBaVV/Yh33f2ePBUPJTDNLaiw2AcSzSjbRpLtaz69WUq3Dqfp0l19jW4KeZp421nk2Tzby6deWzJZfc9C1tlRjtzef2O5sLYrOM6iTACAEAIAQAgBANai4jCActfFkOmAcfeFBlOImlKtOlLSg8DOpShUWEkRrJeppNjnGm3pDVz/GetTv6VVaNZYeX4PNnZVKb0qT+/5Oqu7KtiB4RRUHpKcD0aj1SZ2UJrSpy9URG8nF4VF6E4Pd9fWFpsf+M9I0GZYXVLLavr+TTG2qZ7OQPkwjDGlWOHKAw6RhCv5LZOPoQ7GL2xkRnycrjUUbnI7RNFfU3niZuyqLLAUbntA/tE7iD2GX1mk/5FNWqrca+I1hrpP7J7pPa03/JfUjspr+L+hsLNU+jb2T3SNOPFfUaEuD+ht4u/oN7J7pGnHiidCXBmPEqp1Un9k90ntYL+S+o7Kf8AV/QyLptB1Ujz4DtMjWaS/kTq9R7hiZPVzrzV3t3AyrvaayxZZWdR54EmnkwNdSro+qMOs90yd+/4xNFYr+UjJpXfQ1lahG39oegaBGldVctnL8k6NtT+PMi23KjAYUqYUAcJuIeqNA6ZpCxS/wDVSXXiUlet7Ka68DlLwvs1W0uap4vRG7i6JMryhQWFJYvreRG1rVnjUeHXALHTZziZ5la4qVnjJ/LcejRoQpLCKOsuiyHRMDY66z081cIA2AEAIAQAgBACAEARabMHGmAc1elynZAOTvG5zsgFBWsD0zihKnkOEtCcoPGLwKyhGSwksTVL2tNPhBag5Rgekd07Ie0Ksc9pyTsaTy2E2y5VhT5VOpTO1Dj3GdC9oU5bJx9TB2M49yXoXNky4T/VEcjqe1hh1yNO0n00NC6j0mW9myzDaq9B/tLj0BhI7C3llLmT21xHOPIsaWU7Hzabbie8xqcHlIa5NZoeuUbfRj2vhKuyXEtrr4GxyiP0Y9r4SNSXEa6+AmrlKw81BvJltThvZGuS3Ir7TliF4Vagn2h72k9hQjnLmiO3ryyjyZU2rLlP9Vj6i49aiTjax6bGF1LpIpbXler6lq1TtY4DrJPVGvUodyPoRqVSXfl6kB77tFTgKtMbs49J0dUxn7QqPupLmbwsKazbZrTslWqcajM+/VzDUJxzqTn3nidUKcId1YF5d9znZKFzq7ruU6NEA6ix2MUxywCVACAEAIAQAgBACAEAIBgjHXAIdpu2m/FhAKW25NA6hjAKC25Ln0YBSWrJo+jAKyvk63owCDVuBvRgEZrhPoxgDHyO41YiMRgHyO5149Jk4sjAFuE+jIJJNK4G9GATaGTrejALKzZNH0YBdWPJc+jAL+xZMYaxhALuy3TTTixgE9VA1DCAZgBACAEAIAQAgBACAEAIAQAgBAMEQBT2ZDrUQCPUuqifNgEZ8n6J4oAlsmaR/wDIAs5LU+SAAyWp8kA3XJil+hAHJk9REAk07oojzYBISyUxqUQBwUDUMIBmAEAIAQAgBACAEAIAQAgBACAEAIAQAgBACAEAIAQAgBACAEAIAQAgBACAEAIAQAgBACAEA//Z"/>
          <p:cNvSpPr>
            <a:spLocks noChangeAspect="1" noChangeArrowheads="1"/>
          </p:cNvSpPr>
          <p:nvPr/>
        </p:nvSpPr>
        <p:spPr bwMode="auto">
          <a:xfrm>
            <a:off x="155575" y="-1790700"/>
            <a:ext cx="374332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24590" name="Picture 14" descr="http://www.iconshock.com/icon_sets/wp-content/uploads/2015/04/IS_clean_database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8241" y="4593932"/>
            <a:ext cx="1208990" cy="1208990"/>
          </a:xfrm>
          <a:prstGeom prst="rect">
            <a:avLst/>
          </a:prstGeom>
          <a:noFill/>
        </p:spPr>
      </p:pic>
      <p:pic>
        <p:nvPicPr>
          <p:cNvPr id="12" name="Obraz 11" descr="banana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3722" y="3504454"/>
            <a:ext cx="2264484" cy="1749829"/>
          </a:xfrm>
          <a:prstGeom prst="rect">
            <a:avLst/>
          </a:prstGeom>
        </p:spPr>
      </p:pic>
      <p:pic>
        <p:nvPicPr>
          <p:cNvPr id="24592" name="Picture 16" descr="https://encrypted-tbn2.gstatic.com/images?q=tbn:ANd9GcTVD2jBb0L0aO0HmFH2k7HdJ2asF7WMqDvANtMg5EJSXPO-zLsV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6571" y="3136694"/>
            <a:ext cx="1295254" cy="1674457"/>
          </a:xfrm>
          <a:prstGeom prst="rect">
            <a:avLst/>
          </a:prstGeom>
          <a:noFill/>
        </p:spPr>
      </p:pic>
      <p:cxnSp>
        <p:nvCxnSpPr>
          <p:cNvPr id="15" name="Łącznik prosty ze strzałką 14"/>
          <p:cNvCxnSpPr/>
          <p:nvPr/>
        </p:nvCxnSpPr>
        <p:spPr>
          <a:xfrm flipH="1">
            <a:off x="4206240" y="5064369"/>
            <a:ext cx="2377440" cy="647114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ze strzałką 16"/>
          <p:cNvCxnSpPr>
            <a:endCxn id="24586" idx="0"/>
          </p:cNvCxnSpPr>
          <p:nvPr/>
        </p:nvCxnSpPr>
        <p:spPr>
          <a:xfrm flipH="1">
            <a:off x="3928195" y="3882683"/>
            <a:ext cx="1150243" cy="1521836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/>
          <p:cNvCxnSpPr/>
          <p:nvPr/>
        </p:nvCxnSpPr>
        <p:spPr>
          <a:xfrm>
            <a:off x="2954215" y="4543865"/>
            <a:ext cx="858130" cy="956603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trzałka zakrzywiona w prawo 34"/>
          <p:cNvSpPr/>
          <p:nvPr/>
        </p:nvSpPr>
        <p:spPr>
          <a:xfrm rot="595378">
            <a:off x="2261765" y="5384093"/>
            <a:ext cx="1183815" cy="1023340"/>
          </a:xfrm>
          <a:prstGeom prst="curvedRightArrow">
            <a:avLst>
              <a:gd name="adj1" fmla="val 32135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7" name="pole tekstowe 36"/>
          <p:cNvSpPr txBox="1"/>
          <p:nvPr/>
        </p:nvSpPr>
        <p:spPr>
          <a:xfrm>
            <a:off x="3418448" y="6077244"/>
            <a:ext cx="984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CAD</a:t>
            </a:r>
            <a:endParaRPr lang="pl-PL" b="1" dirty="0"/>
          </a:p>
        </p:txBody>
      </p:sp>
      <p:sp>
        <p:nvSpPr>
          <p:cNvPr id="39" name="pole tekstowe 38"/>
          <p:cNvSpPr txBox="1"/>
          <p:nvPr/>
        </p:nvSpPr>
        <p:spPr>
          <a:xfrm>
            <a:off x="6482862" y="5729012"/>
            <a:ext cx="266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b="1" dirty="0" err="1" smtClean="0"/>
              <a:t>Database</a:t>
            </a:r>
            <a:endParaRPr lang="pl-PL" sz="1800" b="1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lang="pl-PL" sz="4400" dirty="0" smtClean="0"/>
              <a:t>Target</a:t>
            </a:r>
            <a:endParaRPr sz="4400" dirty="0"/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446649" y="1531034"/>
            <a:ext cx="8233117" cy="411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lang="pl-PL" sz="3200" dirty="0" smtClean="0"/>
              <a:t>Get </a:t>
            </a:r>
            <a:r>
              <a:rPr lang="pl-PL" sz="3200" dirty="0" err="1" smtClean="0"/>
              <a:t>the</a:t>
            </a:r>
            <a:r>
              <a:rPr lang="pl-PL" sz="3200" dirty="0" smtClean="0"/>
              <a:t> CAD </a:t>
            </a:r>
            <a:r>
              <a:rPr lang="pl-PL" sz="3200" dirty="0" err="1" smtClean="0"/>
              <a:t>applications</a:t>
            </a:r>
            <a:r>
              <a:rPr lang="pl-PL" sz="3200" dirty="0" smtClean="0"/>
              <a:t> to </a:t>
            </a:r>
            <a:r>
              <a:rPr lang="pl-PL" sz="3200" dirty="0" err="1" smtClean="0"/>
              <a:t>pull</a:t>
            </a:r>
            <a:r>
              <a:rPr lang="pl-PL" sz="3200" dirty="0" smtClean="0"/>
              <a:t> </a:t>
            </a:r>
            <a:r>
              <a:rPr lang="pl-PL" sz="3200" dirty="0" err="1" smtClean="0"/>
              <a:t>some</a:t>
            </a:r>
            <a:r>
              <a:rPr lang="pl-PL" sz="3200" dirty="0" smtClean="0"/>
              <a:t> data </a:t>
            </a:r>
            <a:r>
              <a:rPr lang="pl-PL" sz="3200" dirty="0" err="1" smtClean="0"/>
              <a:t>directly</a:t>
            </a:r>
            <a:r>
              <a:rPr lang="pl-PL" sz="3200" dirty="0" smtClean="0"/>
              <a:t> </a:t>
            </a:r>
            <a:r>
              <a:rPr lang="pl-PL" sz="3200" dirty="0" err="1" smtClean="0"/>
              <a:t>from</a:t>
            </a:r>
            <a:r>
              <a:rPr lang="pl-PL" sz="3200" dirty="0" smtClean="0"/>
              <a:t> </a:t>
            </a:r>
            <a:r>
              <a:rPr lang="pl-PL" sz="3200" dirty="0" err="1" smtClean="0"/>
              <a:t>the</a:t>
            </a:r>
            <a:r>
              <a:rPr lang="pl-PL" sz="3200" dirty="0" smtClean="0"/>
              <a:t> Web/Cloud</a:t>
            </a:r>
          </a:p>
          <a:p>
            <a:pPr lvl="0">
              <a:buChar char="•"/>
              <a:defRPr sz="1800"/>
            </a:pPr>
            <a:r>
              <a:rPr lang="pl-PL" sz="3200" dirty="0" smtClean="0"/>
              <a:t>Get CAD to </a:t>
            </a:r>
            <a:r>
              <a:rPr lang="pl-PL" sz="3200" dirty="0" err="1" smtClean="0"/>
              <a:t>push</a:t>
            </a:r>
            <a:r>
              <a:rPr lang="pl-PL" sz="3200" dirty="0" smtClean="0"/>
              <a:t> </a:t>
            </a:r>
            <a:r>
              <a:rPr lang="pl-PL" sz="3200" dirty="0" err="1" smtClean="0"/>
              <a:t>some</a:t>
            </a:r>
            <a:r>
              <a:rPr lang="pl-PL" sz="3200" dirty="0" smtClean="0"/>
              <a:t> data </a:t>
            </a:r>
            <a:r>
              <a:rPr lang="pl-PL" sz="3200" dirty="0" err="1" smtClean="0"/>
              <a:t>into</a:t>
            </a:r>
            <a:r>
              <a:rPr lang="pl-PL" sz="3200" dirty="0" smtClean="0"/>
              <a:t> </a:t>
            </a:r>
            <a:r>
              <a:rPr lang="pl-PL" sz="3200" dirty="0" err="1" smtClean="0"/>
              <a:t>the</a:t>
            </a:r>
            <a:r>
              <a:rPr lang="pl-PL" sz="3200" dirty="0" smtClean="0"/>
              <a:t> Web/Cloud</a:t>
            </a:r>
            <a:endParaRPr lang="en-US" sz="3200" dirty="0" smtClean="0"/>
          </a:p>
          <a:p>
            <a:pPr lvl="0">
              <a:buChar char="•"/>
              <a:defRPr sz="1800"/>
            </a:pPr>
            <a:endParaRPr sz="3200" dirty="0"/>
          </a:p>
        </p:txBody>
      </p:sp>
      <p:sp>
        <p:nvSpPr>
          <p:cNvPr id="24578" name="AutoShape 2" descr="Znalezione obrazy dla zapytania clou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4580" name="AutoShape 4" descr="data:image/jpeg;base64,/9j/4AAQSkZJRgABAQAAAQABAAD/2wCEAAkGBxQQEBAPEBQPDw8PDw8PDw8PDw8PFA8PFBEWFhQUFBQYHCggGBolHBQUITEhJSkrLi4uFx8zODMsNygtLisBCgoKDg0OGBAQFywcHBwsLCwsLCwsLCwsLCwsLCwsLCwsLCwsLCwsLCwsLCwsLCwsLCwsLCwsLCwsLCwsLCwsLP/AABEIALcBEwMBEQACEQEDEQH/xAAbAAACAwEBAQAAAAAAAAAAAAABAgADBAUGB//EADUQAAICAQMDAgQFAgUFAAAAAAABAhEDBBIhBTFBUWEGEyJxFDKBkaFCsQcjwdHwQ1Ji4fH/xAAaAQEBAQEBAQEAAAAAAAAAAAAAAQMCBAUG/8QAKBEBAAICAgICAQUAAwEAAAAAAAECAxESIQQxE0FRFCIyYZEVQlIF/9oADAMBAAIRAxEAPwDwSR+hfntjQTaUDY0VNjQNnvigmwKLMEqfa0/HqSYdVtqWtyfKppL2M9Q35T+B38JO+OUxpeXWiKfK5f7nWnHPv20Q1Tjyn2/k5mu2kZdenS0fVW39T4rt7mNsUa6b0zb9y26LqspTrwvXyZ3xRENaZZmW7qPUNq9qMqY9tb308zrupKadUmv5PZTFqXiyZ4tE6cSTvv3PS8G9hQAoCUBKAFEEoKFEAoKlEAoKFACiKFEAYUKCgyKFACiK1JGrAaCDQBooKQQ+OFuuST0tY3OmnBpm2t1JHFrfhtjxzvt08eig3fn3MZvZ6oxUmdunHSxddq7V6ox5S9HGGLX9MriPC8M0pk/LHJh3GocSenkr4f09z1RaJfPnHeN9K0dOdysx/wDGSXddrtBlayJ/ucZKxxaYbzzdTU6pTqMuz/0MK0mO4ey14nqXF6hGKn9Paj04967eHPx5dMp2xSgIAKAlAQihQEogFBQIAFCgARUIoMBQoEUAoUBso1YJQQaANFQUgNGDJtUmu74XsczXctKX4xM/Yw1DRJosZpg8NV68+hJo6jP+V0epSJ8MOo8mWrD1S1Urq/4M5w/htXyIn2V6pbm+GvFl4dL8sbYdZLc74/Q0pGnmzTudpgg9jru3+4tPa44nhOvZo6afeKt1yhyr9nx3juPZ8cZu+GuKt8fc5ni7rzYcsGm0+5tExMPLaJidSSiuRlGiLPRaKJQEIBQVAARQIAAKIoBUogAUGFKyKAACgRWyjZ5xSCDQBCIASogBSAgBQVZCDfZM5mYd1i0mSXlkd9fayGbau3Pr6Emu3UZOMaPiy95Puuf0OZr9Q7rfUbl1NNq4y7+VS4MLUmHqpkrZk6lpFJpx4vhmmO+o7ZZ8XKeh0ujhClNtttduxLXmfS48VadSbq2jgvqj459hivPqTPirrlDiyPU+dM7CggUFCiCUFBogFBQoihQAaIAFAig0FCgoUQRgKFbKNXnEolBEAIBAgQQogatNiVpvn2M7S9GKkdTLXKG7l9l7eDPenomN9s+o0tLck9vud1v9McmL7gkNPu7Ovv6Fm2kjHyJmi1a8Jlrr24ybjr6NpnT+3JLw6xTqWjWZ3ars/HqcUq2y5J30p/FOu3Ph+h3wZfPOiZdS5JRfZFikRO3Nss2jUs1HbBKAFASgBQAoihQUGiAUFRIhsJIiloANBdg0RdhQXaJAK0Fa0avOIEAgQQIUECEDIKuhI5mGtbL4N138nEw1iZ06WPVQWPZK5X47GM0ty3HT1Rkrx1PajLmjtajFXxfLOorO+5cWvXXUOdOV9zeIeO1pkseCylZ0szTs5iNNL229b8PfAz1GL5maU8W5/TGKV7fdNfqeLN5vC2q9vZh8HlXd5068f8OsXy5x+ZOWVpbZtVsaf/b2Zj+vvuOum0eBj1Mfbw/W+g5dJPblXDb2TX5Zr29PsfQxZ65I6fOzeNbFPfpzXA1YaLtKmgcQhaCBQAoihQVKIbBoKFEES/YiwmXliIdTO5VsIFBUQEaBtoNGQhEAhQQIAUgCkQMkF0ZIjrR0yOoEOkYSdptBpbLTSUYycZKMvytp1L7HPKJnW3fx21uY9vo3wb8JQeBZNRBSyTluUZxvbFduH58ny/J8m3PVJ6h9Xx/GrFP3R29xgwKKpcUeGZew7xoK5fWuh49XDZlvammnGk1T8OuDXHltjndWeTHW8as86/8AD7T+uV/VfM1zH04R6P12T+nm/RYm3H8GaWMpSWNPdGtrbajxTpPz7nE+VlmNbaR4uKJ3xUYfgHTY4ymlPJLmUd8rUf8AxryvvZ1bzMluvTmvh4q962+U6rA4TlFpxak1tfdezPr1tuIl8W9ONpjTO4nbLQNACgFoglBQogWgoNEUGgoUAKAgGhGjJACBACBAGQBoiikA6RHcGoLoUiKZIivRfBnQVq8r3qTx46tqknLxF+Ty+VnnHXr3L2eJhi87n1D6xDpeNqKcINQ2uNxT2uK4aPkc7fl9bjDXCNHKiFEgj4ARoqK5ICS488Aeb+IvhrFqoTklGGZx+nJXlO1f9j04fItjmPwwzYK5In8/l4/H8AZJ49yywcq4jTq/Rv8AY9n66InWnh/4/cfy7eW6t0yemyywzpyjXMezteD248sZK8oeHNhtjtxlicTtloNoTRWgBQAogVoKDQUAoAQirjRkIQQIAQJQBQUwDJEdQZIjqFuODbSVtt0kubZJnTusTPTvP4P1e2Mlib3R3UpRTj7Svszzfq8W9ber9Hl96Y8PRMrz48E4TxSyT2pyi6ru2vWlyd2zV4TaJ3pxXBbnFZjW31P4c6PDRYtibk2905PvKT47eFwfHzZpy23L6+HFGOuodzHkv7GDVJSALkBFICSdlAYAUQBkjxQFfy6oCSwcPbw2u9DY8R1L4XjkeW92bNJS2Sk39Drjn/c9tPJmuvqHlyePW299ywdM/wAOptt6majH+lYnbb921wbZPPj/AKR/rzU/+f8A+5/x1ND8E4sL3fVO7X107X27GF/Lvf8Ap6MfiY8fpk+I+gYo4cko47lXChFWn6nWDPblG5M2Gs0np5/B8GP5Ky5ZvFJxb20uHfF/wem3mfu1WNvHTwP2btOpefydKyxx/NlCSh6s9UZaTbjE9vHPj5IrymOh03TnPFPJXb8nPo/qObZIi0Q7x4ZtSbf459GrzhQUAAFX0dskAIEANAGgpkiKKQNHiiO4WRRHUPqPwh8MYIYsWpyRl81xUv8ANaqLflR7Hx/I8i82msT1/T7WDx6ViLa7e4hFNcdjxvU5+vlG1VPbdPjv5LCM6yK+QNMMxFLLJyAVMCyEgLEA5BKAIAYEArkl6FFUmwCoccgZ8mlTfqvcu0V59OmqaTXoxEmnnPifpry4njjxdduO3qb4MkVtuWWanOunh+o6N6fG05P8u3hcP9D6GO/yWeHJT46e3mj2vlBQWHf6R0SM4qeRvjlw/tyeTLnmJ1D6GDxqzEWs6S6bgXFIw+TJL1fFjj6eUo+o+ElASgDQBSCnSIoqIWIOokdaMokdRD0Xwt8Oz1Ulkg4bcWSO9T3K0qdJ1TPL5HkRjjjP29vjePN9W36l9S1XiPakv3PjPrH0+Rx4t1zx9wqnUL/6EZG6KGWUgdTAtjIDRikRV6kAymAVIBiCNgBARwAk8IFUoAVzkyjJlmVHmPiXrqxRlCHOSrjfY9ODBync+mGbNwjr28Ll12TNbyOot23xf29v/Z9GMda/xfP+W1/5dQ5GWKlOoLv2N46jt47RFraou0uCpR3L+pfojm9tx01xY9THJ19Z1dJbcfhc+556YfuXrv5ER1DnJZMn1p8S939jX9tetMY+S8con2xUep85KANAFIBkiOog6iHUQ9J0H4Ry6mKyP/LxPlSfLl9kePN5daTqO5e7B4drxynqGrW/BmSOfHix8wyK90v6Eq3OVffhHFPMrNJm3uGl/CnnEV9O30b4CUMrnnksmKP5Icrc/WX+xhl86ZrqvUt8fhVrbdu4ez+VGC2wjGKb5UUl/Y8EzM+3t1pVn5kBbDHwRVOeIHPm+TpETAvxogNgXYsgGhTIplIBlIBt4DbgBGZBYpgSUwKZTAoyZCjldR1W1OuX6LuzutduZl4/WaKedym4tL3p/wAHtreKRp5rUm/bg9RwOliS7O2z047d8nly13HFj022HHd+X6ndt2Z44rTpiz6hybXZX47mta67ee+WbTpv6LpVJyyVucfy7u1mOa+uno8bHE/u96bp62KbSUUvuZRSXpnJDgUfRfF0lAGgptpNrp7T4R+EoZ8cc+Xc029sOypPu2fO8ny7UtNavq+L4lbVi9nop/A+GeWM+Ywj/wBOL4k/H6HljzLxWYeqfEpNon8PV4MKilFcJcI8ky9K1xQUk5UEZ8k+PewM8pclRpx5KIoZMiA5uofJYRVHIkUWLMAPmgNHKBdHMQWwygW7yKO8CfNAKyAWLIBHMCnJMIy5chRy9ZDd3NKzpzPbkZ8rxwaipT7JK/5ZtEcp76ZzOocTLi37m3yuX/qeiJ0wmu2HU6JTh9KS+qk/6qo0reYntlfFFquPqpKlHu1xfuemsTvbyZZrEaPpeoPFHbGue9nN8fKdytM/x11DDOdtvn+DWI089rRM7XmjORSIQKQdQ6nRtNDLkjCdpWuV5X/KPPmvakbh7PHpW86l9X6UljhGEVUYpJfY+JedzMy+zWNRqHV+ZwcOlLzVyBPxA0A8oFMsn9iozOVgH5wCSzgZcuQsCiWUqE+cAyzjQZZwLI5wLsecmhojnIp/nAK8wAWcCxZwG+cAJSsCjIyhViv9RsUT6RFy3cr1inwzqMk6054Q5nUenwi3OqT/ADV5/RGlLzPTm1Y9vKdSyQjFqD7NuvKXue3HEzPbyZJiI6eYyvk90PlXntUdMyhW5oqzApEIg0RLqNN/R9R8vNGe3fV/TbXPqY5q8qa3p6fHvxvvW30DQdW3xT7Pu0fIvj4y+vW+4dSPUUl3Rlxd7ZpdSTVp2vDLwk5Di1e5/cTXREug5cI4dK17hAnIDLkyFGeeUIqnkKM05lRW8hUT5g0bT5o0bMs40bPHUjRtdDVE0uz/AIsmjYfiho2ZakaU61I0GWpGhdHVE0bH59jSnhlJoO9QNDBrs0ad8o7rE7SZeE6i4zyfTHaqfD9T6WPcR28GTUz04OpUfHdP+D112+fl4/TKzR5yhXQoOpgUgujwjzySZdVjtfjm4N0+WqtGcxya1njPTTi1ko0k/wB/c4nHWW1clobceozJKnuvx34MZrj+20Tkb9Jmmo1L9aMLxWZ6b05a7bNPqmmY2hpEuzi6lxyYzVrtHrrJxNqpa0aNqp6iy6RU8gAcgJVlDxwjZo606GzRp4lQRj1DjHu0d1rMuZmIVRd8+DqapEjfoznS7TcznSh8xgT5o0Cs40bMtQNGz/iSaXZ4akujax62vIipycvV9VknSf29DemKJhjbJMOZquqypqV8qu/k3rhjfTG2aYjtwp6iXKbtP+D1cYeSclu2OaNIeaYUtHTPQUF06NB1KJAPDgku69IwqzA3ZzaOndJmJem0KTjF1y/4PnZN7fTp3Dpw0qo88zLbRHpa7F5JorxsgrlaGlLuZNGx3jRsVlJpR+cNGzw1A0bM840bPHUDRsmo1VLg0pTtxazzeq1cpPl8Lx4PoUxxEdPBfJMz2kNfJKvAnFEkZphdpdftttct9ji+Lk7pm06el6tF/mSr/U818Ex6eiuaJaZ6mDMvjlpyhQ8kfVDhJygkssV5LFJSbQrWoi+zOvjlOcE/Fxtq+xfisnyQzanqW3tya0w79sr5uLFk6q5Ku3p7G0YIhjPkTLHLVvy2zThDKcsqs2ocjqKRDi2SZZ2ztmqZXEkkVxJKKmnSojXR44m+3YnKHUUmQ2l2mhUSbdRVZBNNP0ZJ76dREx27Oj1yrnj2PJfFL20yw26fq0Y8N37mVsEz6axmiPbXi6tjd0/3M5wWh3GasrfxsJcpq/Q4+O0fTqLxLJqtSuXaO60mXNrRDLDU2W2PSRfZpTZzxdbVvMOCciPMdfGnMY5GyTXSxZdGZzxXZ1lOuCcnO1usbdLt7Hqx4ojuXlyZJnqHOkz0Q80gERzGl2bHPn2JMOoloWor19jOaNeaqefnuWKdOZv2X8U/JfjhPllXPUPmvJYpDmck/Sl5GdahnykjlZdJspUKwgNA0VoBGiudEaCaLtKnF00iNDJkdbHuDbVo5qLt0/HPPBnkiZ9NsVoj2s1OqTtJL70c0xzH26vlietMaNmJtxNLtLCbNDI12JMRLqLTB56iUuDmKRDqckz0WGVr1E1iStphthrrXPgxnD23jN0SWoTEYz5VGTJ6Wa1qytb8Gw52u7JbHErTJMNS1iS9TL4m3ywoy6y3x2NK4tMrZWeeQ0iGU2VHThAAwgBUbIbK2VAYJKyoVhAABACgMgVlC0ETaDQ0iL03UdCUAQqEBCoAQqAQBoHMuqr5OSjXDT549TiNbaTuIUbG+y9zvbPQJMHYFRAiAQCASgAAKAgAAAQrAAQtFAoIlEAoKFBAYCgRhShG+joGgJQVKANBUogNBUoCUAURYHcyaXchuY0bkYyEwRIUVAoCUEGgJQEoAUAKAlALQRKADQCtBAoAUBKAFABoCuQQoU20AbQabqOlkaIDQEoGkoLpKANBUoCUBKIqUBKBoaANACgDQNJQNBQEoCUAKKgUQSgaCgaTaE0G0BaAm0AOINK5BCsISgCogQKKkDbZR0uhICBAo0DSUFGgBQNDRF0lA0lA0lAMokXSUDQUUGgiUBKChQRKAFBEoLpKAFBEoGgaIaI4lTQJASaISq2hymwLoqgE0OwLojRUNHE2ibXT/9k="/>
          <p:cNvSpPr>
            <a:spLocks noChangeAspect="1" noChangeArrowheads="1"/>
          </p:cNvSpPr>
          <p:nvPr/>
        </p:nvSpPr>
        <p:spPr bwMode="auto">
          <a:xfrm>
            <a:off x="155575" y="-1127125"/>
            <a:ext cx="3524250" cy="23526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4582" name="AutoShape 6" descr="data:image/jpeg;base64,/9j/4AAQSkZJRgABAQAAAQABAAD/2wCEAAkGBxQQEBAPEBQPDw8PDw8PDw8PDw8PFA8PFBEWFhQUFBQYHCggGBolHBQUITEhJSkrLi4uFx8zODMsNygtLisBCgoKDg0OGBAQFywcHBwsLCwsLCwsLCwsLCwsLCwsLCwsLCwsLCwsLCwsLCwsLCwsLCwsLCwsLCwsLCwsLCwsLP/AABEIALcBEwMBEQACEQEDEQH/xAAbAAACAwEBAQAAAAAAAAAAAAABAgADBAUGB//EADUQAAICAQMDAgQFAgUFAAAAAAABAhEDBBIhBTFBUWEGEyJxFDKBkaFCsQcjwdHwQ1Ji4fH/xAAaAQEBAQEBAQEAAAAAAAAAAAAAAQMCBAUG/8QAKBEBAAICAgICAQUAAwEAAAAAAAECAxESIQQxE0FRFCIyYZEVQlIF/9oADAMBAAIRAxEAPwDwSR+hfntjQTaUDY0VNjQNnvigmwKLMEqfa0/HqSYdVtqWtyfKppL2M9Q35T+B38JO+OUxpeXWiKfK5f7nWnHPv20Q1Tjyn2/k5mu2kZdenS0fVW39T4rt7mNsUa6b0zb9y26LqspTrwvXyZ3xRENaZZmW7qPUNq9qMqY9tb308zrupKadUmv5PZTFqXiyZ4tE6cSTvv3PS8G9hQAoCUBKAFEEoKFEAoKlEAoKFACiKFEAYUKCgyKFACiK1JGrAaCDQBooKQQ+OFuuST0tY3OmnBpm2t1JHFrfhtjxzvt08eig3fn3MZvZ6oxUmdunHSxddq7V6ox5S9HGGLX9MriPC8M0pk/LHJh3GocSenkr4f09z1RaJfPnHeN9K0dOdysx/wDGSXddrtBlayJ/ucZKxxaYbzzdTU6pTqMuz/0MK0mO4ey14nqXF6hGKn9Paj04967eHPx5dMp2xSgIAKAlAQihQEogFBQIAFCgARUIoMBQoEUAoUBso1YJQQaANFQUgNGDJtUmu74XsczXctKX4xM/Yw1DRJosZpg8NV68+hJo6jP+V0epSJ8MOo8mWrD1S1Urq/4M5w/htXyIn2V6pbm+GvFl4dL8sbYdZLc74/Q0pGnmzTudpgg9jru3+4tPa44nhOvZo6afeKt1yhyr9nx3juPZ8cZu+GuKt8fc5ni7rzYcsGm0+5tExMPLaJidSSiuRlGiLPRaKJQEIBQVAARQIAAKIoBUogAUGFKyKAACgRWyjZ5xSCDQBCIASogBSAgBQVZCDfZM5mYd1i0mSXlkd9fayGbau3Pr6Emu3UZOMaPiy95Puuf0OZr9Q7rfUbl1NNq4y7+VS4MLUmHqpkrZk6lpFJpx4vhmmO+o7ZZ8XKeh0ujhClNtttduxLXmfS48VadSbq2jgvqj459hivPqTPirrlDiyPU+dM7CggUFCiCUFBogFBQoihQAaIAFAig0FCgoUQRgKFbKNXnEolBEAIBAgQQogatNiVpvn2M7S9GKkdTLXKG7l9l7eDPenomN9s+o0tLck9vud1v9McmL7gkNPu7Ovv6Fm2kjHyJmi1a8Jlrr24ybjr6NpnT+3JLw6xTqWjWZ3ars/HqcUq2y5J30p/FOu3Ph+h3wZfPOiZdS5JRfZFikRO3Nss2jUs1HbBKAFASgBQAoihQUGiAUFRIhsJIiloANBdg0RdhQXaJAK0Fa0avOIEAgQQIUECEDIKuhI5mGtbL4N138nEw1iZ06WPVQWPZK5X47GM0ty3HT1Rkrx1PajLmjtajFXxfLOorO+5cWvXXUOdOV9zeIeO1pkseCylZ0szTs5iNNL229b8PfAz1GL5maU8W5/TGKV7fdNfqeLN5vC2q9vZh8HlXd5068f8OsXy5x+ZOWVpbZtVsaf/b2Zj+vvuOum0eBj1Mfbw/W+g5dJPblXDb2TX5Zr29PsfQxZ65I6fOzeNbFPfpzXA1YaLtKmgcQhaCBQAoihQVKIbBoKFEES/YiwmXliIdTO5VsIFBUQEaBtoNGQhEAhQQIAUgCkQMkF0ZIjrR0yOoEOkYSdptBpbLTSUYycZKMvytp1L7HPKJnW3fx21uY9vo3wb8JQeBZNRBSyTluUZxvbFduH58ny/J8m3PVJ6h9Xx/GrFP3R29xgwKKpcUeGZew7xoK5fWuh49XDZlvammnGk1T8OuDXHltjndWeTHW8as86/8AD7T+uV/VfM1zH04R6P12T+nm/RYm3H8GaWMpSWNPdGtrbajxTpPz7nE+VlmNbaR4uKJ3xUYfgHTY4ymlPJLmUd8rUf8AxryvvZ1bzMluvTmvh4q962+U6rA4TlFpxak1tfdezPr1tuIl8W9ONpjTO4nbLQNACgFoglBQogWgoNEUGgoUAKAgGhGjJACBACBAGQBoiikA6RHcGoLoUiKZIivRfBnQVq8r3qTx46tqknLxF+Ty+VnnHXr3L2eJhi87n1D6xDpeNqKcINQ2uNxT2uK4aPkc7fl9bjDXCNHKiFEgj4ARoqK5ICS488Aeb+IvhrFqoTklGGZx+nJXlO1f9j04fItjmPwwzYK5In8/l4/H8AZJ49yywcq4jTq/Rv8AY9n66InWnh/4/cfy7eW6t0yemyywzpyjXMezteD248sZK8oeHNhtjtxlicTtloNoTRWgBQAogVoKDQUAoAQirjRkIQQIAQJQBQUwDJEdQZIjqFuODbSVtt0kubZJnTusTPTvP4P1e2Mlib3R3UpRTj7Svszzfq8W9ber9Hl96Y8PRMrz48E4TxSyT2pyi6ru2vWlyd2zV4TaJ3pxXBbnFZjW31P4c6PDRYtibk2905PvKT47eFwfHzZpy23L6+HFGOuodzHkv7GDVJSALkBFICSdlAYAUQBkjxQFfy6oCSwcPbw2u9DY8R1L4XjkeW92bNJS2Sk39Drjn/c9tPJmuvqHlyePW299ywdM/wAOptt6majH+lYnbb921wbZPPj/AKR/rzU/+f8A+5/x1ND8E4sL3fVO7X107X27GF/Lvf8Ap6MfiY8fpk+I+gYo4cko47lXChFWn6nWDPblG5M2Gs0np5/B8GP5Ky5ZvFJxb20uHfF/wem3mfu1WNvHTwP2btOpefydKyxx/NlCSh6s9UZaTbjE9vHPj5IrymOh03TnPFPJXb8nPo/qObZIi0Q7x4ZtSbf459GrzhQUAAFX0dskAIEANAGgpkiKKQNHiiO4WRRHUPqPwh8MYIYsWpyRl81xUv8ANaqLflR7Hx/I8i82msT1/T7WDx6ViLa7e4hFNcdjxvU5+vlG1VPbdPjv5LCM6yK+QNMMxFLLJyAVMCyEgLEA5BKAIAYEArkl6FFUmwCoccgZ8mlTfqvcu0V59OmqaTXoxEmnnPifpry4njjxdduO3qb4MkVtuWWanOunh+o6N6fG05P8u3hcP9D6GO/yWeHJT46e3mj2vlBQWHf6R0SM4qeRvjlw/tyeTLnmJ1D6GDxqzEWs6S6bgXFIw+TJL1fFjj6eUo+o+ElASgDQBSCnSIoqIWIOokdaMokdRD0Xwt8Oz1Ulkg4bcWSO9T3K0qdJ1TPL5HkRjjjP29vjePN9W36l9S1XiPakv3PjPrH0+Rx4t1zx9wqnUL/6EZG6KGWUgdTAtjIDRikRV6kAymAVIBiCNgBARwAk8IFUoAVzkyjJlmVHmPiXrqxRlCHOSrjfY9ODBync+mGbNwjr28Ll12TNbyOot23xf29v/Z9GMda/xfP+W1/5dQ5GWKlOoLv2N46jt47RFraou0uCpR3L+pfojm9tx01xY9THJ19Z1dJbcfhc+556YfuXrv5ER1DnJZMn1p8S939jX9tetMY+S8con2xUep85KANAFIBkiOog6iHUQ9J0H4Ry6mKyP/LxPlSfLl9kePN5daTqO5e7B4drxynqGrW/BmSOfHix8wyK90v6Eq3OVffhHFPMrNJm3uGl/CnnEV9O30b4CUMrnnksmKP5Icrc/WX+xhl86ZrqvUt8fhVrbdu4ez+VGC2wjGKb5UUl/Y8EzM+3t1pVn5kBbDHwRVOeIHPm+TpETAvxogNgXYsgGhTIplIBlIBt4DbgBGZBYpgSUwKZTAoyZCjldR1W1OuX6LuzutduZl4/WaKedym4tL3p/wAHtreKRp5rUm/bg9RwOliS7O2z047d8nly13HFj022HHd+X6ndt2Z44rTpiz6hybXZX47mta67ee+WbTpv6LpVJyyVucfy7u1mOa+uno8bHE/u96bp62KbSUUvuZRSXpnJDgUfRfF0lAGgptpNrp7T4R+EoZ8cc+Xc029sOypPu2fO8ny7UtNavq+L4lbVi9nop/A+GeWM+Ywj/wBOL4k/H6HljzLxWYeqfEpNon8PV4MKilFcJcI8ky9K1xQUk5UEZ8k+PewM8pclRpx5KIoZMiA5uofJYRVHIkUWLMAPmgNHKBdHMQWwygW7yKO8CfNAKyAWLIBHMCnJMIy5chRy9ZDd3NKzpzPbkZ8rxwaipT7JK/5ZtEcp76ZzOocTLi37m3yuX/qeiJ0wmu2HU6JTh9KS+qk/6qo0reYntlfFFquPqpKlHu1xfuemsTvbyZZrEaPpeoPFHbGue9nN8fKdytM/x11DDOdtvn+DWI089rRM7XmjORSIQKQdQ6nRtNDLkjCdpWuV5X/KPPmvakbh7PHpW86l9X6UljhGEVUYpJfY+JedzMy+zWNRqHV+ZwcOlLzVyBPxA0A8oFMsn9iozOVgH5wCSzgZcuQsCiWUqE+cAyzjQZZwLI5wLsecmhojnIp/nAK8wAWcCxZwG+cAJSsCjIyhViv9RsUT6RFy3cr1inwzqMk6054Q5nUenwi3OqT/ADV5/RGlLzPTm1Y9vKdSyQjFqD7NuvKXue3HEzPbyZJiI6eYyvk90PlXntUdMyhW5oqzApEIg0RLqNN/R9R8vNGe3fV/TbXPqY5q8qa3p6fHvxvvW30DQdW3xT7Pu0fIvj4y+vW+4dSPUUl3Rlxd7ZpdSTVp2vDLwk5Di1e5/cTXREug5cI4dK17hAnIDLkyFGeeUIqnkKM05lRW8hUT5g0bT5o0bMs40bPHUjRtdDVE0uz/AIsmjYfiho2ZakaU61I0GWpGhdHVE0bH59jSnhlJoO9QNDBrs0ad8o7rE7SZeE6i4zyfTHaqfD9T6WPcR28GTUz04OpUfHdP+D112+fl4/TKzR5yhXQoOpgUgujwjzySZdVjtfjm4N0+WqtGcxya1njPTTi1ko0k/wB/c4nHWW1clobceozJKnuvx34MZrj+20Tkb9Jmmo1L9aMLxWZ6b05a7bNPqmmY2hpEuzi6lxyYzVrtHrrJxNqpa0aNqp6iy6RU8gAcgJVlDxwjZo606GzRp4lQRj1DjHu0d1rMuZmIVRd8+DqapEjfoznS7TcznSh8xgT5o0Cs40bMtQNGz/iSaXZ4akujax62vIipycvV9VknSf29DemKJhjbJMOZquqypqV8qu/k3rhjfTG2aYjtwp6iXKbtP+D1cYeSclu2OaNIeaYUtHTPQUF06NB1KJAPDgku69IwqzA3ZzaOndJmJem0KTjF1y/4PnZN7fTp3Dpw0qo88zLbRHpa7F5JorxsgrlaGlLuZNGx3jRsVlJpR+cNGzw1A0bM840bPHUDRsmo1VLg0pTtxazzeq1cpPl8Lx4PoUxxEdPBfJMz2kNfJKvAnFEkZphdpdftttct9ji+Lk7pm06el6tF/mSr/U818Ex6eiuaJaZ6mDMvjlpyhQ8kfVDhJygkssV5LFJSbQrWoi+zOvjlOcE/Fxtq+xfisnyQzanqW3tya0w79sr5uLFk6q5Ku3p7G0YIhjPkTLHLVvy2zThDKcsqs2ocjqKRDi2SZZ2ztmqZXEkkVxJKKmnSojXR44m+3YnKHUUmQ2l2mhUSbdRVZBNNP0ZJ76dREx27Oj1yrnj2PJfFL20yw26fq0Y8N37mVsEz6axmiPbXi6tjd0/3M5wWh3GasrfxsJcpq/Q4+O0fTqLxLJqtSuXaO60mXNrRDLDU2W2PSRfZpTZzxdbVvMOCciPMdfGnMY5GyTXSxZdGZzxXZ1lOuCcnO1usbdLt7Hqx4ojuXlyZJnqHOkz0Q80gERzGl2bHPn2JMOoloWor19jOaNeaqefnuWKdOZv2X8U/JfjhPllXPUPmvJYpDmck/Sl5GdahnykjlZdJspUKwgNA0VoBGiudEaCaLtKnF00iNDJkdbHuDbVo5qLt0/HPPBnkiZ9NsVoj2s1OqTtJL70c0xzH26vlietMaNmJtxNLtLCbNDI12JMRLqLTB56iUuDmKRDqckz0WGVr1E1iStphthrrXPgxnD23jN0SWoTEYz5VGTJ6Wa1qytb8Gw52u7JbHErTJMNS1iS9TL4m3ywoy6y3x2NK4tMrZWeeQ0iGU2VHThAAwgBUbIbK2VAYJKyoVhAABACgMgVlC0ETaDQ0iL03UdCUAQqEBCoAQqAQBoHMuqr5OSjXDT549TiNbaTuIUbG+y9zvbPQJMHYFRAiAQCASgAAKAgAAAQrAAQtFAoIlEAoKFBAYCgRhShG+joGgJQVKANBUogNBUoCUAURYHcyaXchuY0bkYyEwRIUVAoCUEGgJQEoAUAKAlALQRKADQCtBAoAUBKAFABoCuQQoU20AbQabqOlkaIDQEoGkoLpKANBUoCUBKIqUBKBoaANACgDQNJQNBQEoCUAKKgUQSgaCgaTaE0G0BaAm0AOINK5BCsISgCogQKKkDbZR0uhICBAo0DSUFGgBQNDRF0lA0lA0lAMokXSUDQUUGgiUBKChQRKAFBEoLpKAFBEoGgaIaI4lTQJASaISq2hymwLoqgE0OwLojRUNHE2ibXT/9k="/>
          <p:cNvSpPr>
            <a:spLocks noChangeAspect="1" noChangeArrowheads="1"/>
          </p:cNvSpPr>
          <p:nvPr/>
        </p:nvSpPr>
        <p:spPr bwMode="auto">
          <a:xfrm>
            <a:off x="155575" y="-1127125"/>
            <a:ext cx="3524250" cy="23526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24584" name="Picture 8" descr="http://weknowyourdreams.com/images/cloud/cloud-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4020" y="3036913"/>
            <a:ext cx="2376608" cy="1586546"/>
          </a:xfrm>
          <a:prstGeom prst="rect">
            <a:avLst/>
          </a:prstGeom>
          <a:noFill/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4965" y="5404519"/>
            <a:ext cx="1666459" cy="1453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4" descr="http://www.iconshock.com/icon_sets/wp-content/uploads/2015/04/IS_clean_database_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98578" y="5423926"/>
            <a:ext cx="1208990" cy="1208990"/>
          </a:xfrm>
          <a:prstGeom prst="rect">
            <a:avLst/>
          </a:prstGeom>
          <a:noFill/>
        </p:spPr>
      </p:pic>
      <p:pic>
        <p:nvPicPr>
          <p:cNvPr id="11" name="Obraz 10" descr="banana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3722" y="3504454"/>
            <a:ext cx="2264484" cy="1749829"/>
          </a:xfrm>
          <a:prstGeom prst="rect">
            <a:avLst/>
          </a:prstGeom>
        </p:spPr>
      </p:pic>
      <p:cxnSp>
        <p:nvCxnSpPr>
          <p:cNvPr id="12" name="Łącznik prosty ze strzałką 11"/>
          <p:cNvCxnSpPr/>
          <p:nvPr/>
        </p:nvCxnSpPr>
        <p:spPr>
          <a:xfrm flipH="1" flipV="1">
            <a:off x="6386732" y="4628271"/>
            <a:ext cx="633048" cy="11676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/>
          <p:cNvCxnSpPr/>
          <p:nvPr/>
        </p:nvCxnSpPr>
        <p:spPr>
          <a:xfrm flipH="1">
            <a:off x="4079631" y="4220308"/>
            <a:ext cx="1603717" cy="1983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ze strzałką 13"/>
          <p:cNvCxnSpPr/>
          <p:nvPr/>
        </p:nvCxnSpPr>
        <p:spPr>
          <a:xfrm flipV="1">
            <a:off x="2954215" y="4107766"/>
            <a:ext cx="1448973" cy="436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/>
          <p:cNvSpPr txBox="1"/>
          <p:nvPr/>
        </p:nvSpPr>
        <p:spPr>
          <a:xfrm>
            <a:off x="3418448" y="6077244"/>
            <a:ext cx="984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CAD</a:t>
            </a:r>
            <a:endParaRPr lang="pl-PL" b="1" dirty="0"/>
          </a:p>
        </p:txBody>
      </p:sp>
      <p:pic>
        <p:nvPicPr>
          <p:cNvPr id="22" name="Picture 16" descr="https://encrypted-tbn2.gstatic.com/images?q=tbn:ANd9GcTVD2jBb0L0aO0HmFH2k7HdJ2asF7WMqDvANtMg5EJSXPO-zLsV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30792" y="3094491"/>
            <a:ext cx="1295254" cy="1674457"/>
          </a:xfrm>
          <a:prstGeom prst="rect">
            <a:avLst/>
          </a:prstGeom>
          <a:noFill/>
        </p:spPr>
      </p:pic>
      <p:cxnSp>
        <p:nvCxnSpPr>
          <p:cNvPr id="32" name="Łącznik prosty ze strzałką 31"/>
          <p:cNvCxnSpPr/>
          <p:nvPr/>
        </p:nvCxnSpPr>
        <p:spPr>
          <a:xfrm flipH="1" flipV="1">
            <a:off x="6780628" y="3981157"/>
            <a:ext cx="506438" cy="225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ole tekstowe 35"/>
          <p:cNvSpPr txBox="1"/>
          <p:nvPr/>
        </p:nvSpPr>
        <p:spPr>
          <a:xfrm>
            <a:off x="630701" y="5090162"/>
            <a:ext cx="266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b="1" dirty="0" err="1" smtClean="0"/>
              <a:t>Product</a:t>
            </a:r>
            <a:r>
              <a:rPr lang="pl-PL" sz="1800" b="1" dirty="0" smtClean="0"/>
              <a:t> spec.</a:t>
            </a:r>
            <a:endParaRPr lang="pl-PL" sz="1800" b="1" dirty="0"/>
          </a:p>
        </p:txBody>
      </p:sp>
      <p:sp>
        <p:nvSpPr>
          <p:cNvPr id="37" name="pole tekstowe 36"/>
          <p:cNvSpPr txBox="1"/>
          <p:nvPr/>
        </p:nvSpPr>
        <p:spPr>
          <a:xfrm>
            <a:off x="6775937" y="4707990"/>
            <a:ext cx="266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b="1" dirty="0" smtClean="0"/>
              <a:t>Project </a:t>
            </a:r>
            <a:r>
              <a:rPr lang="pl-PL" sz="1800" b="1" dirty="0" err="1" smtClean="0"/>
              <a:t>Documentation</a:t>
            </a:r>
            <a:endParaRPr lang="pl-PL" sz="1800" b="1" dirty="0"/>
          </a:p>
        </p:txBody>
      </p:sp>
      <p:sp>
        <p:nvSpPr>
          <p:cNvPr id="40" name="pole tekstowe 39"/>
          <p:cNvSpPr txBox="1"/>
          <p:nvPr/>
        </p:nvSpPr>
        <p:spPr>
          <a:xfrm>
            <a:off x="6482862" y="6488668"/>
            <a:ext cx="266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b="1" dirty="0" err="1" smtClean="0"/>
              <a:t>Database</a:t>
            </a:r>
            <a:endParaRPr lang="pl-PL" sz="1800" b="1" dirty="0"/>
          </a:p>
        </p:txBody>
      </p:sp>
      <p:cxnSp>
        <p:nvCxnSpPr>
          <p:cNvPr id="42" name="Łącznik prosty ze strzałką 41"/>
          <p:cNvCxnSpPr/>
          <p:nvPr/>
        </p:nvCxnSpPr>
        <p:spPr>
          <a:xfrm>
            <a:off x="2757268" y="4797083"/>
            <a:ext cx="773723" cy="717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Łącznik prosty ze strzałką 43"/>
          <p:cNvCxnSpPr/>
          <p:nvPr/>
        </p:nvCxnSpPr>
        <p:spPr>
          <a:xfrm flipH="1">
            <a:off x="4276578" y="4586068"/>
            <a:ext cx="3362179" cy="942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prosty ze strzałką 45"/>
          <p:cNvCxnSpPr/>
          <p:nvPr/>
        </p:nvCxnSpPr>
        <p:spPr>
          <a:xfrm flipH="1" flipV="1">
            <a:off x="4290646" y="5725551"/>
            <a:ext cx="2574388" cy="351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trzałka zakrzywiona w prawo 46"/>
          <p:cNvSpPr/>
          <p:nvPr/>
        </p:nvSpPr>
        <p:spPr>
          <a:xfrm rot="595378">
            <a:off x="2219562" y="5398160"/>
            <a:ext cx="1183815" cy="1023340"/>
          </a:xfrm>
          <a:prstGeom prst="curvedRightArrow">
            <a:avLst>
              <a:gd name="adj1" fmla="val 9524"/>
              <a:gd name="adj2" fmla="val 50000"/>
              <a:gd name="adj3" fmla="val 327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LOGO.PNG"/>
          <p:cNvPicPr>
            <a:picLocks noChangeAspect="1"/>
          </p:cNvPicPr>
          <p:nvPr/>
        </p:nvPicPr>
        <p:blipFill>
          <a:blip r:embed="rId2" cstate="print"/>
          <a:srcRect l="20863" t="2829" r="22303" b="10042"/>
          <a:stretch>
            <a:fillRect/>
          </a:stretch>
        </p:blipFill>
        <p:spPr>
          <a:xfrm>
            <a:off x="5598943" y="3439550"/>
            <a:ext cx="2499756" cy="2961249"/>
          </a:xfrm>
          <a:prstGeom prst="rect">
            <a:avLst/>
          </a:prstGeom>
        </p:spPr>
      </p:pic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685800" y="595531"/>
            <a:ext cx="7772400" cy="11430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lang="en-US" sz="4400" smtClean="0"/>
              <a:t>Solution - CADCloud</a:t>
            </a:r>
            <a:endParaRPr lang="en-US" sz="4400"/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601394" y="1418492"/>
            <a:ext cx="7772400" cy="411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buChar char="•"/>
            </a:lvl1pPr>
          </a:lstStyle>
          <a:p>
            <a:pPr lvl="0">
              <a:defRPr sz="1800"/>
            </a:pPr>
            <a:r>
              <a:rPr lang="en-US" sz="3200" smtClean="0"/>
              <a:t>Platform where CAD apps and other software can get or set data?</a:t>
            </a:r>
          </a:p>
          <a:p>
            <a:pPr lvl="0">
              <a:defRPr sz="1800"/>
            </a:pPr>
            <a:r>
              <a:rPr lang="en-US" sz="3200" smtClean="0"/>
              <a:t>Base for more specialised web applications using / being used by CAD apps</a:t>
            </a:r>
            <a:endParaRPr lang="en-US" sz="320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400"/>
              <a:t>System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endParaRPr lang="en-US" sz="3200" dirty="0" smtClean="0"/>
          </a:p>
          <a:p>
            <a:pPr lvl="0">
              <a:buChar char="•"/>
              <a:defRPr sz="1800"/>
            </a:pPr>
            <a:r>
              <a:rPr lang="pl-PL" sz="3200" dirty="0" err="1" smtClean="0"/>
              <a:t>Client-Server</a:t>
            </a:r>
            <a:r>
              <a:rPr lang="pl-PL" sz="3200" dirty="0" smtClean="0"/>
              <a:t> </a:t>
            </a:r>
            <a:r>
              <a:rPr lang="pl-PL" sz="3200" dirty="0" err="1" smtClean="0"/>
              <a:t>architecture</a:t>
            </a:r>
            <a:endParaRPr lang="pl-PL" sz="3200" dirty="0" smtClean="0"/>
          </a:p>
          <a:p>
            <a:pPr lvl="0">
              <a:buChar char="•"/>
              <a:defRPr sz="1800"/>
            </a:pPr>
            <a:endParaRPr lang="en-US" sz="3200" dirty="0" smtClean="0"/>
          </a:p>
          <a:p>
            <a:pPr lvl="0">
              <a:buChar char="•"/>
              <a:defRPr sz="1800"/>
            </a:pPr>
            <a:r>
              <a:rPr lang="pl-PL" sz="3200" dirty="0" smtClean="0"/>
              <a:t>CAD </a:t>
            </a:r>
            <a:r>
              <a:rPr lang="pl-PL" sz="3200" dirty="0" err="1" smtClean="0"/>
              <a:t>clients</a:t>
            </a:r>
            <a:r>
              <a:rPr lang="pl-PL" sz="3200" dirty="0" smtClean="0"/>
              <a:t> – </a:t>
            </a:r>
            <a:r>
              <a:rPr lang="pl-PL" sz="3200" dirty="0" err="1" smtClean="0"/>
              <a:t>each</a:t>
            </a:r>
            <a:r>
              <a:rPr lang="pl-PL" sz="3200" dirty="0" smtClean="0"/>
              <a:t> </a:t>
            </a:r>
            <a:r>
              <a:rPr lang="pl-PL" sz="3200" dirty="0" err="1" smtClean="0"/>
              <a:t>has</a:t>
            </a:r>
            <a:r>
              <a:rPr lang="pl-PL" sz="3200" dirty="0" smtClean="0"/>
              <a:t> </a:t>
            </a:r>
            <a:r>
              <a:rPr lang="pl-PL" sz="3200" dirty="0" err="1" smtClean="0"/>
              <a:t>it’s</a:t>
            </a:r>
            <a:r>
              <a:rPr lang="pl-PL" sz="3200" dirty="0" smtClean="0"/>
              <a:t> </a:t>
            </a:r>
            <a:r>
              <a:rPr lang="pl-PL" sz="3200" dirty="0" err="1" smtClean="0"/>
              <a:t>own</a:t>
            </a:r>
            <a:r>
              <a:rPr lang="pl-PL" sz="3200" dirty="0" smtClean="0"/>
              <a:t> </a:t>
            </a:r>
            <a:r>
              <a:rPr lang="pl-PL" sz="3200" dirty="0" err="1" smtClean="0"/>
              <a:t>plugin</a:t>
            </a:r>
            <a:endParaRPr sz="3200" dirty="0"/>
          </a:p>
          <a:p>
            <a:pPr lvl="0">
              <a:buChar char="•"/>
              <a:defRPr sz="1800"/>
            </a:pPr>
            <a:endParaRPr lang="en-US" sz="3200" dirty="0" smtClean="0"/>
          </a:p>
          <a:p>
            <a:pPr lvl="0">
              <a:buChar char="•"/>
              <a:defRPr sz="1800"/>
            </a:pPr>
            <a:r>
              <a:rPr lang="pl-PL" sz="3200" dirty="0" err="1" smtClean="0"/>
              <a:t>Other</a:t>
            </a:r>
            <a:r>
              <a:rPr lang="pl-PL" sz="3200" dirty="0" smtClean="0"/>
              <a:t> </a:t>
            </a:r>
            <a:r>
              <a:rPr lang="pl-PL" sz="3200" dirty="0" err="1" smtClean="0"/>
              <a:t>clients</a:t>
            </a:r>
            <a:endParaRPr sz="3200" dirty="0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648</TotalTime>
  <Words>318</Words>
  <Application>Microsoft Office PowerPoint</Application>
  <PresentationFormat>Pokaz na ekranie (4:3)</PresentationFormat>
  <Paragraphs>110</Paragraphs>
  <Slides>17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18" baseType="lpstr">
      <vt:lpstr>Hol</vt:lpstr>
      <vt:lpstr>CADCloud</vt:lpstr>
      <vt:lpstr>Outline</vt:lpstr>
      <vt:lpstr>Introduction</vt:lpstr>
      <vt:lpstr>Examples of CAD software</vt:lpstr>
      <vt:lpstr>Examples of CAD software</vt:lpstr>
      <vt:lpstr>Current situation</vt:lpstr>
      <vt:lpstr>Target</vt:lpstr>
      <vt:lpstr>Solution - CADCloud</vt:lpstr>
      <vt:lpstr>System</vt:lpstr>
      <vt:lpstr>System</vt:lpstr>
      <vt:lpstr>Requirements</vt:lpstr>
      <vt:lpstr>Implementation - server</vt:lpstr>
      <vt:lpstr>Implementation - client</vt:lpstr>
      <vt:lpstr>Conclusions and Future Work</vt:lpstr>
      <vt:lpstr>Testing and Evaluation</vt:lpstr>
      <vt:lpstr>Demonstration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cp:lastModifiedBy>Kate</cp:lastModifiedBy>
  <cp:revision>125</cp:revision>
  <dcterms:modified xsi:type="dcterms:W3CDTF">2015-12-14T21:29:43Z</dcterms:modified>
</cp:coreProperties>
</file>