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6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7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53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9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4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8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6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41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72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3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03"/>
                    </a14:imgEffect>
                    <a14:imgEffect>
                      <a14:saturation sat="19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tSNm</a:t>
            </a:r>
            <a:endParaRPr lang="en-US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максим Черемисин, Книга </a:t>
            </a:r>
            <a:r>
              <a:rPr lang="ru-RU" dirty="0" err="1" smtClean="0"/>
              <a:t>виталия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551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ПРО ИГРУ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38513"/>
            <a:ext cx="10131425" cy="3570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TSNM</a:t>
            </a:r>
            <a:r>
              <a:rPr lang="ru-RU" sz="3200" dirty="0" smtClean="0"/>
              <a:t> - </a:t>
            </a:r>
            <a:r>
              <a:rPr lang="en-US" sz="3200" dirty="0" smtClean="0"/>
              <a:t> </a:t>
            </a:r>
            <a:r>
              <a:rPr lang="ru-RU" sz="3200" dirty="0"/>
              <a:t>(сокр. от </a:t>
            </a:r>
            <a:r>
              <a:rPr lang="en-US" sz="3200" dirty="0"/>
              <a:t>Thou shalt not murder</a:t>
            </a:r>
            <a:r>
              <a:rPr lang="ru-RU" sz="3200" dirty="0"/>
              <a:t> – устаревшее английское написание шестой библейской заповеди</a:t>
            </a:r>
            <a:r>
              <a:rPr lang="ru-RU" sz="3200" dirty="0" smtClean="0"/>
              <a:t>)</a:t>
            </a:r>
          </a:p>
          <a:p>
            <a:pPr marL="0" indent="0">
              <a:buNone/>
            </a:pPr>
            <a:r>
              <a:rPr lang="ru-RU" sz="3200" dirty="0" smtClean="0"/>
              <a:t>Эта игра в 2д, где игроку даётся только одна жизнь. Если игрок проигрывает, то игра начинается заново.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32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игры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571" y="1509486"/>
            <a:ext cx="10435772" cy="1944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Пройти до конца и убить всех мобов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224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Управление игры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нажатии на кнопки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 smtClean="0"/>
              <a:t> – идти влево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ru-RU" dirty="0" smtClean="0"/>
              <a:t> – идти вправо</a:t>
            </a:r>
          </a:p>
          <a:p>
            <a:pPr marL="0" indent="0">
              <a:buNone/>
            </a:pPr>
            <a:r>
              <a:rPr lang="ru-RU" dirty="0" smtClean="0"/>
              <a:t>Пробел – прыжок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5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она выглядит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Рисунок 3" descr="C:\Users\Vita\Downloads\d5ac30c5-40af-4975-ae54-804733605d5b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57" y="1944914"/>
            <a:ext cx="7703457" cy="4339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8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971" y="1465943"/>
            <a:ext cx="9322255" cy="36576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15092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72</TotalTime>
  <Words>83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tSNm</vt:lpstr>
      <vt:lpstr>ПРО ИГРУ</vt:lpstr>
      <vt:lpstr>Цель игры</vt:lpstr>
      <vt:lpstr>Управление игры</vt:lpstr>
      <vt:lpstr>Как она выглядит?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</dc:creator>
  <cp:lastModifiedBy>Vita</cp:lastModifiedBy>
  <cp:revision>5</cp:revision>
  <dcterms:created xsi:type="dcterms:W3CDTF">2022-01-27T13:43:47Z</dcterms:created>
  <dcterms:modified xsi:type="dcterms:W3CDTF">2022-01-27T14:55:50Z</dcterms:modified>
</cp:coreProperties>
</file>