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7" r:id="rId10"/>
    <p:sldId id="262" r:id="rId11"/>
    <p:sldId id="263" r:id="rId12"/>
    <p:sldId id="264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2" d="100"/>
          <a:sy n="122" d="100"/>
        </p:scale>
        <p:origin x="-9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2AC2B98-382D-47CD-AADF-9C71664C4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ru-RU" dirty="0"/>
              <a:t>Проект «</a:t>
            </a:r>
            <a:r>
              <a:rPr lang="en-US" dirty="0"/>
              <a:t>BotEnglishTeacher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C7D3FEA7-DC8B-4802-B16B-97DD7D695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Выполнили: солостовский Василий, Зотов алексей.</a:t>
            </a:r>
          </a:p>
        </p:txBody>
      </p:sp>
    </p:spTree>
    <p:extLst>
      <p:ext uri="{BB962C8B-B14F-4D97-AF65-F5344CB8AC3E}">
        <p14:creationId xmlns:p14="http://schemas.microsoft.com/office/powerpoint/2010/main" val="4071455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E3D6C65-2E8A-43ED-B8C6-39A133CD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translating_api.py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3F85625-3A86-4ADE-A1AF-A1D7FA11B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68223"/>
            <a:ext cx="9905999" cy="46325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Использованные библиотеки:</a:t>
            </a:r>
          </a:p>
          <a:p>
            <a:r>
              <a:rPr lang="en-US" dirty="0"/>
              <a:t>requests</a:t>
            </a:r>
          </a:p>
          <a:p>
            <a:r>
              <a:rPr lang="en-US" dirty="0"/>
              <a:t>sys</a:t>
            </a:r>
          </a:p>
          <a:p>
            <a:r>
              <a:rPr lang="en-US" dirty="0"/>
              <a:t>xml.etree.ElementTree – </a:t>
            </a:r>
            <a:r>
              <a:rPr lang="ru-RU" dirty="0"/>
              <a:t>работа с </a:t>
            </a:r>
            <a:r>
              <a:rPr lang="en-US" dirty="0"/>
              <a:t>XML </a:t>
            </a:r>
            <a:r>
              <a:rPr lang="ru-RU" dirty="0"/>
              <a:t>файлами.</a:t>
            </a:r>
          </a:p>
          <a:p>
            <a:pPr marL="0" indent="0">
              <a:buNone/>
            </a:pPr>
            <a:r>
              <a:rPr lang="ru-RU" dirty="0"/>
              <a:t>Использованные </a:t>
            </a:r>
            <a:r>
              <a:rPr lang="en-US" dirty="0"/>
              <a:t>API:</a:t>
            </a:r>
          </a:p>
          <a:p>
            <a:r>
              <a:rPr lang="en-US" dirty="0" smtClean="0"/>
              <a:t>Telegram bot API</a:t>
            </a:r>
            <a:endParaRPr lang="en-US" dirty="0" smtClean="0"/>
          </a:p>
          <a:p>
            <a:r>
              <a:rPr lang="en-US" dirty="0" err="1" smtClean="0"/>
              <a:t>Yandex</a:t>
            </a:r>
            <a:r>
              <a:rPr lang="en-US" dirty="0" smtClean="0"/>
              <a:t> </a:t>
            </a:r>
            <a:r>
              <a:rPr lang="en-US" dirty="0"/>
              <a:t>Translate API</a:t>
            </a:r>
          </a:p>
          <a:p>
            <a:r>
              <a:rPr lang="en-US" dirty="0"/>
              <a:t>Yandex SpeechKit</a:t>
            </a:r>
          </a:p>
          <a:p>
            <a:r>
              <a:rPr lang="en-US" dirty="0"/>
              <a:t>Yandex Disc API</a:t>
            </a:r>
          </a:p>
          <a:p>
            <a:r>
              <a:rPr lang="en-US" dirty="0"/>
              <a:t>Oxford Dictionary 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6107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D193473-6F9C-4468-B18C-83738A46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5E1CE36-583C-46E3-B4F7-9309C8179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19944"/>
            <a:ext cx="9905999" cy="45808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translator – </a:t>
            </a:r>
            <a:r>
              <a:rPr lang="ru-RU" dirty="0"/>
              <a:t>перевод текста с одного языка на другой с помощью </a:t>
            </a:r>
            <a:r>
              <a:rPr lang="en-US" dirty="0"/>
              <a:t>Yandex Translate API.</a:t>
            </a:r>
          </a:p>
          <a:p>
            <a:r>
              <a:rPr lang="en-US" dirty="0"/>
              <a:t>detect_lang – </a:t>
            </a:r>
            <a:r>
              <a:rPr lang="ru-RU" dirty="0"/>
              <a:t>автоматическое определение языка.</a:t>
            </a:r>
          </a:p>
          <a:p>
            <a:r>
              <a:rPr lang="en-US" dirty="0"/>
              <a:t>ogg_to_text – </a:t>
            </a:r>
            <a:r>
              <a:rPr lang="ru-RU" dirty="0"/>
              <a:t>распознавание речи с помощью </a:t>
            </a:r>
            <a:r>
              <a:rPr lang="en-US" dirty="0"/>
              <a:t>Yandex SpeechKit.</a:t>
            </a:r>
          </a:p>
          <a:p>
            <a:r>
              <a:rPr lang="en-US" dirty="0"/>
              <a:t>text_to_ogg – </a:t>
            </a:r>
            <a:r>
              <a:rPr lang="ru-RU" dirty="0"/>
              <a:t>синтез речи с помощью </a:t>
            </a:r>
            <a:r>
              <a:rPr lang="en-US" dirty="0"/>
              <a:t>Yandex SpeechKit.</a:t>
            </a:r>
          </a:p>
          <a:p>
            <a:r>
              <a:rPr lang="en-US" dirty="0"/>
              <a:t>upload_file, get_file, delete, get_files_list – </a:t>
            </a:r>
            <a:r>
              <a:rPr lang="ru-RU" dirty="0"/>
              <a:t>работа с </a:t>
            </a:r>
            <a:r>
              <a:rPr lang="en-US" dirty="0"/>
              <a:t>Yandex Disc</a:t>
            </a:r>
            <a:r>
              <a:rPr lang="ru-RU" dirty="0"/>
              <a:t>, скачивание и выкладывание файла с базой данных.</a:t>
            </a:r>
          </a:p>
          <a:p>
            <a:r>
              <a:rPr lang="en-US" dirty="0"/>
              <a:t>get_definition – </a:t>
            </a:r>
            <a:r>
              <a:rPr lang="ru-RU" dirty="0"/>
              <a:t>запрос к Оксфордскому словарю для тренировки «угадай слово».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061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DBA4D13-CF63-4489-9B12-1596F623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database.py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EE0B7B9-86C9-45D4-9D5B-F0DD3558B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4476"/>
            <a:ext cx="9905999" cy="4792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Для создания базы данных была использована библиотека </a:t>
            </a:r>
            <a:r>
              <a:rPr lang="en-US" dirty="0"/>
              <a:t>sqlite3 </a:t>
            </a:r>
            <a:r>
              <a:rPr lang="ru-RU" dirty="0"/>
              <a:t>как наиболее удобная и простая в освоении. Для базы данных был спроектирован класс </a:t>
            </a:r>
            <a:r>
              <a:rPr lang="en-US" dirty="0"/>
              <a:t>DataBase</a:t>
            </a:r>
            <a:r>
              <a:rPr lang="ru-RU" dirty="0"/>
              <a:t>, который имеет следующие методы:</a:t>
            </a:r>
          </a:p>
          <a:p>
            <a:r>
              <a:rPr lang="en-US" dirty="0"/>
              <a:t>create_table – </a:t>
            </a:r>
            <a:r>
              <a:rPr lang="ru-RU" dirty="0"/>
              <a:t>создание таблицы, которая хранит словарь пользователя.</a:t>
            </a:r>
          </a:p>
          <a:p>
            <a:r>
              <a:rPr lang="en-US" dirty="0"/>
              <a:t>insert_word – </a:t>
            </a:r>
            <a:r>
              <a:rPr lang="ru-RU" dirty="0"/>
              <a:t>добавление слова в таблицу.</a:t>
            </a:r>
          </a:p>
          <a:p>
            <a:r>
              <a:rPr lang="en-US" dirty="0"/>
              <a:t>select_uncompleted_word – </a:t>
            </a:r>
            <a:r>
              <a:rPr lang="ru-RU" dirty="0"/>
              <a:t>выбор всех слов, не выученных на 100%. Выученные слова для тренировок не выбираются.</a:t>
            </a:r>
          </a:p>
          <a:p>
            <a:r>
              <a:rPr lang="en-US" dirty="0"/>
              <a:t>increment_completion – </a:t>
            </a:r>
            <a:r>
              <a:rPr lang="ru-RU" dirty="0"/>
              <a:t>инкрементирует поле </a:t>
            </a:r>
            <a:r>
              <a:rPr lang="en-US" dirty="0"/>
              <a:t>completion </a:t>
            </a:r>
            <a:r>
              <a:rPr lang="ru-RU" dirty="0"/>
              <a:t>в ряду с соответствующим словом.</a:t>
            </a:r>
          </a:p>
        </p:txBody>
      </p:sp>
    </p:spTree>
    <p:extLst>
      <p:ext uri="{BB962C8B-B14F-4D97-AF65-F5344CB8AC3E}">
        <p14:creationId xmlns:p14="http://schemas.microsoft.com/office/powerpoint/2010/main" val="557536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5796F22-30AA-4F1C-BFD4-629B5AE59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034" y="1046330"/>
            <a:ext cx="9905999" cy="3541714"/>
          </a:xfrm>
        </p:spPr>
        <p:txBody>
          <a:bodyPr/>
          <a:lstStyle/>
          <a:p>
            <a:r>
              <a:rPr lang="en-US" dirty="0"/>
              <a:t>read_dict – </a:t>
            </a:r>
            <a:r>
              <a:rPr lang="ru-RU" dirty="0"/>
              <a:t>считывание всех слов из словаря.</a:t>
            </a:r>
          </a:p>
          <a:p>
            <a:r>
              <a:rPr lang="en-US" dirty="0"/>
              <a:t>delete_word – </a:t>
            </a:r>
            <a:r>
              <a:rPr lang="ru-RU" dirty="0"/>
              <a:t>удаление слова из таблицы.</a:t>
            </a:r>
          </a:p>
          <a:p>
            <a:r>
              <a:rPr lang="en-US" dirty="0"/>
              <a:t>delete_dict </a:t>
            </a:r>
            <a:r>
              <a:rPr lang="ru-RU" dirty="0"/>
              <a:t>– удаление всей таблицы.</a:t>
            </a:r>
          </a:p>
          <a:p>
            <a:r>
              <a:rPr lang="en-US" dirty="0"/>
              <a:t>close – </a:t>
            </a:r>
            <a:r>
              <a:rPr lang="ru-RU" dirty="0"/>
              <a:t>завершение соединения с базой данных.</a:t>
            </a:r>
          </a:p>
        </p:txBody>
      </p:sp>
    </p:spTree>
    <p:extLst>
      <p:ext uri="{BB962C8B-B14F-4D97-AF65-F5344CB8AC3E}">
        <p14:creationId xmlns:p14="http://schemas.microsoft.com/office/powerpoint/2010/main" val="747823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9A703F8-C9FD-4B89-A2E3-51D3A15A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1. Команды.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083051C-6B84-440A-BA8B-6A13C3037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8435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Помимо </a:t>
            </a:r>
            <a:r>
              <a:rPr lang="en-US" dirty="0"/>
              <a:t>/start </a:t>
            </a:r>
            <a:r>
              <a:rPr lang="ru-RU" dirty="0"/>
              <a:t>и </a:t>
            </a:r>
            <a:r>
              <a:rPr lang="en-US" dirty="0"/>
              <a:t>/help</a:t>
            </a:r>
            <a:r>
              <a:rPr lang="ru-RU" dirty="0"/>
              <a:t>, бот поддерживает следующие команды:</a:t>
            </a:r>
          </a:p>
          <a:p>
            <a:r>
              <a:rPr lang="en-US" dirty="0"/>
              <a:t>/show_dict – </a:t>
            </a:r>
            <a:r>
              <a:rPr lang="ru-RU" dirty="0"/>
              <a:t>показывает весь словарь пользователя.</a:t>
            </a:r>
          </a:p>
          <a:p>
            <a:r>
              <a:rPr lang="en-US" dirty="0"/>
              <a:t>/reset – </a:t>
            </a:r>
            <a:r>
              <a:rPr lang="ru-RU" dirty="0"/>
              <a:t>удаляет весь словарь.</a:t>
            </a:r>
          </a:p>
          <a:p>
            <a:r>
              <a:rPr lang="en-US" dirty="0"/>
              <a:t>/delete %</a:t>
            </a:r>
            <a:r>
              <a:rPr lang="ru-RU" dirty="0"/>
              <a:t>слово%</a:t>
            </a:r>
            <a:r>
              <a:rPr lang="en-US" dirty="0"/>
              <a:t> - </a:t>
            </a:r>
            <a:r>
              <a:rPr lang="ru-RU" dirty="0"/>
              <a:t>принимает слово и удаляет его из словаря.</a:t>
            </a:r>
          </a:p>
          <a:p>
            <a:r>
              <a:rPr lang="en-US" dirty="0"/>
              <a:t>/change_lang – </a:t>
            </a:r>
            <a:r>
              <a:rPr lang="ru-RU" dirty="0"/>
              <a:t>изменяет язык.</a:t>
            </a:r>
          </a:p>
          <a:p>
            <a:r>
              <a:rPr lang="en-US" dirty="0"/>
              <a:t>/</a:t>
            </a:r>
            <a:r>
              <a:rPr lang="en-US" dirty="0" err="1"/>
              <a:t>train_list</a:t>
            </a:r>
            <a:r>
              <a:rPr lang="en-US" dirty="0"/>
              <a:t> – </a:t>
            </a:r>
            <a:r>
              <a:rPr lang="ru-RU" dirty="0"/>
              <a:t>меню выбора тренировки.</a:t>
            </a:r>
          </a:p>
        </p:txBody>
      </p:sp>
    </p:spTree>
    <p:extLst>
      <p:ext uri="{BB962C8B-B14F-4D97-AF65-F5344CB8AC3E}">
        <p14:creationId xmlns:p14="http://schemas.microsoft.com/office/powerpoint/2010/main" val="2609380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B28DE6C-537A-4EA6-974E-11025E453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537" y="-377740"/>
            <a:ext cx="9905998" cy="1478570"/>
          </a:xfrm>
        </p:spPr>
        <p:txBody>
          <a:bodyPr>
            <a:normAutofit/>
          </a:bodyPr>
          <a:lstStyle/>
          <a:p>
            <a:r>
              <a:rPr lang="ru-RU" sz="2400" dirty="0"/>
              <a:t>приложение 2. Скриншоты работы.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CFD343CF-2CEC-4712-8C17-2454FC780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128" y="643340"/>
            <a:ext cx="4636408" cy="620206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80957800-E436-4B1D-93BB-97E989A96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109" y="655938"/>
            <a:ext cx="4636409" cy="620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46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7DA177CD-0F7F-4ED6-8D6C-6E43C6851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952" y="1106407"/>
            <a:ext cx="5105400" cy="43243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B0D6A60-06E4-4E43-89D7-C1B4DCC54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352" y="0"/>
            <a:ext cx="4220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41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A2D8CD7D-4809-4531-9542-4D4278F67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997" y="279633"/>
            <a:ext cx="5105400" cy="62484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6ACF49F4-B9A9-401A-B744-63E3151A2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397" y="1555983"/>
            <a:ext cx="51054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26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57" y="609600"/>
            <a:ext cx="8174482" cy="1094154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141410" y="1695939"/>
            <a:ext cx="9904459" cy="4095260"/>
          </a:xfrm>
        </p:spPr>
        <p:txBody>
          <a:bodyPr/>
          <a:lstStyle/>
          <a:p>
            <a:r>
              <a:rPr lang="ru-RU" dirty="0" smtClean="0"/>
              <a:t>В результате проделанной работы была достигнута цель, а </a:t>
            </a:r>
            <a:r>
              <a:rPr lang="ru-RU" smtClean="0"/>
              <a:t>имено</a:t>
            </a:r>
            <a:r>
              <a:rPr lang="ru-RU" dirty="0" smtClean="0"/>
              <a:t> был создан телеграмм-бот, который выполняет функцию учителя английского языка. Он позволяет любому пользователю узнать перевод интересующих его слов, их правильное произношение, записать их в свой личный словарь и пройти тренировки по их запоминанию. </a:t>
            </a:r>
            <a:endParaRPr lang="ru-RU" dirty="0"/>
          </a:p>
          <a:p>
            <a:r>
              <a:rPr lang="ru-RU" dirty="0" smtClean="0"/>
              <a:t>К созданной программе можно произвести следующие доработки: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расширить список изучаемых языков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добавить и усовершенствовать тренировки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создать различные соревнования между несколькими пользователями.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032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112786-0451-451E-AE73-8E751E80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и 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FCECB1E-1E6B-4A13-9DD9-E6864D3E5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Идея приложения: изучение и запоминание слов и фраз английского языка, используя телеграм-бота.</a:t>
            </a:r>
          </a:p>
          <a:p>
            <a:pPr marL="0" indent="0">
              <a:buNone/>
            </a:pPr>
            <a:r>
              <a:rPr lang="ru-RU" dirty="0"/>
              <a:t>Цель приложения: создать телеграмм-бота, который позволил бы пользователю переводить всевозможные слова и </a:t>
            </a:r>
            <a:r>
              <a:rPr lang="ru-RU" dirty="0" smtClean="0"/>
              <a:t>тренироваться в их запоминании; </a:t>
            </a:r>
            <a:r>
              <a:rPr lang="ru-RU" dirty="0"/>
              <a:t>использовать несколько </a:t>
            </a:r>
            <a:r>
              <a:rPr lang="en-US" dirty="0"/>
              <a:t>API-</a:t>
            </a:r>
            <a:r>
              <a:rPr lang="ru-RU" dirty="0"/>
              <a:t>инструментов; закрепить знания по программированию ботов для «Телеграма».</a:t>
            </a:r>
          </a:p>
        </p:txBody>
      </p:sp>
    </p:spTree>
    <p:extLst>
      <p:ext uri="{BB962C8B-B14F-4D97-AF65-F5344CB8AC3E}">
        <p14:creationId xmlns:p14="http://schemas.microsoft.com/office/powerpoint/2010/main" val="180519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843BBF6E-D95D-462F-94C0-584EA6B4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E815F3BF-AEBD-409A-918A-FF46A9DEB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english_bot.py – </a:t>
            </a:r>
            <a:r>
              <a:rPr lang="ru-RU" dirty="0"/>
              <a:t>файл с основным функционалом.</a:t>
            </a:r>
          </a:p>
          <a:p>
            <a:r>
              <a:rPr lang="en-US" dirty="0"/>
              <a:t>translate_api.py – </a:t>
            </a:r>
            <a:r>
              <a:rPr lang="ru-RU" dirty="0"/>
              <a:t>файл с функциями, использующими </a:t>
            </a:r>
            <a:r>
              <a:rPr lang="en-US" dirty="0"/>
              <a:t>API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database.py – </a:t>
            </a:r>
            <a:r>
              <a:rPr lang="ru-RU" dirty="0"/>
              <a:t>файл, оперирующий с базой данных.</a:t>
            </a:r>
          </a:p>
          <a:p>
            <a:r>
              <a:rPr lang="en-US" dirty="0"/>
              <a:t>tokens.txt – </a:t>
            </a:r>
            <a:r>
              <a:rPr lang="ru-RU" dirty="0"/>
              <a:t>файл с токенами.</a:t>
            </a:r>
          </a:p>
          <a:p>
            <a:r>
              <a:rPr lang="en-US" dirty="0"/>
              <a:t>preset_words.txt – </a:t>
            </a:r>
            <a:r>
              <a:rPr lang="ru-RU" dirty="0"/>
              <a:t>файл с некоторым количеством заранее определенных слов. Используется в тренировках.</a:t>
            </a:r>
          </a:p>
        </p:txBody>
      </p:sp>
    </p:spTree>
    <p:extLst>
      <p:ext uri="{BB962C8B-B14F-4D97-AF65-F5344CB8AC3E}">
        <p14:creationId xmlns:p14="http://schemas.microsoft.com/office/powerpoint/2010/main" val="145756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FDABA50-A82B-42A1-8BD0-2193731C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Механика работы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8BF7460-142D-4E82-A78E-04878FA35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8223"/>
            <a:ext cx="9905999" cy="47127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1). Сначала бот спросит вас, на каком языке ему следует разговаривать (на выбор – русский и английский языки). Язык можно будет сменить в ходе диалога. После этого он выведет подробную инструкцию по использованию.</a:t>
            </a:r>
          </a:p>
          <a:p>
            <a:pPr marL="0" indent="0">
              <a:buNone/>
            </a:pPr>
            <a:r>
              <a:rPr lang="ru-RU" dirty="0"/>
              <a:t>2). Пользователь может отправлять текстовыми или голосовыми сообщениями любые слова и фразы и добавлять их вместе с переводом в свой словарь. Изначально добавленное слово выучено на 0%.</a:t>
            </a:r>
          </a:p>
          <a:p>
            <a:pPr marL="0" indent="0">
              <a:buNone/>
            </a:pPr>
            <a:r>
              <a:rPr lang="ru-RU" dirty="0"/>
              <a:t>3). Слова можно просматривать и удалять в любой момент.</a:t>
            </a:r>
          </a:p>
          <a:p>
            <a:pPr marL="0" indent="0">
              <a:buNone/>
            </a:pPr>
            <a:r>
              <a:rPr lang="ru-RU" dirty="0"/>
              <a:t>4). Слова можно запоминать с помощью тренировок. Каждый правильный ответ увеличивает «выученность» слова на 20%.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388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058AF8A-6F6C-4B04-9A87-F95DEEBA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тренировок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4C83349-3AC4-4097-A0AA-B70774C8B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3844"/>
            <a:ext cx="9905999" cy="50175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Бот имеет 5 видов тренировок:</a:t>
            </a:r>
          </a:p>
          <a:p>
            <a:r>
              <a:rPr lang="ru-RU" dirty="0"/>
              <a:t>слово-перевод – английскому слову ставится в соответствие четыре русских. Пользователю необходимо выбрать верный вариант перевода.</a:t>
            </a:r>
          </a:p>
          <a:p>
            <a:r>
              <a:rPr lang="ru-RU" dirty="0"/>
              <a:t>перевод-слово – русскому слову ставится в соответствие четыре английских. Пользователю необходимо выбрать верный вариант перевода.</a:t>
            </a:r>
          </a:p>
          <a:p>
            <a:r>
              <a:rPr lang="ru-RU" dirty="0"/>
              <a:t>аудирование – пользователю необходимо ввести слово, которое произносит бот.</a:t>
            </a:r>
          </a:p>
          <a:p>
            <a:r>
              <a:rPr lang="ru-RU" dirty="0"/>
              <a:t>собери слово – пользователю необходимо собрать слово из перемешанных букв.</a:t>
            </a:r>
          </a:p>
          <a:p>
            <a:r>
              <a:rPr lang="ru-RU" dirty="0"/>
              <a:t>угадай слово – бот присылает определение слова на английском языке, и необходимо ввести загаданное слово.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29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95F4182-470B-47DE-AE50-B37EE574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English_bot.py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853C128-2FFB-44D6-B5D9-1BC59962F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4686"/>
            <a:ext cx="11050588" cy="4913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Использованные библиотеки:</a:t>
            </a:r>
          </a:p>
          <a:p>
            <a:r>
              <a:rPr lang="en-US" dirty="0"/>
              <a:t>python-telegram-bot</a:t>
            </a:r>
          </a:p>
          <a:p>
            <a:r>
              <a:rPr lang="en-US" dirty="0"/>
              <a:t>threading – </a:t>
            </a:r>
            <a:r>
              <a:rPr lang="ru-RU" dirty="0"/>
              <a:t>для регулярного сохранения базы данных на Яндекс.Диск.</a:t>
            </a:r>
            <a:endParaRPr lang="en-US" dirty="0"/>
          </a:p>
          <a:p>
            <a:r>
              <a:rPr lang="en-US" dirty="0"/>
              <a:t>logging</a:t>
            </a:r>
            <a:endParaRPr lang="ru-RU" dirty="0"/>
          </a:p>
          <a:p>
            <a:r>
              <a:rPr lang="en-US" dirty="0"/>
              <a:t>random</a:t>
            </a:r>
          </a:p>
          <a:p>
            <a:r>
              <a:rPr lang="en-US" dirty="0"/>
              <a:t>sys</a:t>
            </a:r>
          </a:p>
          <a:p>
            <a:r>
              <a:rPr lang="en-US" dirty="0"/>
              <a:t>os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994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44867D4-7EF8-472D-B7D2-BE9D25125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6F19E30-9000-4335-8817-8EB9AE58A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32390"/>
            <a:ext cx="10713704" cy="5627188"/>
          </a:xfrm>
        </p:spPr>
        <p:txBody>
          <a:bodyPr>
            <a:normAutofit/>
          </a:bodyPr>
          <a:lstStyle/>
          <a:p>
            <a:r>
              <a:rPr lang="en-US" dirty="0"/>
              <a:t>save_file – </a:t>
            </a:r>
            <a:r>
              <a:rPr lang="ru-RU" dirty="0"/>
              <a:t>сохраняет базу данных.</a:t>
            </a:r>
          </a:p>
          <a:p>
            <a:r>
              <a:rPr lang="en-US" dirty="0"/>
              <a:t>error – </a:t>
            </a:r>
            <a:r>
              <a:rPr lang="ru-RU" dirty="0"/>
              <a:t>для отлавливания ошибок.</a:t>
            </a:r>
          </a:p>
          <a:p>
            <a:r>
              <a:rPr lang="en-US" dirty="0"/>
              <a:t>setting_up – </a:t>
            </a:r>
            <a:r>
              <a:rPr lang="ru-RU" dirty="0"/>
              <a:t>начало диалога (выбор языка).</a:t>
            </a:r>
          </a:p>
          <a:p>
            <a:r>
              <a:rPr lang="en-US" dirty="0"/>
              <a:t>start_dialogue – </a:t>
            </a:r>
            <a:r>
              <a:rPr lang="ru-RU" dirty="0"/>
              <a:t>вывод основных инструкций, начало работы с ботом.</a:t>
            </a:r>
          </a:p>
          <a:p>
            <a:r>
              <a:rPr lang="en-US" dirty="0"/>
              <a:t>translate_handling – </a:t>
            </a:r>
            <a:r>
              <a:rPr lang="ru-RU" dirty="0"/>
              <a:t>перевод текста с одного языка на другой.</a:t>
            </a:r>
            <a:endParaRPr lang="en-US" dirty="0"/>
          </a:p>
          <a:p>
            <a:r>
              <a:rPr lang="en-US" dirty="0"/>
              <a:t>voice_translate_handling – </a:t>
            </a:r>
            <a:r>
              <a:rPr lang="ru-RU" dirty="0"/>
              <a:t>то же, если пользователь отправил голосовое сообщение.</a:t>
            </a:r>
          </a:p>
          <a:p>
            <a:r>
              <a:rPr lang="en-US" dirty="0"/>
              <a:t>show_dict – </a:t>
            </a:r>
            <a:r>
              <a:rPr lang="ru-RU" dirty="0"/>
              <a:t>отображение словаря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149529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9D520CB-F51A-46F2-8C15-992588C31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453" y="853824"/>
            <a:ext cx="12093325" cy="6702008"/>
          </a:xfrm>
        </p:spPr>
        <p:txBody>
          <a:bodyPr>
            <a:normAutofit/>
          </a:bodyPr>
          <a:lstStyle/>
          <a:p>
            <a:r>
              <a:rPr lang="en-US" dirty="0"/>
              <a:t>adding_to_dict – </a:t>
            </a:r>
            <a:r>
              <a:rPr lang="ru-RU" dirty="0"/>
              <a:t>добавление слова в словарь.</a:t>
            </a:r>
          </a:p>
          <a:p>
            <a:r>
              <a:rPr lang="en-US" dirty="0"/>
              <a:t>change_lang – </a:t>
            </a:r>
            <a:r>
              <a:rPr lang="ru-RU" dirty="0"/>
              <a:t>изменение языка, на котором говорит бот.</a:t>
            </a:r>
          </a:p>
          <a:p>
            <a:r>
              <a:rPr lang="en-US" dirty="0"/>
              <a:t>lang_changed – </a:t>
            </a:r>
            <a:r>
              <a:rPr lang="ru-RU" dirty="0"/>
              <a:t>оповещение о том, что язык был сменен.</a:t>
            </a:r>
          </a:p>
          <a:p>
            <a:r>
              <a:rPr lang="en-US" dirty="0"/>
              <a:t>trainings_list – </a:t>
            </a:r>
            <a:r>
              <a:rPr lang="ru-RU" dirty="0"/>
              <a:t>выбор тренировки из списка.</a:t>
            </a:r>
          </a:p>
          <a:p>
            <a:r>
              <a:rPr lang="en-US" dirty="0"/>
              <a:t>choose_training – </a:t>
            </a:r>
            <a:r>
              <a:rPr lang="ru-RU" dirty="0"/>
              <a:t>обработка ответа пользователя.</a:t>
            </a:r>
          </a:p>
          <a:p>
            <a:r>
              <a:rPr lang="en-US" dirty="0"/>
              <a:t>word_translation_training – </a:t>
            </a:r>
            <a:r>
              <a:rPr lang="ru-RU" dirty="0"/>
              <a:t>тренировка «слово-перевод».</a:t>
            </a:r>
          </a:p>
          <a:p>
            <a:r>
              <a:rPr lang="en-US" dirty="0"/>
              <a:t>translation_word_training – </a:t>
            </a:r>
            <a:r>
              <a:rPr lang="ru-RU" dirty="0"/>
              <a:t>тренировка «перевод-слово». </a:t>
            </a:r>
          </a:p>
          <a:p>
            <a:r>
              <a:rPr lang="en-US" dirty="0"/>
              <a:t>audio_training – </a:t>
            </a:r>
            <a:r>
              <a:rPr lang="ru-RU" dirty="0"/>
              <a:t>тренировка «аудирование».</a:t>
            </a:r>
          </a:p>
          <a:p>
            <a:r>
              <a:rPr lang="en-US" dirty="0"/>
              <a:t>construct_word_training – </a:t>
            </a:r>
            <a:r>
              <a:rPr lang="ru-RU" dirty="0"/>
              <a:t>тренировка «собери слово».</a:t>
            </a:r>
          </a:p>
        </p:txBody>
      </p:sp>
    </p:spTree>
    <p:extLst>
      <p:ext uri="{BB962C8B-B14F-4D97-AF65-F5344CB8AC3E}">
        <p14:creationId xmlns:p14="http://schemas.microsoft.com/office/powerpoint/2010/main" val="402202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23DD978-08C3-4650-998B-0D17F0288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286" y="950077"/>
            <a:ext cx="9905999" cy="3541714"/>
          </a:xfrm>
        </p:spPr>
        <p:txBody>
          <a:bodyPr/>
          <a:lstStyle/>
          <a:p>
            <a:r>
              <a:rPr lang="en-US" dirty="0"/>
              <a:t>guess_word_training – </a:t>
            </a:r>
            <a:r>
              <a:rPr lang="ru-RU" dirty="0"/>
              <a:t>тренировка «угадай слово».</a:t>
            </a:r>
          </a:p>
          <a:p>
            <a:r>
              <a:rPr lang="en-US" dirty="0"/>
              <a:t>check_answer – </a:t>
            </a:r>
            <a:r>
              <a:rPr lang="ru-RU" dirty="0"/>
              <a:t>проверка ответа пользователя.</a:t>
            </a:r>
          </a:p>
          <a:p>
            <a:r>
              <a:rPr lang="en-US" dirty="0"/>
              <a:t>reset – </a:t>
            </a:r>
            <a:r>
              <a:rPr lang="ru-RU" dirty="0"/>
              <a:t>удаление всего словаря.</a:t>
            </a:r>
          </a:p>
          <a:p>
            <a:r>
              <a:rPr lang="en-US" dirty="0"/>
              <a:t>help – </a:t>
            </a:r>
            <a:r>
              <a:rPr lang="ru-RU" dirty="0"/>
              <a:t>вывод инструкции по использованию.</a:t>
            </a:r>
          </a:p>
          <a:p>
            <a:r>
              <a:rPr lang="en-US" dirty="0"/>
              <a:t>main.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605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293</TotalTime>
  <Words>811</Words>
  <Application>Microsoft Office PowerPoint</Application>
  <PresentationFormat>Произвольный</PresentationFormat>
  <Paragraphs>95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Контур</vt:lpstr>
      <vt:lpstr>Проект «BotEnglishTeacher»</vt:lpstr>
      <vt:lpstr>Идея и цель</vt:lpstr>
      <vt:lpstr>Структура проекта</vt:lpstr>
      <vt:lpstr>Механика работы бота</vt:lpstr>
      <vt:lpstr>типы тренировок</vt:lpstr>
      <vt:lpstr>English_bot.py</vt:lpstr>
      <vt:lpstr>Функции</vt:lpstr>
      <vt:lpstr>Презентация PowerPoint</vt:lpstr>
      <vt:lpstr>Презентация PowerPoint</vt:lpstr>
      <vt:lpstr>translating_api.py</vt:lpstr>
      <vt:lpstr>Функции</vt:lpstr>
      <vt:lpstr>database.py</vt:lpstr>
      <vt:lpstr>Презентация PowerPoint</vt:lpstr>
      <vt:lpstr>приложение 1. Команды.</vt:lpstr>
      <vt:lpstr>приложение 2. Скриншоты работы.</vt:lpstr>
      <vt:lpstr>Презентация PowerPoint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«BotEnglishTeacher»</dc:title>
  <dc:creator>zotov_aleksei@dnevnik.ru</dc:creator>
  <cp:lastModifiedBy>Serg</cp:lastModifiedBy>
  <cp:revision>20</cp:revision>
  <dcterms:created xsi:type="dcterms:W3CDTF">2018-04-16T12:00:49Z</dcterms:created>
  <dcterms:modified xsi:type="dcterms:W3CDTF">2018-04-18T12:14:29Z</dcterms:modified>
</cp:coreProperties>
</file>