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39" d="100"/>
          <a:sy n="39" d="100"/>
        </p:scale>
        <p:origin x="2939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6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2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56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4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1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72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69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65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58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59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93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A9E1-5794-4F90-9F92-863EB6DD3403}" type="datetimeFigureOut">
              <a:rPr lang="zh-TW" altLang="en-US" smtClean="0"/>
              <a:t>2024/3/9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C0C56-6711-468E-BCB7-D7F8B9408F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80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02249" y="4743580"/>
            <a:ext cx="5143500" cy="2391656"/>
          </a:xfrm>
        </p:spPr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42" y="0"/>
            <a:ext cx="7238380" cy="9906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2856" y="202271"/>
            <a:ext cx="6519734" cy="6771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800" b="1" cap="none" spc="0" dirty="0" smtClean="0">
                <a:ln w="95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超研澤超明" panose="020B0609010101010101" pitchFamily="49" charset="-120"/>
                <a:ea typeface="超研澤超明" panose="020B0609010101010101" pitchFamily="49" charset="-120"/>
                <a:cs typeface="超研澤超明" panose="020B0609010101010101" pitchFamily="49" charset="-120"/>
              </a:rPr>
              <a:t>2024</a:t>
            </a:r>
            <a:r>
              <a:rPr lang="zh-TW" altLang="en-US" sz="3800" b="1" cap="none" spc="0" dirty="0" smtClean="0">
                <a:ln w="952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超研澤超明" panose="020B0609010101010101" pitchFamily="49" charset="-120"/>
                <a:ea typeface="超研澤超明" panose="020B0609010101010101" pitchFamily="49" charset="-120"/>
                <a:cs typeface="超研澤超明" panose="020B0609010101010101" pitchFamily="49" charset="-120"/>
              </a:rPr>
              <a:t>樂圃飄香口琴聯合</a:t>
            </a:r>
            <a:r>
              <a:rPr lang="zh-TW" altLang="en-US" sz="3800" b="1" cap="none" spc="0" dirty="0" smtClean="0">
                <a:ln w="127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超研澤超明" panose="020B0609010101010101" pitchFamily="49" charset="-120"/>
                <a:ea typeface="超研澤超明" panose="020B0609010101010101" pitchFamily="49" charset="-120"/>
                <a:cs typeface="超研澤超明" panose="020B0609010101010101" pitchFamily="49" charset="-120"/>
              </a:rPr>
              <a:t>音樂會</a:t>
            </a:r>
            <a:endParaRPr lang="zh-TW" altLang="en-US" sz="3800" b="1" cap="none" spc="0" dirty="0">
              <a:ln w="127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超研澤超明" panose="020B0609010101010101" pitchFamily="49" charset="-120"/>
              <a:ea typeface="超研澤超明" panose="020B0609010101010101" pitchFamily="49" charset="-120"/>
              <a:cs typeface="超研澤超明" panose="020B0609010101010101" pitchFamily="49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1839550"/>
            <a:ext cx="2603603" cy="154509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文字方塊 6"/>
          <p:cNvSpPr txBox="1"/>
          <p:nvPr/>
        </p:nvSpPr>
        <p:spPr>
          <a:xfrm>
            <a:off x="391286" y="3382281"/>
            <a:ext cx="299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FF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HAPA</a:t>
            </a:r>
            <a:r>
              <a:rPr lang="zh-TW" altLang="en-US" sz="2000" dirty="0" smtClean="0">
                <a:solidFill>
                  <a:srgbClr val="FFFF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srgbClr val="FFFF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THE</a:t>
            </a:r>
            <a:r>
              <a:rPr lang="zh-TW" altLang="en-US" sz="2000" dirty="0" smtClean="0">
                <a:solidFill>
                  <a:srgbClr val="FFFF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 </a:t>
            </a:r>
            <a:r>
              <a:rPr lang="zh-TW" altLang="en-US" sz="2000" dirty="0">
                <a:solidFill>
                  <a:srgbClr val="FFFF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台灣口琴樂團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464116" y="1056976"/>
            <a:ext cx="420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FFC000"/>
                </a:solidFill>
                <a:latin typeface="華康華綜體W5" panose="020B0509000000000000" pitchFamily="49" charset="-120"/>
                <a:ea typeface="華康華綜體W5" panose="020B0509000000000000" pitchFamily="49" charset="-120"/>
              </a:rPr>
              <a:t>演出</a:t>
            </a:r>
            <a:r>
              <a:rPr lang="zh-TW" altLang="en-US" sz="2400" b="1" dirty="0" smtClean="0">
                <a:solidFill>
                  <a:srgbClr val="FFC000"/>
                </a:solidFill>
                <a:latin typeface="華康華綜體W5" panose="020B0509000000000000" pitchFamily="49" charset="-120"/>
                <a:ea typeface="華康華綜體W5" panose="020B0509000000000000" pitchFamily="49" charset="-120"/>
              </a:rPr>
              <a:t>樂團介紹及演出人員名單</a:t>
            </a:r>
            <a:endParaRPr lang="zh-TW" altLang="en-US" sz="2400" b="1" dirty="0">
              <a:solidFill>
                <a:srgbClr val="FFC000"/>
              </a:solidFill>
              <a:latin typeface="華康華綜體W5" panose="020B0509000000000000" pitchFamily="49" charset="-120"/>
              <a:ea typeface="華康華綜體W5" panose="020B0509000000000000" pitchFamily="49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257" y="1916794"/>
            <a:ext cx="2484394" cy="151278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文字方塊 10"/>
          <p:cNvSpPr txBox="1"/>
          <p:nvPr/>
        </p:nvSpPr>
        <p:spPr>
          <a:xfrm>
            <a:off x="3771120" y="3431504"/>
            <a:ext cx="299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FFFF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宜蘭社大口琴樂團</a:t>
            </a:r>
            <a:endParaRPr lang="zh-TW" altLang="en-US" sz="2000" dirty="0">
              <a:solidFill>
                <a:srgbClr val="FFFF00"/>
              </a:solidFill>
              <a:latin typeface="華康行楷體W5" panose="03000509000000000000" pitchFamily="65" charset="-120"/>
              <a:ea typeface="華康行楷體W5" panose="03000509000000000000" pitchFamily="65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120" y="4163766"/>
            <a:ext cx="2632040" cy="14778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0" y="4148650"/>
            <a:ext cx="2680993" cy="15080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4" name="文字方塊 13"/>
          <p:cNvSpPr txBox="1"/>
          <p:nvPr/>
        </p:nvSpPr>
        <p:spPr>
          <a:xfrm>
            <a:off x="3606100" y="5646895"/>
            <a:ext cx="299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FFFF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就是吹口琴口琴</a:t>
            </a:r>
            <a:r>
              <a:rPr lang="zh-TW" altLang="en-US" sz="2000" dirty="0" smtClean="0">
                <a:solidFill>
                  <a:srgbClr val="FFFF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樂團</a:t>
            </a:r>
            <a:endParaRPr lang="zh-TW" altLang="en-US" sz="2000" dirty="0">
              <a:solidFill>
                <a:srgbClr val="FFFF00"/>
              </a:solidFill>
              <a:latin typeface="華康行楷體W5" panose="03000509000000000000" pitchFamily="65" charset="-120"/>
              <a:ea typeface="華康行楷體W5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79860" y="5629109"/>
            <a:ext cx="299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FFFF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台灣頭口琴樂團</a:t>
            </a:r>
            <a:endParaRPr lang="zh-TW" altLang="en-US" sz="2000" dirty="0">
              <a:solidFill>
                <a:srgbClr val="FFFF00"/>
              </a:solidFill>
              <a:latin typeface="華康行楷體W5" panose="03000509000000000000" pitchFamily="65" charset="-120"/>
              <a:ea typeface="華康行楷體W5" panose="03000509000000000000" pitchFamily="65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7" t="9821" r="10195"/>
          <a:stretch/>
        </p:blipFill>
        <p:spPr>
          <a:xfrm>
            <a:off x="3956505" y="6385849"/>
            <a:ext cx="2397530" cy="14666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7" b="14713"/>
          <a:stretch/>
        </p:blipFill>
        <p:spPr>
          <a:xfrm>
            <a:off x="436960" y="6374193"/>
            <a:ext cx="2680994" cy="14156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文字方塊 18"/>
          <p:cNvSpPr txBox="1"/>
          <p:nvPr/>
        </p:nvSpPr>
        <p:spPr>
          <a:xfrm>
            <a:off x="92926" y="7845178"/>
            <a:ext cx="3336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FFFF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台北華山口琴樂團</a:t>
            </a:r>
            <a:r>
              <a:rPr lang="en-US" altLang="zh-TW" sz="2000" dirty="0" smtClean="0">
                <a:solidFill>
                  <a:srgbClr val="FFFF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-</a:t>
            </a:r>
            <a:r>
              <a:rPr lang="zh-TW" altLang="en-US" sz="2000" dirty="0" smtClean="0">
                <a:solidFill>
                  <a:srgbClr val="FFFF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青春班</a:t>
            </a:r>
            <a:endParaRPr lang="zh-TW" altLang="en-US" sz="2000" dirty="0">
              <a:solidFill>
                <a:srgbClr val="FFFF00"/>
              </a:solidFill>
              <a:latin typeface="華康行楷體W5" panose="03000509000000000000" pitchFamily="65" charset="-120"/>
              <a:ea typeface="華康行楷體W5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529648" y="7875099"/>
            <a:ext cx="3336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FFFF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台北華山口琴樂團</a:t>
            </a:r>
            <a:r>
              <a:rPr lang="en-US" altLang="zh-TW" sz="2000" dirty="0" smtClean="0">
                <a:solidFill>
                  <a:srgbClr val="FFFF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-</a:t>
            </a:r>
            <a:r>
              <a:rPr lang="zh-TW" altLang="en-US" sz="2000" dirty="0" smtClean="0">
                <a:solidFill>
                  <a:srgbClr val="FFFF0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華山班</a:t>
            </a:r>
            <a:endParaRPr lang="zh-TW" altLang="en-US" sz="2000" dirty="0">
              <a:solidFill>
                <a:srgbClr val="FFFF00"/>
              </a:solidFill>
              <a:latin typeface="華康行楷體W5" panose="03000509000000000000" pitchFamily="65" charset="-120"/>
              <a:ea typeface="華康行楷體W5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77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48</Words>
  <Application>Microsoft Office PowerPoint</Application>
  <PresentationFormat>A4 紙張 (210x297 公釐)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華康行楷體W5</vt:lpstr>
      <vt:lpstr>華康華綜體W5</vt:lpstr>
      <vt:lpstr>超研澤超明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Strong-WORK-PC</dc:creator>
  <cp:lastModifiedBy>Strong-WORK-PC</cp:lastModifiedBy>
  <cp:revision>4</cp:revision>
  <dcterms:created xsi:type="dcterms:W3CDTF">2024-03-09T04:10:00Z</dcterms:created>
  <dcterms:modified xsi:type="dcterms:W3CDTF">2024-03-09T04:47:25Z</dcterms:modified>
</cp:coreProperties>
</file>