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1E274E"/>
    <a:srgbClr val="C6AE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55" d="100"/>
          <a:sy n="55" d="100"/>
        </p:scale>
        <p:origin x="1875" y="-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A9E1-5794-4F90-9F92-863EB6DD3403}" type="datetimeFigureOut">
              <a:rPr lang="zh-TW" altLang="en-US" smtClean="0"/>
              <a:t>2024/3/9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0C56-6711-468E-BCB7-D7F8B9408F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69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A9E1-5794-4F90-9F92-863EB6DD3403}" type="datetimeFigureOut">
              <a:rPr lang="zh-TW" altLang="en-US" smtClean="0"/>
              <a:t>2024/3/9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0C56-6711-468E-BCB7-D7F8B9408F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2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A9E1-5794-4F90-9F92-863EB6DD3403}" type="datetimeFigureOut">
              <a:rPr lang="zh-TW" altLang="en-US" smtClean="0"/>
              <a:t>2024/3/9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0C56-6711-468E-BCB7-D7F8B9408F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656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A9E1-5794-4F90-9F92-863EB6DD3403}" type="datetimeFigureOut">
              <a:rPr lang="zh-TW" altLang="en-US" smtClean="0"/>
              <a:t>2024/3/9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0C56-6711-468E-BCB7-D7F8B9408F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40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A9E1-5794-4F90-9F92-863EB6DD3403}" type="datetimeFigureOut">
              <a:rPr lang="zh-TW" altLang="en-US" smtClean="0"/>
              <a:t>2024/3/9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0C56-6711-468E-BCB7-D7F8B9408F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1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A9E1-5794-4F90-9F92-863EB6DD3403}" type="datetimeFigureOut">
              <a:rPr lang="zh-TW" altLang="en-US" smtClean="0"/>
              <a:t>2024/3/9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0C56-6711-468E-BCB7-D7F8B9408F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72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A9E1-5794-4F90-9F92-863EB6DD3403}" type="datetimeFigureOut">
              <a:rPr lang="zh-TW" altLang="en-US" smtClean="0"/>
              <a:t>2024/3/9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0C56-6711-468E-BCB7-D7F8B9408F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69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A9E1-5794-4F90-9F92-863EB6DD3403}" type="datetimeFigureOut">
              <a:rPr lang="zh-TW" altLang="en-US" smtClean="0"/>
              <a:t>2024/3/9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0C56-6711-468E-BCB7-D7F8B9408F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65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A9E1-5794-4F90-9F92-863EB6DD3403}" type="datetimeFigureOut">
              <a:rPr lang="zh-TW" altLang="en-US" smtClean="0"/>
              <a:t>2024/3/9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0C56-6711-468E-BCB7-D7F8B9408F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58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A9E1-5794-4F90-9F92-863EB6DD3403}" type="datetimeFigureOut">
              <a:rPr lang="zh-TW" altLang="en-US" smtClean="0"/>
              <a:t>2024/3/9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0C56-6711-468E-BCB7-D7F8B9408F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59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A9E1-5794-4F90-9F92-863EB6DD3403}" type="datetimeFigureOut">
              <a:rPr lang="zh-TW" altLang="en-US" smtClean="0"/>
              <a:t>2024/3/9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0C56-6711-468E-BCB7-D7F8B9408F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93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9E1-5794-4F90-9F92-863EB6DD3403}" type="datetimeFigureOut">
              <a:rPr lang="zh-TW" altLang="en-US" smtClean="0"/>
              <a:t>2024/3/9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C0C56-6711-468E-BCB7-D7F8B9408F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80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4543" y="-1106039"/>
            <a:ext cx="8006934" cy="109577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2346" y="86032"/>
            <a:ext cx="6715654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800" b="1" cap="none" spc="0" dirty="0" smtClean="0">
                <a:ln w="9525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超研澤超明" panose="020B0609010101010101" pitchFamily="49" charset="-120"/>
                <a:ea typeface="超研澤超明" panose="020B0609010101010101" pitchFamily="49" charset="-120"/>
                <a:cs typeface="超研澤超明" panose="020B0609010101010101" pitchFamily="49" charset="-120"/>
              </a:rPr>
              <a:t>2024</a:t>
            </a:r>
            <a:r>
              <a:rPr lang="zh-TW" altLang="en-US" sz="3800" b="1" cap="none" spc="0" dirty="0" smtClean="0">
                <a:ln w="9525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超研澤超明" panose="020B0609010101010101" pitchFamily="49" charset="-120"/>
                <a:ea typeface="超研澤超明" panose="020B0609010101010101" pitchFamily="49" charset="-120"/>
                <a:cs typeface="超研澤超明" panose="020B0609010101010101" pitchFamily="49" charset="-120"/>
              </a:rPr>
              <a:t>樂圃飄香口琴聯合</a:t>
            </a:r>
            <a:r>
              <a:rPr lang="zh-TW" altLang="en-US" sz="3800" b="1" cap="none" spc="0" dirty="0" smtClean="0">
                <a:ln w="127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超研澤超明" panose="020B0609010101010101" pitchFamily="49" charset="-120"/>
                <a:ea typeface="超研澤超明" panose="020B0609010101010101" pitchFamily="49" charset="-120"/>
                <a:cs typeface="超研澤超明" panose="020B0609010101010101" pitchFamily="49" charset="-120"/>
              </a:rPr>
              <a:t>音樂會</a:t>
            </a:r>
            <a:endParaRPr lang="zh-TW" altLang="en-US" sz="3800" b="1" cap="none" spc="0" dirty="0">
              <a:ln w="127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超研澤超明" panose="020B0609010101010101" pitchFamily="49" charset="-120"/>
              <a:ea typeface="超研澤超明" panose="020B0609010101010101" pitchFamily="49" charset="-120"/>
              <a:cs typeface="超研澤超明" panose="020B0609010101010101" pitchFamily="49" charset="-120"/>
            </a:endParaRPr>
          </a:p>
        </p:txBody>
      </p:sp>
      <p:pic>
        <p:nvPicPr>
          <p:cNvPr id="21" name="內容版面配置區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09" r="1866"/>
          <a:stretch/>
        </p:blipFill>
        <p:spPr>
          <a:xfrm>
            <a:off x="-386323" y="6633275"/>
            <a:ext cx="7772991" cy="327272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23" name="文字方塊 22"/>
          <p:cNvSpPr txBox="1"/>
          <p:nvPr/>
        </p:nvSpPr>
        <p:spPr>
          <a:xfrm>
            <a:off x="1968284" y="8214878"/>
            <a:ext cx="2650211" cy="307777"/>
          </a:xfrm>
          <a:prstGeom prst="rect">
            <a:avLst/>
          </a:prstGeom>
          <a:solidFill>
            <a:srgbClr val="1E274E"/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C6AE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1400" b="1" dirty="0" smtClean="0">
                <a:solidFill>
                  <a:srgbClr val="C6AE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1400" b="1" dirty="0" smtClean="0">
                <a:solidFill>
                  <a:srgbClr val="C6AE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1400" b="1" dirty="0" smtClean="0">
                <a:solidFill>
                  <a:srgbClr val="C6AE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1400" b="1" dirty="0" smtClean="0">
                <a:solidFill>
                  <a:srgbClr val="C6AE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zh-TW" altLang="en-US" sz="1400" b="1" dirty="0" smtClean="0">
                <a:solidFill>
                  <a:srgbClr val="C6AE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en-US" altLang="zh-TW" sz="1400" b="1" dirty="0" smtClean="0">
                <a:solidFill>
                  <a:srgbClr val="C6AE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 smtClean="0">
                <a:solidFill>
                  <a:srgbClr val="C6AE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六</a:t>
            </a:r>
            <a:r>
              <a:rPr lang="en-US" altLang="zh-TW" sz="1400" b="1" dirty="0" smtClean="0">
                <a:solidFill>
                  <a:srgbClr val="C6AE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b="1" dirty="0" smtClean="0">
                <a:solidFill>
                  <a:srgbClr val="C6AE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 smtClean="0">
                <a:solidFill>
                  <a:srgbClr val="C6AE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13:30</a:t>
            </a:r>
            <a:endParaRPr lang="zh-TW" altLang="en-US" sz="1400" b="1" dirty="0">
              <a:solidFill>
                <a:srgbClr val="C6AE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4" name="內容版面配置區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83" r="855" b="31383"/>
          <a:stretch/>
        </p:blipFill>
        <p:spPr>
          <a:xfrm>
            <a:off x="-434544" y="1867158"/>
            <a:ext cx="8006935" cy="366209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20197" y="1440906"/>
            <a:ext cx="4209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C000"/>
                </a:solidFill>
                <a:latin typeface="華康華綜體W5" panose="020B0509000000000000" pitchFamily="49" charset="-120"/>
                <a:ea typeface="華康華綜體W5" panose="020B0509000000000000" pitchFamily="49" charset="-120"/>
              </a:rPr>
              <a:t>演出</a:t>
            </a:r>
            <a:r>
              <a:rPr lang="zh-TW" altLang="en-US" sz="2400" b="1" dirty="0" smtClean="0">
                <a:solidFill>
                  <a:srgbClr val="FFC000"/>
                </a:solidFill>
                <a:latin typeface="華康華綜體W5" panose="020B0509000000000000" pitchFamily="49" charset="-120"/>
                <a:ea typeface="華康華綜體W5" panose="020B0509000000000000" pitchFamily="49" charset="-120"/>
              </a:rPr>
              <a:t>樂團</a:t>
            </a:r>
            <a:endParaRPr lang="zh-TW" altLang="en-US" sz="2400" b="1" dirty="0">
              <a:solidFill>
                <a:srgbClr val="FFC000"/>
              </a:solidFill>
              <a:latin typeface="華康華綜體W5" panose="020B0509000000000000" pitchFamily="49" charset="-120"/>
              <a:ea typeface="華康華綜體W5" panose="020B0509000000000000" pitchFamily="49" charset="-120"/>
            </a:endParaRPr>
          </a:p>
        </p:txBody>
      </p:sp>
      <p:sp>
        <p:nvSpPr>
          <p:cNvPr id="26" name="書卷 (水平) 25"/>
          <p:cNvSpPr/>
          <p:nvPr/>
        </p:nvSpPr>
        <p:spPr>
          <a:xfrm>
            <a:off x="950699" y="5823724"/>
            <a:ext cx="2549473" cy="908882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b="1" dirty="0">
                <a:ln w="25400" cmpd="sng">
                  <a:solidFill>
                    <a:srgbClr val="C00000"/>
                  </a:solidFill>
                  <a:prstDash val="solid"/>
                </a:ln>
                <a:gradFill>
                  <a:gsLst>
                    <a:gs pos="10000">
                      <a:srgbClr val="00B050"/>
                    </a:gs>
                    <a:gs pos="500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華康華綜體W5" panose="020B0509000000000000" pitchFamily="49" charset="-120"/>
                <a:ea typeface="金梅海報書法字形" panose="02010609000101010101" pitchFamily="49" charset="-120"/>
              </a:rPr>
              <a:t>節目單</a:t>
            </a:r>
            <a:endParaRPr lang="zh-TW" altLang="en-US" sz="4400" b="1" dirty="0">
              <a:ln w="25400" cmpd="sng">
                <a:solidFill>
                  <a:srgbClr val="C00000"/>
                </a:solidFill>
                <a:prstDash val="solid"/>
              </a:ln>
              <a:gradFill>
                <a:gsLst>
                  <a:gs pos="10000">
                    <a:srgbClr val="00B050"/>
                  </a:gs>
                  <a:gs pos="500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華康華綜體W5" panose="020B0509000000000000" pitchFamily="49" charset="-120"/>
              <a:ea typeface="金梅海報書法字形" panose="02010609000101010101" pitchFamily="49" charset="-120"/>
            </a:endParaRPr>
          </a:p>
        </p:txBody>
      </p:sp>
      <p:sp>
        <p:nvSpPr>
          <p:cNvPr id="27" name="書卷 (水平) 26"/>
          <p:cNvSpPr/>
          <p:nvPr/>
        </p:nvSpPr>
        <p:spPr>
          <a:xfrm>
            <a:off x="3863391" y="5752633"/>
            <a:ext cx="2629485" cy="908882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b="1" dirty="0" smtClean="0">
                <a:ln w="25400" cmpd="sng">
                  <a:solidFill>
                    <a:srgbClr val="C00000"/>
                  </a:solidFill>
                  <a:prstDash val="solid"/>
                </a:ln>
                <a:gradFill>
                  <a:gsLst>
                    <a:gs pos="10000">
                      <a:srgbClr val="00B050"/>
                    </a:gs>
                    <a:gs pos="500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華康華綜體W5" panose="020B0509000000000000" pitchFamily="49" charset="-120"/>
                <a:ea typeface="金梅海報書法字形" panose="02010609000101010101" pitchFamily="49" charset="-120"/>
              </a:rPr>
              <a:t>樂團介紹</a:t>
            </a:r>
            <a:endParaRPr lang="zh-TW" altLang="en-US" sz="4400" b="1" dirty="0">
              <a:ln w="25400" cmpd="sng">
                <a:solidFill>
                  <a:srgbClr val="C00000"/>
                </a:solidFill>
                <a:prstDash val="solid"/>
              </a:ln>
              <a:gradFill>
                <a:gsLst>
                  <a:gs pos="10000">
                    <a:srgbClr val="00B050"/>
                  </a:gs>
                  <a:gs pos="500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華康華綜體W5" panose="020B0509000000000000" pitchFamily="49" charset="-120"/>
              <a:ea typeface="金梅海報書法字形" panose="02010609000101010101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779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23</Words>
  <Application>Microsoft Office PowerPoint</Application>
  <PresentationFormat>A4 紙張 (210x297 公釐)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10" baseType="lpstr">
      <vt:lpstr>金梅海報書法字形</vt:lpstr>
      <vt:lpstr>華康華綜體W5</vt:lpstr>
      <vt:lpstr>超研澤超明</vt:lpstr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Strong-WORK-PC</dc:creator>
  <cp:lastModifiedBy>Strong-WORK-PC</cp:lastModifiedBy>
  <cp:revision>7</cp:revision>
  <dcterms:created xsi:type="dcterms:W3CDTF">2024-03-09T04:10:00Z</dcterms:created>
  <dcterms:modified xsi:type="dcterms:W3CDTF">2024-03-09T04:45:52Z</dcterms:modified>
</cp:coreProperties>
</file>