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350" r:id="rId3"/>
    <p:sldId id="337" r:id="rId4"/>
    <p:sldId id="338" r:id="rId5"/>
    <p:sldId id="351" r:id="rId6"/>
    <p:sldId id="345" r:id="rId7"/>
    <p:sldId id="352" r:id="rId8"/>
    <p:sldId id="355" r:id="rId9"/>
    <p:sldId id="261" r:id="rId10"/>
    <p:sldId id="342" r:id="rId11"/>
    <p:sldId id="356" r:id="rId12"/>
    <p:sldId id="357" r:id="rId13"/>
    <p:sldId id="343" r:id="rId14"/>
    <p:sldId id="358" r:id="rId15"/>
    <p:sldId id="344" r:id="rId16"/>
    <p:sldId id="359" r:id="rId17"/>
    <p:sldId id="360" r:id="rId18"/>
    <p:sldId id="361" r:id="rId1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j9vk602uNVDSaCCOu5N5FyCZCw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C72F43-8E34-4F92-A363-4EFC44D0A872}">
  <a:tblStyle styleId="{C1C72F43-8E34-4F92-A363-4EFC44D0A8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6374" autoAdjust="0"/>
  </p:normalViewPr>
  <p:slideViewPr>
    <p:cSldViewPr snapToGrid="0">
      <p:cViewPr varScale="1">
        <p:scale>
          <a:sx n="78" d="100"/>
          <a:sy n="78" d="100"/>
        </p:scale>
        <p:origin x="16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9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26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161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320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7398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668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488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85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364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92d646a8a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2192d646a8a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63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30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57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541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5010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92d646a8a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192d646a8a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796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76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191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92d646a8a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192d646a8a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 rot="5400000">
            <a:off x="2051051" y="-215901"/>
            <a:ext cx="4902199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toán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 err="1"/>
              <a:t>Ngăn</a:t>
            </a:r>
            <a:r>
              <a:rPr lang="en-US" sz="4000" dirty="0"/>
              <a:t> </a:t>
            </a:r>
            <a:r>
              <a:rPr lang="en-US" sz="4000" dirty="0" err="1"/>
              <a:t>chặn</a:t>
            </a:r>
            <a:r>
              <a:rPr lang="en-US" sz="4000" dirty="0"/>
              <a:t> </a:t>
            </a:r>
            <a:r>
              <a:rPr lang="en-US" sz="4000" dirty="0" err="1"/>
              <a:t>thông</a:t>
            </a:r>
            <a:r>
              <a:rPr lang="en-US" sz="4000" dirty="0"/>
              <a:t> tin</a:t>
            </a:r>
            <a:br>
              <a:rPr lang="en-US" sz="4000" dirty="0"/>
            </a:br>
            <a:r>
              <a:rPr lang="en-US" sz="4000" dirty="0" err="1"/>
              <a:t>dựa</a:t>
            </a:r>
            <a:r>
              <a:rPr lang="en-US" sz="4000" dirty="0"/>
              <a:t> </a:t>
            </a:r>
            <a:r>
              <a:rPr lang="en-US" sz="4000" dirty="0" err="1"/>
              <a:t>trên</a:t>
            </a:r>
            <a:r>
              <a:rPr lang="en-US" sz="4000" dirty="0"/>
              <a:t> </a:t>
            </a:r>
            <a:r>
              <a:rPr lang="en-US" sz="4000" dirty="0" err="1"/>
              <a:t>đồ</a:t>
            </a:r>
            <a:r>
              <a:rPr lang="en-US" sz="4000" dirty="0"/>
              <a:t> thị</a:t>
            </a:r>
            <a:endParaRPr sz="4000"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Monte Carlo </a:t>
            </a:r>
            <a:r>
              <a:rPr lang="en-US" dirty="0" err="1"/>
              <a:t>với</a:t>
            </a:r>
            <a:r>
              <a:rPr lang="en-US" dirty="0"/>
              <a:t> IC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49" y="1181503"/>
            <a:ext cx="7799645" cy="91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indent="0">
              <a:buNone/>
            </a:pPr>
            <a:br>
              <a:rPr lang="vi-V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621162"/>
            <a:ext cx="31160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4A14E-3A1E-39DD-3137-EB876DB3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963" y="2107666"/>
            <a:ext cx="4305673" cy="222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A95BC-141C-63C9-711B-B3A2F14D1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20" y="4332899"/>
            <a:ext cx="8771380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( dominator trees)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49" y="1181503"/>
            <a:ext cx="7760316" cy="515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dominator:  G(V, E) , source S 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  <a:p>
            <a:pPr marL="1143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u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immediate dominator : u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(u) , u)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621162"/>
            <a:ext cx="31160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36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( dominator trees)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49" y="1181503"/>
            <a:ext cx="7760316" cy="515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621162"/>
            <a:ext cx="31160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04883-2930-DF51-7F7C-2266D99A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1503"/>
            <a:ext cx="9144000" cy="493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74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chia </a:t>
            </a:r>
            <a:r>
              <a:rPr lang="en-US" dirty="0" err="1"/>
              <a:t>đồ</a:t>
            </a:r>
            <a:r>
              <a:rPr lang="en-US" dirty="0"/>
              <a:t> thị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758973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559293" y="1109709"/>
            <a:ext cx="78664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70952-864F-31BE-2374-36E57485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" y="1785297"/>
            <a:ext cx="5082980" cy="3726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8C407C-BFCF-856B-3775-280F83E74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378" y="1446177"/>
            <a:ext cx="3817644" cy="220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BBC65-04C1-9F0C-4A57-2EAFD5EA9A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755" y="3919136"/>
            <a:ext cx="3659267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chia </a:t>
            </a:r>
            <a:r>
              <a:rPr lang="en-US" dirty="0" err="1"/>
              <a:t>đồ</a:t>
            </a:r>
            <a:r>
              <a:rPr lang="en-US" dirty="0"/>
              <a:t> thị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758973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559293" y="1109709"/>
            <a:ext cx="78664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C407C-BFCF-856B-3775-280F83E7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378" y="1446177"/>
            <a:ext cx="3817644" cy="2202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BBC65-04C1-9F0C-4A57-2EAFD5EA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826" y="3931184"/>
            <a:ext cx="3659267" cy="1798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CF8AB1-0C99-739D-B7EC-427239310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54" y="2303383"/>
            <a:ext cx="5014395" cy="67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BB012-1D4D-8228-F205-5FE15AA146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879" y="3500672"/>
            <a:ext cx="4922947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1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vọng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758973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346200"/>
            <a:ext cx="3116063" cy="744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theta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c[.]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C13EC-FFEA-7D16-B98B-5DEA7B56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680" y="1716711"/>
            <a:ext cx="5090601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55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758973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346200"/>
            <a:ext cx="3116063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u max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8673E-D1C8-FD41-0581-60D59ECFC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834" y="1846262"/>
            <a:ext cx="5250635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22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758973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346200"/>
            <a:ext cx="3116063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b=2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outNeightbors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thuạt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GreedyReplace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9B293-E311-7C4A-9AF9-67239086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276" y="2476417"/>
            <a:ext cx="5006774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4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2d646a8a_0_28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500" cy="113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endParaRPr dirty="0"/>
          </a:p>
        </p:txBody>
      </p:sp>
      <p:sp>
        <p:nvSpPr>
          <p:cNvPr id="103" name="Google Shape;103;g2192d646a8a_0_28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758973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br>
              <a:rPr lang="vi-VN" dirty="0"/>
            </a:b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21355-DB86-431C-93E8-A92B9B573693}"/>
              </a:ext>
            </a:extLst>
          </p:cNvPr>
          <p:cNvSpPr/>
          <p:nvPr/>
        </p:nvSpPr>
        <p:spPr>
          <a:xfrm>
            <a:off x="106531" y="1346200"/>
            <a:ext cx="3116063" cy="704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tỏng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max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B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So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4FC6E-D853-10D2-B708-771417977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254" y="1346200"/>
            <a:ext cx="4442845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70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02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1. </a:t>
            </a:r>
            <a:r>
              <a:rPr lang="en-US" dirty="0" err="1"/>
              <a:t>Độ</a:t>
            </a:r>
            <a:r>
              <a:rPr lang="en-US" dirty="0"/>
              <a:t> 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CFE2A-9AB3-4328-0980-E23CB3F5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92" y="1583415"/>
            <a:ext cx="4454944" cy="4458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57528-5BBD-ECB7-8191-287E33493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62" y="1583415"/>
            <a:ext cx="3244646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028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1. </a:t>
            </a:r>
            <a:r>
              <a:rPr lang="en-US" dirty="0" err="1"/>
              <a:t>Độ</a:t>
            </a:r>
            <a:r>
              <a:rPr lang="en-US" dirty="0"/>
              <a:t> 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2C7A6-0D5B-414D-80CC-6AA74EEC7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3" y="2301116"/>
            <a:ext cx="6982799" cy="3458058"/>
          </a:xfrm>
          <a:prstGeom prst="rect">
            <a:avLst/>
          </a:prstGeom>
        </p:spPr>
      </p:pic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88950" y="941034"/>
            <a:ext cx="8026400" cy="1157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114300" indent="0"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khiến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ngăn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8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ctr">
              <a:spcBef>
                <a:spcPct val="0"/>
              </a:spcBef>
              <a:buSzPts val="3600"/>
            </a:pP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Mô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hình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truyền</a:t>
            </a: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IC</a:t>
            </a: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747215" y="4121253"/>
            <a:ext cx="2344003" cy="113684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algn="ctr">
              <a:spcBef>
                <a:spcPts val="1000"/>
              </a:spcBef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 kí hiệu trong mô hình 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86F2A-A4AD-AB22-BE0C-60FE98FC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13" y="992094"/>
            <a:ext cx="4281487" cy="41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lvl="0">
              <a:buSzPts val="3600"/>
            </a:pPr>
            <a:r>
              <a:rPr lang="en-US" sz="2800"/>
              <a:t>2. mô hình lan truyền IC</a:t>
            </a: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657519" y="2533476"/>
            <a:ext cx="3448310" cy="3447832"/>
          </a:xfrm>
          <a:prstGeom prst="rect">
            <a:avLst/>
          </a:prstGeom>
        </p:spPr>
        <p:txBody>
          <a:bodyPr spcFirstLastPara="1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vi-VN" sz="2000" dirty="0">
                <a:latin typeface="+mj-lt"/>
              </a:rPr>
              <a:t>Thành phần cơ bản: Các đỉnh , cạnh có hướng</a:t>
            </a:r>
          </a:p>
          <a:p>
            <a:pPr marL="114300" indent="0">
              <a:buNone/>
            </a:pPr>
            <a:r>
              <a:rPr lang="vi-VN" sz="2000" dirty="0">
                <a:latin typeface="+mj-lt"/>
              </a:rPr>
              <a:t>p(u,v): Xác suất đỉnh u kích hoạt đỉnh 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E878D-89B8-5F9B-A758-003CA1CD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25445"/>
            <a:ext cx="3989297" cy="2379406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87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2B7F7A-042E-4056-9612-ACBC377BC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16151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GEA – b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9CAB9-3CCE-4CF4-82ED-CD77ACCE928A}"/>
              </a:ext>
            </a:extLst>
          </p:cNvPr>
          <p:cNvSpPr/>
          <p:nvPr/>
        </p:nvSpPr>
        <p:spPr>
          <a:xfrm>
            <a:off x="1091381" y="1264549"/>
            <a:ext cx="846099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G(V,E)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minimize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E(S, G[V \ B])</a:t>
            </a:r>
          </a:p>
          <a:p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B*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AAA57F-7BD4-32B9-1577-D1B39DAA1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312" y="3667432"/>
            <a:ext cx="3696020" cy="65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Ví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dụ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về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bài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toán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1E6F3-C22D-45E3-3C87-295B3AAC8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11" y="3247028"/>
            <a:ext cx="3848316" cy="1866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02A364-B56C-2299-79C7-0A372780C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04103"/>
            <a:ext cx="4296697" cy="395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ts val="3600"/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Thuật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toán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cơ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bản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38E91-DAAE-6797-D96C-8A8522E593F8}"/>
              </a:ext>
            </a:extLst>
          </p:cNvPr>
          <p:cNvSpPr txBox="1"/>
          <p:nvPr/>
        </p:nvSpPr>
        <p:spPr>
          <a:xfrm>
            <a:off x="993057" y="1928621"/>
            <a:ext cx="71087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s’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1,2…h)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541E0-F433-5F5A-AFC7-DDCCD2438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529" y="4350513"/>
            <a:ext cx="1778226" cy="4404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A91394-0376-87C4-EC18-8EE52C5B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928" y="4944285"/>
            <a:ext cx="6272981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5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0AB8E-F61F-494B-8ABA-FF8AE3A8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152635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lam Baseline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44598E-7D5F-4B32-9695-CA384C90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662" y="1313496"/>
            <a:ext cx="2787448" cy="4902199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thị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 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delta(u) max ,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delta: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vọng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09B56-9026-E6BE-8863-52C661F0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55" y="1706731"/>
            <a:ext cx="4916129" cy="34445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819</Words>
  <Application>Microsoft Office PowerPoint</Application>
  <PresentationFormat>On-screen Show (4:3)</PresentationFormat>
  <Paragraphs>189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Symbol</vt:lpstr>
      <vt:lpstr>Calibri</vt:lpstr>
      <vt:lpstr>Arial</vt:lpstr>
      <vt:lpstr>Office Theme</vt:lpstr>
      <vt:lpstr>Thuật toán  Ngăn chặn thông tin dựa trên đồ thị </vt:lpstr>
      <vt:lpstr>1. Độ  khả thi của bài báo</vt:lpstr>
      <vt:lpstr>1. Độ  khả thi của bài báo</vt:lpstr>
      <vt:lpstr>2. Mô hình lan truyền IC</vt:lpstr>
      <vt:lpstr>2. mô hình lan truyền IC</vt:lpstr>
      <vt:lpstr>2. Thuật toán tham lam GEA – bước 3</vt:lpstr>
      <vt:lpstr>1. Ví dụ về bài toán</vt:lpstr>
      <vt:lpstr>1. Thuật toán cơ bản </vt:lpstr>
      <vt:lpstr>2. Thuật toán tham lam Baseline </vt:lpstr>
      <vt:lpstr>2. Ước lượng Monte Carlo với IC</vt:lpstr>
      <vt:lpstr>2. Cây thống trị( dominator trees)</vt:lpstr>
      <vt:lpstr>2. Cây thống trị( dominator trees)</vt:lpstr>
      <vt:lpstr>2. Ví dụ tại sao chia đồ thị và tạo cây</vt:lpstr>
      <vt:lpstr>2. Ví dụ tại sao chia đồ thị và tạo cây</vt:lpstr>
      <vt:lpstr>2. Thuật toán tính độ giảm kì vọng</vt:lpstr>
      <vt:lpstr>2. Thuật toán tham lam nâng cao</vt:lpstr>
      <vt:lpstr>2. Thuật toán tham lam thay thế</vt:lpstr>
      <vt:lpstr>2. Thuật toán tham lam thay thế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Crawl dữ liệu trên tiki , dự đoán gia tăng số sản phẩm đã bán</dc:title>
  <dc:creator>Hang</dc:creator>
  <cp:lastModifiedBy>NGUYEN LE TAI 20194162</cp:lastModifiedBy>
  <cp:revision>31</cp:revision>
  <dcterms:created xsi:type="dcterms:W3CDTF">2016-07-25T07:53:11Z</dcterms:created>
  <dcterms:modified xsi:type="dcterms:W3CDTF">2023-10-10T12:28:52Z</dcterms:modified>
</cp:coreProperties>
</file>