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8" r:id="rId3"/>
    <p:sldId id="260" r:id="rId4"/>
    <p:sldId id="263" r:id="rId5"/>
    <p:sldId id="265" r:id="rId6"/>
    <p:sldId id="313" r:id="rId7"/>
    <p:sldId id="316" r:id="rId8"/>
    <p:sldId id="317" r:id="rId9"/>
    <p:sldId id="321" r:id="rId10"/>
    <p:sldId id="257" r:id="rId11"/>
    <p:sldId id="318" r:id="rId12"/>
    <p:sldId id="266" r:id="rId13"/>
    <p:sldId id="292" r:id="rId14"/>
    <p:sldId id="312" r:id="rId15"/>
    <p:sldId id="267" r:id="rId16"/>
    <p:sldId id="319" r:id="rId17"/>
    <p:sldId id="322" r:id="rId18"/>
    <p:sldId id="323" r:id="rId19"/>
    <p:sldId id="320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ebas Neue" panose="020B0606020202050201" pitchFamily="34" charset="0"/>
      <p:regular r:id="rId23"/>
    </p:embeddedFont>
    <p:embeddedFont>
      <p:font typeface="Catamaran" panose="020B0604020202020204" charset="0"/>
      <p:regular r:id="rId24"/>
      <p:bold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12766-DC06-4090-AF08-9E9A22C13A67}">
  <a:tblStyle styleId="{9B812766-DC06-4090-AF08-9E9A22C13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6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020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82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bb580e8f6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bb580e8f6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5a5db8c6a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5a5db8c6a3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bb580e8f6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bb580e8f6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4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6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505900" cy="18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404838"/>
            <a:ext cx="55059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6075" y="3969696"/>
            <a:ext cx="489530" cy="808843"/>
            <a:chOff x="661400" y="4138682"/>
            <a:chExt cx="489530" cy="808843"/>
          </a:xfrm>
        </p:grpSpPr>
        <p:sp>
          <p:nvSpPr>
            <p:cNvPr id="12" name="Google Shape;12;p2"/>
            <p:cNvSpPr/>
            <p:nvPr/>
          </p:nvSpPr>
          <p:spPr>
            <a:xfrm>
              <a:off x="891665" y="4392739"/>
              <a:ext cx="29015" cy="554786"/>
            </a:xfrm>
            <a:custGeom>
              <a:avLst/>
              <a:gdLst/>
              <a:ahLst/>
              <a:cxnLst/>
              <a:rect l="l" t="t" r="r" b="b"/>
              <a:pathLst>
                <a:path w="530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529" y="10133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61400" y="4138682"/>
              <a:ext cx="489530" cy="561957"/>
            </a:xfrm>
            <a:custGeom>
              <a:avLst/>
              <a:gdLst/>
              <a:ahLst/>
              <a:cxnLst/>
              <a:rect l="l" t="t" r="r" b="b"/>
              <a:pathLst>
                <a:path w="8942" h="10265" extrusionOk="0">
                  <a:moveTo>
                    <a:pt x="4471" y="0"/>
                  </a:moveTo>
                  <a:cubicBezTo>
                    <a:pt x="4325" y="0"/>
                    <a:pt x="4179" y="56"/>
                    <a:pt x="4069" y="168"/>
                  </a:cubicBezTo>
                  <a:lnTo>
                    <a:pt x="1456" y="2779"/>
                  </a:lnTo>
                  <a:cubicBezTo>
                    <a:pt x="1096" y="3139"/>
                    <a:pt x="1351" y="3752"/>
                    <a:pt x="1859" y="3752"/>
                  </a:cubicBezTo>
                  <a:lnTo>
                    <a:pt x="2777" y="3752"/>
                  </a:lnTo>
                  <a:lnTo>
                    <a:pt x="754" y="5777"/>
                  </a:lnTo>
                  <a:cubicBezTo>
                    <a:pt x="311" y="6218"/>
                    <a:pt x="625" y="6976"/>
                    <a:pt x="1252" y="6976"/>
                  </a:cubicBezTo>
                  <a:lnTo>
                    <a:pt x="2476" y="6976"/>
                  </a:lnTo>
                  <a:lnTo>
                    <a:pt x="477" y="8975"/>
                  </a:lnTo>
                  <a:cubicBezTo>
                    <a:pt x="0" y="9450"/>
                    <a:pt x="336" y="10265"/>
                    <a:pt x="1011" y="10265"/>
                  </a:cubicBezTo>
                  <a:lnTo>
                    <a:pt x="7933" y="10265"/>
                  </a:lnTo>
                  <a:cubicBezTo>
                    <a:pt x="8606" y="10265"/>
                    <a:pt x="8942" y="9450"/>
                    <a:pt x="8465" y="8975"/>
                  </a:cubicBezTo>
                  <a:lnTo>
                    <a:pt x="6468" y="6976"/>
                  </a:lnTo>
                  <a:lnTo>
                    <a:pt x="7692" y="6976"/>
                  </a:lnTo>
                  <a:cubicBezTo>
                    <a:pt x="8317" y="6976"/>
                    <a:pt x="8631" y="6218"/>
                    <a:pt x="8188" y="5777"/>
                  </a:cubicBezTo>
                  <a:lnTo>
                    <a:pt x="6165" y="3752"/>
                  </a:lnTo>
                  <a:lnTo>
                    <a:pt x="7083" y="3752"/>
                  </a:lnTo>
                  <a:cubicBezTo>
                    <a:pt x="7591" y="3752"/>
                    <a:pt x="7846" y="3139"/>
                    <a:pt x="7486" y="2779"/>
                  </a:cubicBezTo>
                  <a:lnTo>
                    <a:pt x="4874" y="168"/>
                  </a:lnTo>
                  <a:cubicBezTo>
                    <a:pt x="4763" y="56"/>
                    <a:pt x="4617" y="0"/>
                    <a:pt x="447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893" y="3899103"/>
            <a:ext cx="486738" cy="762989"/>
            <a:chOff x="1366181" y="4147346"/>
            <a:chExt cx="486738" cy="762989"/>
          </a:xfrm>
        </p:grpSpPr>
        <p:sp>
          <p:nvSpPr>
            <p:cNvPr id="15" name="Google Shape;15;p2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-165400" y="4648225"/>
            <a:ext cx="2952476" cy="495274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42993" y="3364583"/>
            <a:ext cx="1273637" cy="217381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245879" y="2779109"/>
            <a:ext cx="823633" cy="2002331"/>
            <a:chOff x="7638154" y="2779109"/>
            <a:chExt cx="823633" cy="2002331"/>
          </a:xfrm>
        </p:grpSpPr>
        <p:sp>
          <p:nvSpPr>
            <p:cNvPr id="20" name="Google Shape;20;p2"/>
            <p:cNvSpPr/>
            <p:nvPr/>
          </p:nvSpPr>
          <p:spPr>
            <a:xfrm>
              <a:off x="7999973" y="2779109"/>
              <a:ext cx="108978" cy="478541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38154" y="3257873"/>
              <a:ext cx="414370" cy="239346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47265" y="3263094"/>
              <a:ext cx="414522" cy="239346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36519" y="3278910"/>
              <a:ext cx="26763" cy="1502530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03572" y="3214632"/>
              <a:ext cx="89362" cy="85915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519995" y="3641648"/>
            <a:ext cx="29118" cy="501880"/>
          </a:xfrm>
          <a:custGeom>
            <a:avLst/>
            <a:gdLst/>
            <a:ahLst/>
            <a:cxnLst/>
            <a:rect l="l" t="t" r="r" b="b"/>
            <a:pathLst>
              <a:path w="525" h="9049" extrusionOk="0">
                <a:moveTo>
                  <a:pt x="1" y="0"/>
                </a:moveTo>
                <a:lnTo>
                  <a:pt x="1" y="9049"/>
                </a:lnTo>
                <a:lnTo>
                  <a:pt x="525" y="9049"/>
                </a:lnTo>
                <a:lnTo>
                  <a:pt x="525" y="0"/>
                </a:lnTo>
                <a:close/>
              </a:path>
            </a:pathLst>
          </a:custGeom>
          <a:solidFill>
            <a:srgbClr val="293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87992" y="3370544"/>
            <a:ext cx="493117" cy="566106"/>
          </a:xfrm>
          <a:custGeom>
            <a:avLst/>
            <a:gdLst/>
            <a:ahLst/>
            <a:cxnLst/>
            <a:rect l="l" t="t" r="r" b="b"/>
            <a:pathLst>
              <a:path w="8891" h="10207" extrusionOk="0">
                <a:moveTo>
                  <a:pt x="4445" y="1"/>
                </a:moveTo>
                <a:cubicBezTo>
                  <a:pt x="4300" y="1"/>
                  <a:pt x="4155" y="56"/>
                  <a:pt x="4045" y="167"/>
                </a:cubicBezTo>
                <a:lnTo>
                  <a:pt x="1446" y="2764"/>
                </a:lnTo>
                <a:cubicBezTo>
                  <a:pt x="1090" y="3122"/>
                  <a:pt x="1343" y="3731"/>
                  <a:pt x="1848" y="3731"/>
                </a:cubicBezTo>
                <a:lnTo>
                  <a:pt x="2762" y="3731"/>
                </a:lnTo>
                <a:lnTo>
                  <a:pt x="748" y="5744"/>
                </a:lnTo>
                <a:cubicBezTo>
                  <a:pt x="309" y="6184"/>
                  <a:pt x="620" y="6937"/>
                  <a:pt x="1243" y="6937"/>
                </a:cubicBezTo>
                <a:lnTo>
                  <a:pt x="2461" y="6937"/>
                </a:lnTo>
                <a:lnTo>
                  <a:pt x="473" y="8925"/>
                </a:lnTo>
                <a:cubicBezTo>
                  <a:pt x="0" y="9398"/>
                  <a:pt x="335" y="10206"/>
                  <a:pt x="1003" y="10206"/>
                </a:cubicBezTo>
                <a:lnTo>
                  <a:pt x="7886" y="10206"/>
                </a:lnTo>
                <a:cubicBezTo>
                  <a:pt x="8555" y="10206"/>
                  <a:pt x="8891" y="9398"/>
                  <a:pt x="8418" y="8925"/>
                </a:cubicBezTo>
                <a:lnTo>
                  <a:pt x="6430" y="6937"/>
                </a:lnTo>
                <a:lnTo>
                  <a:pt x="7647" y="6937"/>
                </a:lnTo>
                <a:cubicBezTo>
                  <a:pt x="8270" y="6937"/>
                  <a:pt x="8582" y="6184"/>
                  <a:pt x="8141" y="5744"/>
                </a:cubicBezTo>
                <a:lnTo>
                  <a:pt x="6130" y="3731"/>
                </a:lnTo>
                <a:lnTo>
                  <a:pt x="7042" y="3731"/>
                </a:lnTo>
                <a:cubicBezTo>
                  <a:pt x="7548" y="3731"/>
                  <a:pt x="7801" y="3122"/>
                  <a:pt x="7443" y="2764"/>
                </a:cubicBezTo>
                <a:lnTo>
                  <a:pt x="4846" y="167"/>
                </a:lnTo>
                <a:cubicBezTo>
                  <a:pt x="4735" y="56"/>
                  <a:pt x="4590" y="1"/>
                  <a:pt x="4445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924680" y="3512421"/>
            <a:ext cx="1173584" cy="1108163"/>
            <a:chOff x="6423730" y="3512421"/>
            <a:chExt cx="1173584" cy="1108163"/>
          </a:xfrm>
        </p:grpSpPr>
        <p:sp>
          <p:nvSpPr>
            <p:cNvPr id="28" name="Google Shape;28;p2"/>
            <p:cNvSpPr/>
            <p:nvPr/>
          </p:nvSpPr>
          <p:spPr>
            <a:xfrm>
              <a:off x="6423730" y="3713713"/>
              <a:ext cx="756730" cy="906869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0402" y="3512421"/>
              <a:ext cx="416912" cy="1108163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23730" y="3512421"/>
              <a:ext cx="965158" cy="201294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52403" y="3896009"/>
              <a:ext cx="131335" cy="109417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88283" y="3896009"/>
              <a:ext cx="131446" cy="109417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344925" y="3699649"/>
            <a:ext cx="848805" cy="1247852"/>
            <a:chOff x="1520725" y="3612974"/>
            <a:chExt cx="848805" cy="1247852"/>
          </a:xfrm>
        </p:grpSpPr>
        <p:sp>
          <p:nvSpPr>
            <p:cNvPr id="34" name="Google Shape;34;p2"/>
            <p:cNvSpPr/>
            <p:nvPr/>
          </p:nvSpPr>
          <p:spPr>
            <a:xfrm>
              <a:off x="1520725" y="3612975"/>
              <a:ext cx="504875" cy="124785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25440" y="3612974"/>
              <a:ext cx="344089" cy="110814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296322" y="3740594"/>
            <a:ext cx="766275" cy="1000488"/>
            <a:chOff x="2296322" y="3740594"/>
            <a:chExt cx="766275" cy="1000488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296322" y="3740594"/>
              <a:ext cx="766275" cy="1000488"/>
              <a:chOff x="2296322" y="3740594"/>
              <a:chExt cx="766275" cy="100048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2296322" y="3740594"/>
                <a:ext cx="455735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8216" y="18038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752008" y="3740594"/>
                <a:ext cx="310590" cy="1000488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18039" extrusionOk="0">
                    <a:moveTo>
                      <a:pt x="0" y="0"/>
                    </a:moveTo>
                    <a:lnTo>
                      <a:pt x="0" y="18038"/>
                    </a:lnTo>
                    <a:lnTo>
                      <a:pt x="5599" y="18038"/>
                    </a:lnTo>
                    <a:lnTo>
                      <a:pt x="5599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381015" y="3816135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565485" y="3816135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1015" y="4001660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565485" y="4001660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81015" y="437265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0"/>
                    </a:moveTo>
                    <a:lnTo>
                      <a:pt x="0" y="1448"/>
                    </a:lnTo>
                    <a:lnTo>
                      <a:pt x="1452" y="1448"/>
                    </a:lnTo>
                    <a:lnTo>
                      <a:pt x="1452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565485" y="437265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0"/>
                    </a:moveTo>
                    <a:lnTo>
                      <a:pt x="1" y="1448"/>
                    </a:lnTo>
                    <a:lnTo>
                      <a:pt x="1451" y="1448"/>
                    </a:lnTo>
                    <a:lnTo>
                      <a:pt x="1451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381015" y="4558233"/>
                <a:ext cx="80532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49" extrusionOk="0">
                    <a:moveTo>
                      <a:pt x="0" y="1"/>
                    </a:moveTo>
                    <a:lnTo>
                      <a:pt x="0" y="1449"/>
                    </a:lnTo>
                    <a:lnTo>
                      <a:pt x="1452" y="1449"/>
                    </a:lnTo>
                    <a:lnTo>
                      <a:pt x="1452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65485" y="4558233"/>
                <a:ext cx="80476" cy="80365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449" extrusionOk="0">
                    <a:moveTo>
                      <a:pt x="1" y="1"/>
                    </a:moveTo>
                    <a:lnTo>
                      <a:pt x="1" y="1449"/>
                    </a:lnTo>
                    <a:lnTo>
                      <a:pt x="1451" y="1449"/>
                    </a:lnTo>
                    <a:lnTo>
                      <a:pt x="1451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2381015" y="4187128"/>
              <a:ext cx="80532" cy="80365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65485" y="4187128"/>
              <a:ext cx="80476" cy="80365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/>
          <p:nvPr/>
        </p:nvSpPr>
        <p:spPr>
          <a:xfrm>
            <a:off x="1069625" y="4130475"/>
            <a:ext cx="8255190" cy="1020558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5395578" y="4673523"/>
            <a:ext cx="2889406" cy="469971"/>
          </a:xfrm>
          <a:custGeom>
            <a:avLst/>
            <a:gdLst/>
            <a:ahLst/>
            <a:cxnLst/>
            <a:rect l="l" t="t" r="r" b="b"/>
            <a:pathLst>
              <a:path w="34968" h="5688" extrusionOk="0">
                <a:moveTo>
                  <a:pt x="1403" y="1"/>
                </a:moveTo>
                <a:lnTo>
                  <a:pt x="1" y="5687"/>
                </a:lnTo>
                <a:lnTo>
                  <a:pt x="34967" y="5687"/>
                </a:lnTo>
                <a:lnTo>
                  <a:pt x="33761" y="4481"/>
                </a:lnTo>
                <a:cubicBezTo>
                  <a:pt x="33049" y="3769"/>
                  <a:pt x="32086" y="3371"/>
                  <a:pt x="31081" y="3371"/>
                </a:cubicBezTo>
                <a:lnTo>
                  <a:pt x="20725" y="3371"/>
                </a:lnTo>
                <a:cubicBezTo>
                  <a:pt x="19819" y="3371"/>
                  <a:pt x="18951" y="3011"/>
                  <a:pt x="18310" y="2370"/>
                </a:cubicBezTo>
                <a:lnTo>
                  <a:pt x="16945" y="1006"/>
                </a:lnTo>
                <a:cubicBezTo>
                  <a:pt x="16300" y="363"/>
                  <a:pt x="15428" y="1"/>
                  <a:pt x="1451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8098266" y="4309763"/>
            <a:ext cx="407741" cy="837281"/>
            <a:chOff x="6755066" y="4176800"/>
            <a:chExt cx="407741" cy="837281"/>
          </a:xfrm>
        </p:grpSpPr>
        <p:sp>
          <p:nvSpPr>
            <p:cNvPr id="67" name="Google Shape;67;p2"/>
            <p:cNvSpPr/>
            <p:nvPr/>
          </p:nvSpPr>
          <p:spPr>
            <a:xfrm>
              <a:off x="6942081" y="4544096"/>
              <a:ext cx="27208" cy="469986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55066" y="4176800"/>
              <a:ext cx="407741" cy="637013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2907993" y="3930150"/>
            <a:ext cx="845171" cy="1225905"/>
            <a:chOff x="2542743" y="3917575"/>
            <a:chExt cx="845171" cy="1225905"/>
          </a:xfrm>
        </p:grpSpPr>
        <p:sp>
          <p:nvSpPr>
            <p:cNvPr id="70" name="Google Shape;70;p2"/>
            <p:cNvSpPr/>
            <p:nvPr/>
          </p:nvSpPr>
          <p:spPr>
            <a:xfrm>
              <a:off x="3110685" y="3917575"/>
              <a:ext cx="277229" cy="1225905"/>
            </a:xfrm>
            <a:custGeom>
              <a:avLst/>
              <a:gdLst/>
              <a:ahLst/>
              <a:cxnLst/>
              <a:rect l="l" t="t" r="r" b="b"/>
              <a:pathLst>
                <a:path w="5064" h="22393" extrusionOk="0">
                  <a:moveTo>
                    <a:pt x="0" y="1"/>
                  </a:moveTo>
                  <a:lnTo>
                    <a:pt x="0" y="22392"/>
                  </a:lnTo>
                  <a:lnTo>
                    <a:pt x="5064" y="22392"/>
                  </a:lnTo>
                  <a:lnTo>
                    <a:pt x="5064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42743" y="3917575"/>
              <a:ext cx="567979" cy="1225905"/>
            </a:xfrm>
            <a:custGeom>
              <a:avLst/>
              <a:gdLst/>
              <a:ahLst/>
              <a:cxnLst/>
              <a:rect l="l" t="t" r="r" b="b"/>
              <a:pathLst>
                <a:path w="10375" h="22393" extrusionOk="0">
                  <a:moveTo>
                    <a:pt x="4633" y="1"/>
                  </a:moveTo>
                  <a:lnTo>
                    <a:pt x="4633" y="8009"/>
                  </a:lnTo>
                  <a:lnTo>
                    <a:pt x="0" y="8009"/>
                  </a:lnTo>
                  <a:lnTo>
                    <a:pt x="0" y="22392"/>
                  </a:lnTo>
                  <a:lnTo>
                    <a:pt x="10374" y="22392"/>
                  </a:lnTo>
                  <a:lnTo>
                    <a:pt x="10374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862299" y="397812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62299" y="4130485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2299" y="4282844"/>
              <a:ext cx="178250" cy="27537"/>
            </a:xfrm>
            <a:custGeom>
              <a:avLst/>
              <a:gdLst/>
              <a:ahLst/>
              <a:cxnLst/>
              <a:rect l="l" t="t" r="r" b="b"/>
              <a:pathLst>
                <a:path w="3256" h="503" extrusionOk="0">
                  <a:moveTo>
                    <a:pt x="0" y="0"/>
                  </a:moveTo>
                  <a:lnTo>
                    <a:pt x="0" y="503"/>
                  </a:lnTo>
                  <a:lnTo>
                    <a:pt x="3256" y="503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12490" y="4435204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2"/>
                  </a:lnTo>
                  <a:lnTo>
                    <a:pt x="7817" y="502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12490" y="4587510"/>
              <a:ext cx="427942" cy="27701"/>
            </a:xfrm>
            <a:custGeom>
              <a:avLst/>
              <a:gdLst/>
              <a:ahLst/>
              <a:cxnLst/>
              <a:rect l="l" t="t" r="r" b="b"/>
              <a:pathLst>
                <a:path w="7817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817" y="505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12490" y="4739979"/>
              <a:ext cx="427942" cy="27591"/>
            </a:xfrm>
            <a:custGeom>
              <a:avLst/>
              <a:gdLst/>
              <a:ahLst/>
              <a:cxnLst/>
              <a:rect l="l" t="t" r="r" b="b"/>
              <a:pathLst>
                <a:path w="7817" h="504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12490" y="4892339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1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12490" y="5037245"/>
              <a:ext cx="427942" cy="27537"/>
            </a:xfrm>
            <a:custGeom>
              <a:avLst/>
              <a:gdLst/>
              <a:ahLst/>
              <a:cxnLst/>
              <a:rect l="l" t="t" r="r" b="b"/>
              <a:pathLst>
                <a:path w="7817" h="503" extrusionOk="0">
                  <a:moveTo>
                    <a:pt x="0" y="0"/>
                  </a:moveTo>
                  <a:lnTo>
                    <a:pt x="0" y="503"/>
                  </a:lnTo>
                  <a:lnTo>
                    <a:pt x="7817" y="503"/>
                  </a:lnTo>
                  <a:lnTo>
                    <a:pt x="7817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168869" y="4553262"/>
            <a:ext cx="563107" cy="597773"/>
            <a:chOff x="6184769" y="4544862"/>
            <a:chExt cx="563107" cy="597773"/>
          </a:xfrm>
        </p:grpSpPr>
        <p:sp>
          <p:nvSpPr>
            <p:cNvPr id="81" name="Google Shape;81;p2"/>
            <p:cNvSpPr/>
            <p:nvPr/>
          </p:nvSpPr>
          <p:spPr>
            <a:xfrm>
              <a:off x="6184769" y="4587729"/>
              <a:ext cx="563107" cy="358689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92762" y="4544862"/>
              <a:ext cx="547067" cy="348397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26760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53203" y="4576506"/>
              <a:ext cx="134289" cy="82446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38476" y="4675652"/>
              <a:ext cx="144144" cy="87866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91821" y="4780273"/>
              <a:ext cx="149016" cy="81351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96146" y="4675652"/>
              <a:ext cx="140366" cy="87866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00800" y="4576506"/>
              <a:ext cx="131060" cy="82446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545112" y="4576506"/>
              <a:ext cx="134344" cy="82446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9985" y="4675652"/>
              <a:ext cx="144198" cy="87866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55186" y="4780273"/>
              <a:ext cx="150658" cy="81351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409" y="4942597"/>
              <a:ext cx="145786" cy="200038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1861420" y="4575276"/>
            <a:ext cx="538636" cy="571768"/>
            <a:chOff x="1861420" y="4465151"/>
            <a:chExt cx="538636" cy="571768"/>
          </a:xfrm>
        </p:grpSpPr>
        <p:sp>
          <p:nvSpPr>
            <p:cNvPr id="94" name="Google Shape;94;p2"/>
            <p:cNvSpPr/>
            <p:nvPr/>
          </p:nvSpPr>
          <p:spPr>
            <a:xfrm>
              <a:off x="2025440" y="4499442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3679776" y="3604752"/>
            <a:ext cx="715532" cy="1538718"/>
            <a:chOff x="3438564" y="3604752"/>
            <a:chExt cx="715532" cy="1538718"/>
          </a:xfrm>
        </p:grpSpPr>
        <p:sp>
          <p:nvSpPr>
            <p:cNvPr id="108" name="Google Shape;108;p2"/>
            <p:cNvSpPr/>
            <p:nvPr/>
          </p:nvSpPr>
          <p:spPr>
            <a:xfrm>
              <a:off x="3438564" y="3604752"/>
              <a:ext cx="482084" cy="1538718"/>
            </a:xfrm>
            <a:custGeom>
              <a:avLst/>
              <a:gdLst/>
              <a:ahLst/>
              <a:cxnLst/>
              <a:rect l="l" t="t" r="r" b="b"/>
              <a:pathLst>
                <a:path w="8806" h="28107" extrusionOk="0">
                  <a:moveTo>
                    <a:pt x="0" y="1"/>
                  </a:moveTo>
                  <a:lnTo>
                    <a:pt x="0" y="28106"/>
                  </a:lnTo>
                  <a:lnTo>
                    <a:pt x="8806" y="28106"/>
                  </a:lnTo>
                  <a:lnTo>
                    <a:pt x="880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920608" y="3604752"/>
              <a:ext cx="233487" cy="1538718"/>
            </a:xfrm>
            <a:custGeom>
              <a:avLst/>
              <a:gdLst/>
              <a:ahLst/>
              <a:cxnLst/>
              <a:rect l="l" t="t" r="r" b="b"/>
              <a:pathLst>
                <a:path w="4265" h="28107" extrusionOk="0">
                  <a:moveTo>
                    <a:pt x="1" y="1"/>
                  </a:moveTo>
                  <a:lnTo>
                    <a:pt x="1" y="28106"/>
                  </a:lnTo>
                  <a:lnTo>
                    <a:pt x="4265" y="28106"/>
                  </a:lnTo>
                  <a:lnTo>
                    <a:pt x="4265" y="3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24625" y="3759083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0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4625" y="3886971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24625" y="4014860"/>
              <a:ext cx="246407" cy="49708"/>
            </a:xfrm>
            <a:custGeom>
              <a:avLst/>
              <a:gdLst/>
              <a:ahLst/>
              <a:cxnLst/>
              <a:rect l="l" t="t" r="r" b="b"/>
              <a:pathLst>
                <a:path w="4501" h="908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524625" y="4142146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24625" y="427003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9"/>
                  </a:lnTo>
                  <a:lnTo>
                    <a:pt x="4500" y="909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524625" y="439792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1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24625" y="4525701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24625" y="4652166"/>
              <a:ext cx="246407" cy="49873"/>
            </a:xfrm>
            <a:custGeom>
              <a:avLst/>
              <a:gdLst/>
              <a:ahLst/>
              <a:cxnLst/>
              <a:rect l="l" t="t" r="r" b="b"/>
              <a:pathLst>
                <a:path w="4501" h="911" extrusionOk="0">
                  <a:moveTo>
                    <a:pt x="1" y="1"/>
                  </a:moveTo>
                  <a:lnTo>
                    <a:pt x="1" y="910"/>
                  </a:lnTo>
                  <a:lnTo>
                    <a:pt x="4500" y="910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524625" y="4780054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24625" y="4907942"/>
              <a:ext cx="246407" cy="49763"/>
            </a:xfrm>
            <a:custGeom>
              <a:avLst/>
              <a:gdLst/>
              <a:ahLst/>
              <a:cxnLst/>
              <a:rect l="l" t="t" r="r" b="b"/>
              <a:pathLst>
                <a:path w="4501" h="909" extrusionOk="0">
                  <a:moveTo>
                    <a:pt x="1" y="0"/>
                  </a:moveTo>
                  <a:lnTo>
                    <a:pt x="1" y="908"/>
                  </a:lnTo>
                  <a:lnTo>
                    <a:pt x="4500" y="908"/>
                  </a:lnTo>
                  <a:lnTo>
                    <a:pt x="4500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4325895" y="3006531"/>
            <a:ext cx="790298" cy="2144496"/>
            <a:chOff x="4207208" y="2998981"/>
            <a:chExt cx="790298" cy="2144496"/>
          </a:xfrm>
        </p:grpSpPr>
        <p:sp>
          <p:nvSpPr>
            <p:cNvPr id="121" name="Google Shape;121;p2"/>
            <p:cNvSpPr/>
            <p:nvPr/>
          </p:nvSpPr>
          <p:spPr>
            <a:xfrm>
              <a:off x="4505413" y="2998981"/>
              <a:ext cx="391591" cy="157392"/>
            </a:xfrm>
            <a:custGeom>
              <a:avLst/>
              <a:gdLst/>
              <a:ahLst/>
              <a:cxnLst/>
              <a:rect l="l" t="t" r="r" b="b"/>
              <a:pathLst>
                <a:path w="7153" h="2875" extrusionOk="0">
                  <a:moveTo>
                    <a:pt x="1" y="1"/>
                  </a:moveTo>
                  <a:cubicBezTo>
                    <a:pt x="1368" y="1"/>
                    <a:pt x="2473" y="1108"/>
                    <a:pt x="2473" y="2473"/>
                  </a:cubicBezTo>
                  <a:lnTo>
                    <a:pt x="2473" y="2875"/>
                  </a:lnTo>
                  <a:lnTo>
                    <a:pt x="7153" y="2875"/>
                  </a:lnTo>
                  <a:lnTo>
                    <a:pt x="7153" y="2473"/>
                  </a:lnTo>
                  <a:cubicBezTo>
                    <a:pt x="7153" y="1108"/>
                    <a:pt x="6047" y="1"/>
                    <a:pt x="4681" y="1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280951" y="3299759"/>
              <a:ext cx="451044" cy="626666"/>
            </a:xfrm>
            <a:custGeom>
              <a:avLst/>
              <a:gdLst/>
              <a:ahLst/>
              <a:cxnLst/>
              <a:rect l="l" t="t" r="r" b="b"/>
              <a:pathLst>
                <a:path w="8239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9" y="11446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731955" y="3299759"/>
              <a:ext cx="196808" cy="626666"/>
            </a:xfrm>
            <a:custGeom>
              <a:avLst/>
              <a:gdLst/>
              <a:ahLst/>
              <a:cxnLst/>
              <a:rect l="l" t="t" r="r" b="b"/>
              <a:pathLst>
                <a:path w="3595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3594" y="11446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280951" y="3299759"/>
              <a:ext cx="450935" cy="626666"/>
            </a:xfrm>
            <a:custGeom>
              <a:avLst/>
              <a:gdLst/>
              <a:ahLst/>
              <a:cxnLst/>
              <a:rect l="l" t="t" r="r" b="b"/>
              <a:pathLst>
                <a:path w="8237" h="11447" extrusionOk="0">
                  <a:moveTo>
                    <a:pt x="1" y="0"/>
                  </a:moveTo>
                  <a:lnTo>
                    <a:pt x="1" y="11446"/>
                  </a:lnTo>
                  <a:lnTo>
                    <a:pt x="8237" y="11446"/>
                  </a:lnTo>
                  <a:lnTo>
                    <a:pt x="8237" y="0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280951" y="3776055"/>
              <a:ext cx="647798" cy="150385"/>
            </a:xfrm>
            <a:custGeom>
              <a:avLst/>
              <a:gdLst/>
              <a:ahLst/>
              <a:cxnLst/>
              <a:rect l="l" t="t" r="r" b="b"/>
              <a:pathLst>
                <a:path w="11833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11832" y="2746"/>
                  </a:lnTo>
                  <a:lnTo>
                    <a:pt x="11832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80951" y="3776055"/>
              <a:ext cx="450935" cy="150385"/>
            </a:xfrm>
            <a:custGeom>
              <a:avLst/>
              <a:gdLst/>
              <a:ahLst/>
              <a:cxnLst/>
              <a:rect l="l" t="t" r="r" b="b"/>
              <a:pathLst>
                <a:path w="8237" h="2747" extrusionOk="0">
                  <a:moveTo>
                    <a:pt x="1" y="1"/>
                  </a:moveTo>
                  <a:lnTo>
                    <a:pt x="1" y="2746"/>
                  </a:lnTo>
                  <a:lnTo>
                    <a:pt x="8237" y="27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07208" y="3824451"/>
              <a:ext cx="553691" cy="1319026"/>
            </a:xfrm>
            <a:custGeom>
              <a:avLst/>
              <a:gdLst/>
              <a:ahLst/>
              <a:cxnLst/>
              <a:rect l="l" t="t" r="r" b="b"/>
              <a:pathLst>
                <a:path w="101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10114" y="24093"/>
                  </a:lnTo>
                  <a:lnTo>
                    <a:pt x="10114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55861" y="3824451"/>
              <a:ext cx="241644" cy="1319026"/>
            </a:xfrm>
            <a:custGeom>
              <a:avLst/>
              <a:gdLst/>
              <a:ahLst/>
              <a:cxnLst/>
              <a:rect l="l" t="t" r="r" b="b"/>
              <a:pathLst>
                <a:path w="4414" h="24094" extrusionOk="0">
                  <a:moveTo>
                    <a:pt x="1" y="1"/>
                  </a:moveTo>
                  <a:lnTo>
                    <a:pt x="1" y="24093"/>
                  </a:lnTo>
                  <a:lnTo>
                    <a:pt x="4413" y="24093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36081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58189" y="3985406"/>
              <a:ext cx="87209" cy="73851"/>
            </a:xfrm>
            <a:custGeom>
              <a:avLst/>
              <a:gdLst/>
              <a:ahLst/>
              <a:cxnLst/>
              <a:rect l="l" t="t" r="r" b="b"/>
              <a:pathLst>
                <a:path w="1593" h="1349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6081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58189" y="4216765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336081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0"/>
                  </a:moveTo>
                  <a:lnTo>
                    <a:pt x="1" y="1349"/>
                  </a:lnTo>
                  <a:lnTo>
                    <a:pt x="1593" y="1349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558189" y="4448179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0"/>
                  </a:moveTo>
                  <a:lnTo>
                    <a:pt x="0" y="1349"/>
                  </a:lnTo>
                  <a:lnTo>
                    <a:pt x="1592" y="1349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336081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558189" y="4679484"/>
              <a:ext cx="87209" cy="73960"/>
            </a:xfrm>
            <a:custGeom>
              <a:avLst/>
              <a:gdLst/>
              <a:ahLst/>
              <a:cxnLst/>
              <a:rect l="l" t="t" r="r" b="b"/>
              <a:pathLst>
                <a:path w="1593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36081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558189" y="4910844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36081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1" y="1"/>
                  </a:moveTo>
                  <a:lnTo>
                    <a:pt x="1" y="1350"/>
                  </a:lnTo>
                  <a:lnTo>
                    <a:pt x="1593" y="1350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558189" y="3404653"/>
              <a:ext cx="87209" cy="73906"/>
            </a:xfrm>
            <a:custGeom>
              <a:avLst/>
              <a:gdLst/>
              <a:ahLst/>
              <a:cxnLst/>
              <a:rect l="l" t="t" r="r" b="b"/>
              <a:pathLst>
                <a:path w="1593" h="1350" extrusionOk="0">
                  <a:moveTo>
                    <a:pt x="0" y="1"/>
                  </a:moveTo>
                  <a:lnTo>
                    <a:pt x="0" y="1350"/>
                  </a:lnTo>
                  <a:lnTo>
                    <a:pt x="1592" y="1350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336081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93" y="1351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558189" y="3635958"/>
              <a:ext cx="87209" cy="74015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592" y="1351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00989" y="2999090"/>
              <a:ext cx="409274" cy="300660"/>
            </a:xfrm>
            <a:custGeom>
              <a:avLst/>
              <a:gdLst/>
              <a:ahLst/>
              <a:cxnLst/>
              <a:rect l="l" t="t" r="r" b="b"/>
              <a:pathLst>
                <a:path w="7476" h="5492" extrusionOk="0">
                  <a:moveTo>
                    <a:pt x="3737" y="1"/>
                  </a:moveTo>
                  <a:cubicBezTo>
                    <a:pt x="2372" y="1"/>
                    <a:pt x="1267" y="1106"/>
                    <a:pt x="1267" y="2471"/>
                  </a:cubicBezTo>
                  <a:lnTo>
                    <a:pt x="1267" y="2873"/>
                  </a:lnTo>
                  <a:lnTo>
                    <a:pt x="1" y="2873"/>
                  </a:lnTo>
                  <a:lnTo>
                    <a:pt x="1" y="5491"/>
                  </a:lnTo>
                  <a:lnTo>
                    <a:pt x="7475" y="5491"/>
                  </a:lnTo>
                  <a:lnTo>
                    <a:pt x="7475" y="2873"/>
                  </a:lnTo>
                  <a:lnTo>
                    <a:pt x="6207" y="2873"/>
                  </a:lnTo>
                  <a:lnTo>
                    <a:pt x="6207" y="2471"/>
                  </a:lnTo>
                  <a:cubicBezTo>
                    <a:pt x="6207" y="1106"/>
                    <a:pt x="5102" y="1"/>
                    <a:pt x="373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09783" y="3156323"/>
              <a:ext cx="188104" cy="143432"/>
            </a:xfrm>
            <a:custGeom>
              <a:avLst/>
              <a:gdLst/>
              <a:ahLst/>
              <a:cxnLst/>
              <a:rect l="l" t="t" r="r" b="b"/>
              <a:pathLst>
                <a:path w="3436" h="2620" extrusionOk="0">
                  <a:moveTo>
                    <a:pt x="0" y="1"/>
                  </a:moveTo>
                  <a:lnTo>
                    <a:pt x="0" y="2619"/>
                  </a:lnTo>
                  <a:lnTo>
                    <a:pt x="3436" y="261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596183" y="4692350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5952888" y="2863933"/>
            <a:ext cx="553674" cy="504471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3521178" y="4781439"/>
            <a:ext cx="1059042" cy="373251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rgbClr val="2E8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3256738" y="4509167"/>
            <a:ext cx="458380" cy="637894"/>
            <a:chOff x="2943051" y="4509167"/>
            <a:chExt cx="458380" cy="637894"/>
          </a:xfrm>
        </p:grpSpPr>
        <p:sp>
          <p:nvSpPr>
            <p:cNvPr id="149" name="Google Shape;149;p2"/>
            <p:cNvSpPr/>
            <p:nvPr/>
          </p:nvSpPr>
          <p:spPr>
            <a:xfrm>
              <a:off x="3158315" y="4666126"/>
              <a:ext cx="27865" cy="480935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43051" y="4509167"/>
              <a:ext cx="458380" cy="417704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"/>
          <p:cNvGrpSpPr/>
          <p:nvPr/>
        </p:nvGrpSpPr>
        <p:grpSpPr>
          <a:xfrm>
            <a:off x="5314336" y="3998180"/>
            <a:ext cx="1390267" cy="1157878"/>
            <a:chOff x="5314336" y="3998180"/>
            <a:chExt cx="1390267" cy="1157878"/>
          </a:xfrm>
        </p:grpSpPr>
        <p:grpSp>
          <p:nvGrpSpPr>
            <p:cNvPr id="152" name="Google Shape;152;p2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2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"/>
          <p:cNvSpPr/>
          <p:nvPr/>
        </p:nvSpPr>
        <p:spPr>
          <a:xfrm>
            <a:off x="8671075" y="1336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"/>
          </p:nvPr>
        </p:nvSpPr>
        <p:spPr>
          <a:xfrm>
            <a:off x="3470285" y="11428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2"/>
          </p:nvPr>
        </p:nvSpPr>
        <p:spPr>
          <a:xfrm>
            <a:off x="3470212" y="296730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3"/>
          </p:nvPr>
        </p:nvSpPr>
        <p:spPr>
          <a:xfrm>
            <a:off x="3470285" y="20550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4"/>
          </p:nvPr>
        </p:nvSpPr>
        <p:spPr>
          <a:xfrm>
            <a:off x="3470280" y="3879550"/>
            <a:ext cx="46851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5"/>
          </p:nvPr>
        </p:nvSpPr>
        <p:spPr>
          <a:xfrm>
            <a:off x="1838813" y="1142800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6"/>
          </p:nvPr>
        </p:nvSpPr>
        <p:spPr>
          <a:xfrm>
            <a:off x="1838813" y="2055034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7"/>
          </p:nvPr>
        </p:nvSpPr>
        <p:spPr>
          <a:xfrm>
            <a:off x="1838813" y="2967288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8"/>
          </p:nvPr>
        </p:nvSpPr>
        <p:spPr>
          <a:xfrm>
            <a:off x="1838813" y="3879525"/>
            <a:ext cx="1631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flipH="1">
            <a:off x="125" y="4681798"/>
            <a:ext cx="9166200" cy="46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0"/>
          <p:cNvGrpSpPr/>
          <p:nvPr/>
        </p:nvGrpSpPr>
        <p:grpSpPr>
          <a:xfrm flipH="1">
            <a:off x="8595472" y="4020567"/>
            <a:ext cx="482410" cy="671333"/>
            <a:chOff x="3031405" y="2137303"/>
            <a:chExt cx="482410" cy="671333"/>
          </a:xfrm>
        </p:grpSpPr>
        <p:sp>
          <p:nvSpPr>
            <p:cNvPr id="807" name="Google Shape;807;p30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0"/>
          <p:cNvSpPr/>
          <p:nvPr/>
        </p:nvSpPr>
        <p:spPr>
          <a:xfrm>
            <a:off x="0" y="4681927"/>
            <a:ext cx="6637342" cy="46157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8623925" y="3616940"/>
            <a:ext cx="386538" cy="793713"/>
            <a:chOff x="8413426" y="3637196"/>
            <a:chExt cx="557855" cy="1145495"/>
          </a:xfrm>
        </p:grpSpPr>
        <p:sp>
          <p:nvSpPr>
            <p:cNvPr id="812" name="Google Shape;812;p31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subTitle" idx="1"/>
          </p:nvPr>
        </p:nvSpPr>
        <p:spPr>
          <a:xfrm>
            <a:off x="111455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1"/>
          <p:cNvSpPr txBox="1">
            <a:spLocks noGrp="1"/>
          </p:cNvSpPr>
          <p:nvPr>
            <p:ph type="subTitle" idx="2"/>
          </p:nvPr>
        </p:nvSpPr>
        <p:spPr>
          <a:xfrm>
            <a:off x="3584400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31"/>
          <p:cNvSpPr txBox="1">
            <a:spLocks noGrp="1"/>
          </p:cNvSpPr>
          <p:nvPr>
            <p:ph type="subTitle" idx="3"/>
          </p:nvPr>
        </p:nvSpPr>
        <p:spPr>
          <a:xfrm>
            <a:off x="111455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4"/>
          </p:nvPr>
        </p:nvSpPr>
        <p:spPr>
          <a:xfrm>
            <a:off x="3584400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subTitle" idx="5"/>
          </p:nvPr>
        </p:nvSpPr>
        <p:spPr>
          <a:xfrm>
            <a:off x="6054245" y="197512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6"/>
          </p:nvPr>
        </p:nvSpPr>
        <p:spPr>
          <a:xfrm>
            <a:off x="6054245" y="354075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7"/>
          </p:nvPr>
        </p:nvSpPr>
        <p:spPr>
          <a:xfrm>
            <a:off x="111305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8"/>
          </p:nvPr>
        </p:nvSpPr>
        <p:spPr>
          <a:xfrm>
            <a:off x="3582900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9"/>
          </p:nvPr>
        </p:nvSpPr>
        <p:spPr>
          <a:xfrm>
            <a:off x="6052745" y="1674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subTitle" idx="13"/>
          </p:nvPr>
        </p:nvSpPr>
        <p:spPr>
          <a:xfrm>
            <a:off x="111305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subTitle" idx="14"/>
          </p:nvPr>
        </p:nvSpPr>
        <p:spPr>
          <a:xfrm>
            <a:off x="3582900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subTitle" idx="15"/>
          </p:nvPr>
        </p:nvSpPr>
        <p:spPr>
          <a:xfrm>
            <a:off x="6052745" y="323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1710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625025" y="1624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171025" y="3483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8247600" y="3407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995800" y="1096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87343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734325" y="21562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1"/>
          <p:cNvSpPr/>
          <p:nvPr/>
        </p:nvSpPr>
        <p:spPr>
          <a:xfrm flipH="1">
            <a:off x="108132" y="9620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8192332" y="562329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1"/>
          <p:cNvGrpSpPr/>
          <p:nvPr/>
        </p:nvGrpSpPr>
        <p:grpSpPr>
          <a:xfrm>
            <a:off x="0" y="4396250"/>
            <a:ext cx="9144150" cy="764625"/>
            <a:chOff x="0" y="4396250"/>
            <a:chExt cx="9144150" cy="764625"/>
          </a:xfrm>
        </p:grpSpPr>
        <p:sp>
          <p:nvSpPr>
            <p:cNvPr id="837" name="Google Shape;837;p31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18150" y="2382566"/>
            <a:ext cx="830403" cy="2011285"/>
            <a:chOff x="0" y="2931049"/>
            <a:chExt cx="830403" cy="2011285"/>
          </a:xfrm>
        </p:grpSpPr>
        <p:sp>
          <p:nvSpPr>
            <p:cNvPr id="841" name="Google Shape;841;p31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5"/>
          <p:cNvSpPr/>
          <p:nvPr/>
        </p:nvSpPr>
        <p:spPr>
          <a:xfrm>
            <a:off x="431675" y="841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5"/>
          <p:cNvSpPr/>
          <p:nvPr/>
        </p:nvSpPr>
        <p:spPr>
          <a:xfrm>
            <a:off x="92825" y="1671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5"/>
          <p:cNvSpPr/>
          <p:nvPr/>
        </p:nvSpPr>
        <p:spPr>
          <a:xfrm>
            <a:off x="8254375" y="233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8077975" y="1597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8729600" y="26200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7901575" y="35294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838675" y="25097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35"/>
          <p:cNvGrpSpPr/>
          <p:nvPr/>
        </p:nvGrpSpPr>
        <p:grpSpPr>
          <a:xfrm>
            <a:off x="0" y="4615779"/>
            <a:ext cx="9144000" cy="527683"/>
            <a:chOff x="0" y="4361475"/>
            <a:chExt cx="9144000" cy="782100"/>
          </a:xfrm>
        </p:grpSpPr>
        <p:sp>
          <p:nvSpPr>
            <p:cNvPr id="914" name="Google Shape;914;p35"/>
            <p:cNvSpPr/>
            <p:nvPr/>
          </p:nvSpPr>
          <p:spPr>
            <a:xfrm>
              <a:off x="0" y="4361475"/>
              <a:ext cx="9144000" cy="782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5" name="Google Shape;915;p35"/>
            <p:cNvGrpSpPr/>
            <p:nvPr/>
          </p:nvGrpSpPr>
          <p:grpSpPr>
            <a:xfrm>
              <a:off x="0" y="4361475"/>
              <a:ext cx="5614755" cy="782100"/>
              <a:chOff x="0" y="4361475"/>
              <a:chExt cx="5614755" cy="782100"/>
            </a:xfrm>
          </p:grpSpPr>
          <p:sp>
            <p:nvSpPr>
              <p:cNvPr id="916" name="Google Shape;916;p35"/>
              <p:cNvSpPr/>
              <p:nvPr/>
            </p:nvSpPr>
            <p:spPr>
              <a:xfrm>
                <a:off x="1808750" y="4361542"/>
                <a:ext cx="3806005" cy="781944"/>
              </a:xfrm>
              <a:custGeom>
                <a:avLst/>
                <a:gdLst/>
                <a:ahLst/>
                <a:cxnLst/>
                <a:rect l="l" t="t" r="r" b="b"/>
                <a:pathLst>
                  <a:path w="34968" h="5688" extrusionOk="0">
                    <a:moveTo>
                      <a:pt x="1403" y="1"/>
                    </a:moveTo>
                    <a:lnTo>
                      <a:pt x="1" y="5687"/>
                    </a:lnTo>
                    <a:lnTo>
                      <a:pt x="34967" y="5687"/>
                    </a:lnTo>
                    <a:lnTo>
                      <a:pt x="33761" y="4481"/>
                    </a:lnTo>
                    <a:cubicBezTo>
                      <a:pt x="33049" y="3769"/>
                      <a:pt x="32086" y="3371"/>
                      <a:pt x="31081" y="3371"/>
                    </a:cubicBezTo>
                    <a:lnTo>
                      <a:pt x="20725" y="3371"/>
                    </a:lnTo>
                    <a:cubicBezTo>
                      <a:pt x="19819" y="3371"/>
                      <a:pt x="18951" y="3011"/>
                      <a:pt x="18310" y="2370"/>
                    </a:cubicBezTo>
                    <a:lnTo>
                      <a:pt x="16945" y="1006"/>
                    </a:lnTo>
                    <a:cubicBezTo>
                      <a:pt x="16300" y="363"/>
                      <a:pt x="15428" y="1"/>
                      <a:pt x="145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0" y="4361475"/>
                <a:ext cx="3023700" cy="782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5"/>
          <p:cNvGrpSpPr/>
          <p:nvPr/>
        </p:nvGrpSpPr>
        <p:grpSpPr>
          <a:xfrm>
            <a:off x="173825" y="3171251"/>
            <a:ext cx="841252" cy="1444521"/>
            <a:chOff x="1520725" y="3612984"/>
            <a:chExt cx="848806" cy="1457493"/>
          </a:xfrm>
        </p:grpSpPr>
        <p:sp>
          <p:nvSpPr>
            <p:cNvPr id="919" name="Google Shape;919;p35"/>
            <p:cNvSpPr/>
            <p:nvPr/>
          </p:nvSpPr>
          <p:spPr>
            <a:xfrm>
              <a:off x="1520726" y="3612984"/>
              <a:ext cx="504875" cy="1457491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25442" y="3612986"/>
              <a:ext cx="344089" cy="1457491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520725" y="3872098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25440" y="3872098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9970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882955" y="3693617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742024" y="3693617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20725" y="4177700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2025440" y="4177700"/>
              <a:ext cx="344089" cy="39101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FB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59970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882955" y="3999219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742024" y="3999219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520725" y="4499442"/>
              <a:ext cx="504875" cy="39101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F97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59970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882955" y="4320961"/>
              <a:ext cx="61175" cy="110315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742024" y="4320961"/>
              <a:ext cx="61231" cy="110315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5"/>
          <p:cNvGrpSpPr/>
          <p:nvPr/>
        </p:nvGrpSpPr>
        <p:grpSpPr>
          <a:xfrm>
            <a:off x="826925" y="3791938"/>
            <a:ext cx="476663" cy="841895"/>
            <a:chOff x="2423837" y="2615804"/>
            <a:chExt cx="580376" cy="1025076"/>
          </a:xfrm>
        </p:grpSpPr>
        <p:sp>
          <p:nvSpPr>
            <p:cNvPr id="936" name="Google Shape;936;p35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5"/>
          <p:cNvGrpSpPr/>
          <p:nvPr/>
        </p:nvGrpSpPr>
        <p:grpSpPr>
          <a:xfrm>
            <a:off x="8430770" y="4044001"/>
            <a:ext cx="538636" cy="571768"/>
            <a:chOff x="1861420" y="4465151"/>
            <a:chExt cx="538636" cy="571768"/>
          </a:xfrm>
        </p:grpSpPr>
        <p:sp>
          <p:nvSpPr>
            <p:cNvPr id="939" name="Google Shape;939;p35"/>
            <p:cNvSpPr/>
            <p:nvPr/>
          </p:nvSpPr>
          <p:spPr>
            <a:xfrm>
              <a:off x="1861420" y="4506320"/>
              <a:ext cx="538636" cy="342977"/>
            </a:xfrm>
            <a:custGeom>
              <a:avLst/>
              <a:gdLst/>
              <a:ahLst/>
              <a:cxnLst/>
              <a:rect l="l" t="t" r="r" b="b"/>
              <a:pathLst>
                <a:path w="9839" h="6265" extrusionOk="0">
                  <a:moveTo>
                    <a:pt x="1735" y="0"/>
                  </a:moveTo>
                  <a:cubicBezTo>
                    <a:pt x="1201" y="2"/>
                    <a:pt x="750" y="394"/>
                    <a:pt x="673" y="922"/>
                  </a:cubicBezTo>
                  <a:lnTo>
                    <a:pt x="92" y="5044"/>
                  </a:lnTo>
                  <a:cubicBezTo>
                    <a:pt x="1" y="5689"/>
                    <a:pt x="501" y="6264"/>
                    <a:pt x="1152" y="6264"/>
                  </a:cubicBezTo>
                  <a:lnTo>
                    <a:pt x="8687" y="6262"/>
                  </a:lnTo>
                  <a:cubicBezTo>
                    <a:pt x="9340" y="6262"/>
                    <a:pt x="9839" y="5687"/>
                    <a:pt x="9750" y="5044"/>
                  </a:cubicBezTo>
                  <a:lnTo>
                    <a:pt x="9168" y="922"/>
                  </a:lnTo>
                  <a:cubicBezTo>
                    <a:pt x="9091" y="394"/>
                    <a:pt x="8640" y="2"/>
                    <a:pt x="8106" y="0"/>
                  </a:cubicBez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869139" y="4465151"/>
              <a:ext cx="523362" cy="333233"/>
            </a:xfrm>
            <a:custGeom>
              <a:avLst/>
              <a:gdLst/>
              <a:ahLst/>
              <a:cxnLst/>
              <a:rect l="l" t="t" r="r" b="b"/>
              <a:pathLst>
                <a:path w="9560" h="6087" extrusionOk="0">
                  <a:moveTo>
                    <a:pt x="1683" y="1"/>
                  </a:moveTo>
                  <a:cubicBezTo>
                    <a:pt x="1167" y="3"/>
                    <a:pt x="728" y="385"/>
                    <a:pt x="655" y="897"/>
                  </a:cubicBezTo>
                  <a:lnTo>
                    <a:pt x="89" y="4902"/>
                  </a:lnTo>
                  <a:cubicBezTo>
                    <a:pt x="0" y="5527"/>
                    <a:pt x="487" y="6087"/>
                    <a:pt x="1120" y="6087"/>
                  </a:cubicBezTo>
                  <a:lnTo>
                    <a:pt x="8440" y="6087"/>
                  </a:lnTo>
                  <a:cubicBezTo>
                    <a:pt x="9073" y="6087"/>
                    <a:pt x="9559" y="5527"/>
                    <a:pt x="9470" y="4902"/>
                  </a:cubicBezTo>
                  <a:lnTo>
                    <a:pt x="8904" y="897"/>
                  </a:lnTo>
                  <a:cubicBezTo>
                    <a:pt x="8831" y="383"/>
                    <a:pt x="8392" y="3"/>
                    <a:pt x="7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901713" y="4690269"/>
              <a:ext cx="144089" cy="77793"/>
            </a:xfrm>
            <a:custGeom>
              <a:avLst/>
              <a:gdLst/>
              <a:ahLst/>
              <a:cxnLst/>
              <a:rect l="l" t="t" r="r" b="b"/>
              <a:pathLst>
                <a:path w="2632" h="1421" extrusionOk="0">
                  <a:moveTo>
                    <a:pt x="163" y="1"/>
                  </a:moveTo>
                  <a:lnTo>
                    <a:pt x="42" y="867"/>
                  </a:lnTo>
                  <a:cubicBezTo>
                    <a:pt x="1" y="1160"/>
                    <a:pt x="228" y="1421"/>
                    <a:pt x="525" y="1421"/>
                  </a:cubicBezTo>
                  <a:lnTo>
                    <a:pt x="2560" y="1421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927061" y="4495481"/>
              <a:ext cx="128487" cy="78888"/>
            </a:xfrm>
            <a:custGeom>
              <a:avLst/>
              <a:gdLst/>
              <a:ahLst/>
              <a:cxnLst/>
              <a:rect l="l" t="t" r="r" b="b"/>
              <a:pathLst>
                <a:path w="2347" h="1441" extrusionOk="0">
                  <a:moveTo>
                    <a:pt x="625" y="1"/>
                  </a:moveTo>
                  <a:cubicBezTo>
                    <a:pt x="384" y="1"/>
                    <a:pt x="178" y="179"/>
                    <a:pt x="143" y="418"/>
                  </a:cubicBezTo>
                  <a:lnTo>
                    <a:pt x="0" y="1441"/>
                  </a:lnTo>
                  <a:lnTo>
                    <a:pt x="2273" y="1441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912882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218" y="0"/>
                  </a:moveTo>
                  <a:lnTo>
                    <a:pt x="0" y="1533"/>
                  </a:lnTo>
                  <a:lnTo>
                    <a:pt x="2441" y="153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059603" y="4690269"/>
              <a:ext cx="142446" cy="77793"/>
            </a:xfrm>
            <a:custGeom>
              <a:avLst/>
              <a:gdLst/>
              <a:ahLst/>
              <a:cxnLst/>
              <a:rect l="l" t="t" r="r" b="b"/>
              <a:pathLst>
                <a:path w="2602" h="1421" extrusionOk="0">
                  <a:moveTo>
                    <a:pt x="64" y="1"/>
                  </a:moveTo>
                  <a:lnTo>
                    <a:pt x="0" y="1421"/>
                  </a:lnTo>
                  <a:lnTo>
                    <a:pt x="2601" y="142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063709" y="4590357"/>
              <a:ext cx="134180" cy="83979"/>
            </a:xfrm>
            <a:custGeom>
              <a:avLst/>
              <a:gdLst/>
              <a:ahLst/>
              <a:cxnLst/>
              <a:rect l="l" t="t" r="r" b="b"/>
              <a:pathLst>
                <a:path w="2451" h="1534" extrusionOk="0">
                  <a:moveTo>
                    <a:pt x="70" y="0"/>
                  </a:moveTo>
                  <a:lnTo>
                    <a:pt x="0" y="1533"/>
                  </a:lnTo>
                  <a:lnTo>
                    <a:pt x="2451" y="153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068143" y="4495481"/>
              <a:ext cx="125311" cy="78888"/>
            </a:xfrm>
            <a:custGeom>
              <a:avLst/>
              <a:gdLst/>
              <a:ahLst/>
              <a:cxnLst/>
              <a:rect l="l" t="t" r="r" b="b"/>
              <a:pathLst>
                <a:path w="2289" h="1441" extrusionOk="0">
                  <a:moveTo>
                    <a:pt x="64" y="1"/>
                  </a:moveTo>
                  <a:lnTo>
                    <a:pt x="0" y="1441"/>
                  </a:lnTo>
                  <a:lnTo>
                    <a:pt x="2289" y="144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206105" y="4495371"/>
              <a:ext cx="128541" cy="78997"/>
            </a:xfrm>
            <a:custGeom>
              <a:avLst/>
              <a:gdLst/>
              <a:ahLst/>
              <a:cxnLst/>
              <a:rect l="l" t="t" r="r" b="b"/>
              <a:pathLst>
                <a:path w="2348" h="1443" extrusionOk="0">
                  <a:moveTo>
                    <a:pt x="0" y="1"/>
                  </a:moveTo>
                  <a:lnTo>
                    <a:pt x="73" y="1443"/>
                  </a:lnTo>
                  <a:lnTo>
                    <a:pt x="2348" y="1443"/>
                  </a:lnTo>
                  <a:lnTo>
                    <a:pt x="2204" y="420"/>
                  </a:lnTo>
                  <a:cubicBezTo>
                    <a:pt x="2168" y="187"/>
                    <a:pt x="1970" y="9"/>
                    <a:pt x="1733" y="3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210868" y="4590357"/>
              <a:ext cx="137903" cy="83979"/>
            </a:xfrm>
            <a:custGeom>
              <a:avLst/>
              <a:gdLst/>
              <a:ahLst/>
              <a:cxnLst/>
              <a:rect l="l" t="t" r="r" b="b"/>
              <a:pathLst>
                <a:path w="2519" h="1534" extrusionOk="0">
                  <a:moveTo>
                    <a:pt x="0" y="0"/>
                  </a:moveTo>
                  <a:lnTo>
                    <a:pt x="77" y="1533"/>
                  </a:lnTo>
                  <a:lnTo>
                    <a:pt x="2518" y="1533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215850" y="4690269"/>
              <a:ext cx="144034" cy="77902"/>
            </a:xfrm>
            <a:custGeom>
              <a:avLst/>
              <a:gdLst/>
              <a:ahLst/>
              <a:cxnLst/>
              <a:rect l="l" t="t" r="r" b="b"/>
              <a:pathLst>
                <a:path w="2631" h="1423" extrusionOk="0">
                  <a:moveTo>
                    <a:pt x="0" y="1"/>
                  </a:moveTo>
                  <a:lnTo>
                    <a:pt x="71" y="1421"/>
                  </a:lnTo>
                  <a:lnTo>
                    <a:pt x="2107" y="1423"/>
                  </a:lnTo>
                  <a:cubicBezTo>
                    <a:pt x="2403" y="1423"/>
                    <a:pt x="2631" y="1160"/>
                    <a:pt x="2589" y="867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061081" y="4845585"/>
              <a:ext cx="139436" cy="191334"/>
            </a:xfrm>
            <a:custGeom>
              <a:avLst/>
              <a:gdLst/>
              <a:ahLst/>
              <a:cxnLst/>
              <a:rect l="l" t="t" r="r" b="b"/>
              <a:pathLst>
                <a:path w="2547" h="3495" extrusionOk="0">
                  <a:moveTo>
                    <a:pt x="1" y="0"/>
                  </a:moveTo>
                  <a:lnTo>
                    <a:pt x="1" y="3495"/>
                  </a:lnTo>
                  <a:lnTo>
                    <a:pt x="2546" y="3495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5"/>
          <p:cNvSpPr/>
          <p:nvPr/>
        </p:nvSpPr>
        <p:spPr>
          <a:xfrm>
            <a:off x="-206805" y="1121017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7893745" y="306884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7217948" y="4306400"/>
            <a:ext cx="1296260" cy="456823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6"/>
          <p:cNvSpPr/>
          <p:nvPr/>
        </p:nvSpPr>
        <p:spPr>
          <a:xfrm>
            <a:off x="8400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318725" y="21183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1144125" y="32391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22562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5158125" y="9020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7477925" y="406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7547450" y="1675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8581375" y="2752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7723850" y="3547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7660186" y="2922697"/>
            <a:ext cx="1390267" cy="1157878"/>
            <a:chOff x="5314336" y="3998180"/>
            <a:chExt cx="1390267" cy="1157878"/>
          </a:xfrm>
        </p:grpSpPr>
        <p:grpSp>
          <p:nvGrpSpPr>
            <p:cNvPr id="965" name="Google Shape;965;p36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6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5" name="Google Shape;985;p36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36"/>
          <p:cNvSpPr/>
          <p:nvPr/>
        </p:nvSpPr>
        <p:spPr>
          <a:xfrm flipH="1">
            <a:off x="-135618" y="2480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 flipH="1">
            <a:off x="7778157" y="10969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 flipH="1">
            <a:off x="0" y="4288175"/>
            <a:ext cx="9144000" cy="85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6"/>
          <p:cNvSpPr/>
          <p:nvPr/>
        </p:nvSpPr>
        <p:spPr>
          <a:xfrm flipH="1">
            <a:off x="4853008" y="4063204"/>
            <a:ext cx="4304517" cy="1080294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36"/>
          <p:cNvGrpSpPr/>
          <p:nvPr/>
        </p:nvGrpSpPr>
        <p:grpSpPr>
          <a:xfrm>
            <a:off x="225723" y="3248464"/>
            <a:ext cx="487512" cy="1041656"/>
            <a:chOff x="59855" y="2644501"/>
            <a:chExt cx="344995" cy="737090"/>
          </a:xfrm>
        </p:grpSpPr>
        <p:sp>
          <p:nvSpPr>
            <p:cNvPr id="991" name="Google Shape;991;p36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4199075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title" idx="2" hasCustomPrompt="1"/>
          </p:nvPr>
        </p:nvSpPr>
        <p:spPr>
          <a:xfrm>
            <a:off x="5713376" y="7673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1"/>
          </p:nvPr>
        </p:nvSpPr>
        <p:spPr>
          <a:xfrm>
            <a:off x="4198826" y="3498125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"/>
          <p:cNvSpPr/>
          <p:nvPr/>
        </p:nvSpPr>
        <p:spPr>
          <a:xfrm flipH="1">
            <a:off x="2528953" y="4301699"/>
            <a:ext cx="6615047" cy="841809"/>
          </a:xfrm>
          <a:custGeom>
            <a:avLst/>
            <a:gdLst/>
            <a:ahLst/>
            <a:cxnLst/>
            <a:rect l="l" t="t" r="r" b="b"/>
            <a:pathLst>
              <a:path w="50385" h="12645" extrusionOk="0">
                <a:moveTo>
                  <a:pt x="0" y="1"/>
                </a:moveTo>
                <a:lnTo>
                  <a:pt x="0" y="12645"/>
                </a:lnTo>
                <a:lnTo>
                  <a:pt x="50384" y="12645"/>
                </a:lnTo>
                <a:lnTo>
                  <a:pt x="48201" y="10461"/>
                </a:lnTo>
                <a:cubicBezTo>
                  <a:pt x="47376" y="9637"/>
                  <a:pt x="46256" y="9174"/>
                  <a:pt x="45089" y="9174"/>
                </a:cubicBezTo>
                <a:lnTo>
                  <a:pt x="32799" y="9174"/>
                </a:lnTo>
                <a:cubicBezTo>
                  <a:pt x="30871" y="9174"/>
                  <a:pt x="29021" y="8408"/>
                  <a:pt x="27659" y="7044"/>
                </a:cubicBezTo>
                <a:lnTo>
                  <a:pt x="23822" y="3205"/>
                </a:lnTo>
                <a:cubicBezTo>
                  <a:pt x="21767" y="1154"/>
                  <a:pt x="18984" y="1"/>
                  <a:pt x="160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1140600" y="640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2021050" y="1674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448450" y="1749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362837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87284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8430775" y="3662711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 flipH="1">
            <a:off x="108132" y="39379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-11100" y="4681798"/>
            <a:ext cx="9166200" cy="461701"/>
            <a:chOff x="0" y="4681798"/>
            <a:chExt cx="9166200" cy="461701"/>
          </a:xfrm>
        </p:grpSpPr>
        <p:sp>
          <p:nvSpPr>
            <p:cNvPr id="190" name="Google Shape;190;p4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>
              <a:off x="2528984" y="4681925"/>
              <a:ext cx="6637216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4"/>
          <p:cNvSpPr/>
          <p:nvPr/>
        </p:nvSpPr>
        <p:spPr>
          <a:xfrm flipH="1">
            <a:off x="8227932" y="16363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802692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6726650" y="1741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2247775" y="17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50275" y="1327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119100" y="41473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556750" y="24835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6"/>
          <p:cNvGrpSpPr/>
          <p:nvPr/>
        </p:nvGrpSpPr>
        <p:grpSpPr>
          <a:xfrm>
            <a:off x="0" y="4681798"/>
            <a:ext cx="9166325" cy="461703"/>
            <a:chOff x="0" y="4681798"/>
            <a:chExt cx="9166325" cy="461703"/>
          </a:xfrm>
        </p:grpSpPr>
        <p:sp>
          <p:nvSpPr>
            <p:cNvPr id="226" name="Google Shape;226;p6"/>
            <p:cNvSpPr/>
            <p:nvPr/>
          </p:nvSpPr>
          <p:spPr>
            <a:xfrm>
              <a:off x="0" y="4681798"/>
              <a:ext cx="9166200" cy="46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flipH="1">
              <a:off x="2528983" y="4681927"/>
              <a:ext cx="6637342" cy="461574"/>
            </a:xfrm>
            <a:custGeom>
              <a:avLst/>
              <a:gdLst/>
              <a:ahLst/>
              <a:cxnLst/>
              <a:rect l="l" t="t" r="r" b="b"/>
              <a:pathLst>
                <a:path w="50385" h="12645" extrusionOk="0">
                  <a:moveTo>
                    <a:pt x="0" y="1"/>
                  </a:moveTo>
                  <a:lnTo>
                    <a:pt x="0" y="12645"/>
                  </a:lnTo>
                  <a:lnTo>
                    <a:pt x="50384" y="12645"/>
                  </a:lnTo>
                  <a:lnTo>
                    <a:pt x="48201" y="10461"/>
                  </a:lnTo>
                  <a:cubicBezTo>
                    <a:pt x="47376" y="9637"/>
                    <a:pt x="46256" y="9174"/>
                    <a:pt x="45089" y="9174"/>
                  </a:cubicBezTo>
                  <a:lnTo>
                    <a:pt x="32799" y="9174"/>
                  </a:lnTo>
                  <a:cubicBezTo>
                    <a:pt x="30871" y="9174"/>
                    <a:pt x="29021" y="8408"/>
                    <a:pt x="27659" y="7044"/>
                  </a:cubicBezTo>
                  <a:lnTo>
                    <a:pt x="23822" y="3205"/>
                  </a:lnTo>
                  <a:cubicBezTo>
                    <a:pt x="21767" y="1154"/>
                    <a:pt x="18984" y="1"/>
                    <a:pt x="16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6"/>
          <p:cNvSpPr/>
          <p:nvPr/>
        </p:nvSpPr>
        <p:spPr>
          <a:xfrm>
            <a:off x="8342575" y="761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/>
          <p:nvPr/>
        </p:nvSpPr>
        <p:spPr>
          <a:xfrm>
            <a:off x="241450" y="9376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"/>
          <p:cNvSpPr/>
          <p:nvPr/>
        </p:nvSpPr>
        <p:spPr>
          <a:xfrm>
            <a:off x="121100" y="349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"/>
          <p:cNvSpPr/>
          <p:nvPr/>
        </p:nvSpPr>
        <p:spPr>
          <a:xfrm>
            <a:off x="8430775" y="3674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8749650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8443" y="4020567"/>
            <a:ext cx="482410" cy="671333"/>
            <a:chOff x="3031405" y="2137303"/>
            <a:chExt cx="482410" cy="671333"/>
          </a:xfrm>
        </p:grpSpPr>
        <p:sp>
          <p:nvSpPr>
            <p:cNvPr id="234" name="Google Shape;234;p6"/>
            <p:cNvSpPr/>
            <p:nvPr/>
          </p:nvSpPr>
          <p:spPr>
            <a:xfrm>
              <a:off x="3257951" y="2302488"/>
              <a:ext cx="29326" cy="506148"/>
            </a:xfrm>
            <a:custGeom>
              <a:avLst/>
              <a:gdLst/>
              <a:ahLst/>
              <a:cxnLst/>
              <a:rect l="l" t="t" r="r" b="b"/>
              <a:pathLst>
                <a:path w="509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509" y="8784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031405" y="2137303"/>
              <a:ext cx="482410" cy="439602"/>
            </a:xfrm>
            <a:custGeom>
              <a:avLst/>
              <a:gdLst/>
              <a:ahLst/>
              <a:cxnLst/>
              <a:rect l="l" t="t" r="r" b="b"/>
              <a:pathLst>
                <a:path w="8373" h="7630" extrusionOk="0">
                  <a:moveTo>
                    <a:pt x="4187" y="0"/>
                  </a:moveTo>
                  <a:cubicBezTo>
                    <a:pt x="3211" y="0"/>
                    <a:pt x="2234" y="373"/>
                    <a:pt x="1490" y="1117"/>
                  </a:cubicBezTo>
                  <a:cubicBezTo>
                    <a:pt x="1" y="2607"/>
                    <a:pt x="1" y="5022"/>
                    <a:pt x="1490" y="6511"/>
                  </a:cubicBezTo>
                  <a:cubicBezTo>
                    <a:pt x="2234" y="7257"/>
                    <a:pt x="3211" y="7629"/>
                    <a:pt x="4187" y="7629"/>
                  </a:cubicBezTo>
                  <a:cubicBezTo>
                    <a:pt x="5163" y="7629"/>
                    <a:pt x="6139" y="7257"/>
                    <a:pt x="6883" y="6511"/>
                  </a:cubicBezTo>
                  <a:cubicBezTo>
                    <a:pt x="8373" y="5022"/>
                    <a:pt x="8373" y="2607"/>
                    <a:pt x="6883" y="1117"/>
                  </a:cubicBezTo>
                  <a:cubicBezTo>
                    <a:pt x="6139" y="373"/>
                    <a:pt x="5163" y="0"/>
                    <a:pt x="4187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6"/>
          <p:cNvSpPr/>
          <p:nvPr/>
        </p:nvSpPr>
        <p:spPr>
          <a:xfrm>
            <a:off x="489349" y="198408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-190237" y="287637"/>
            <a:ext cx="1039771" cy="327328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8864225" y="2674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430765" y="1017725"/>
            <a:ext cx="814156" cy="256337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subTitle" idx="1"/>
          </p:nvPr>
        </p:nvSpPr>
        <p:spPr>
          <a:xfrm>
            <a:off x="965175" y="18286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8670725" y="10177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451525" y="1448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156125" y="39809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156125" y="3630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 flipH="1">
            <a:off x="2544990" y="4477150"/>
            <a:ext cx="4060932" cy="681250"/>
          </a:xfrm>
          <a:custGeom>
            <a:avLst/>
            <a:gdLst/>
            <a:ahLst/>
            <a:cxnLst/>
            <a:rect l="l" t="t" r="r" b="b"/>
            <a:pathLst>
              <a:path w="26526" h="4450" extrusionOk="0">
                <a:moveTo>
                  <a:pt x="7136" y="1"/>
                </a:moveTo>
                <a:cubicBezTo>
                  <a:pt x="5857" y="1"/>
                  <a:pt x="4621" y="462"/>
                  <a:pt x="3651" y="1298"/>
                </a:cubicBezTo>
                <a:lnTo>
                  <a:pt x="0" y="4449"/>
                </a:lnTo>
                <a:lnTo>
                  <a:pt x="26525" y="4449"/>
                </a:lnTo>
                <a:lnTo>
                  <a:pt x="25629" y="3551"/>
                </a:lnTo>
                <a:cubicBezTo>
                  <a:pt x="24947" y="2869"/>
                  <a:pt x="24025" y="2487"/>
                  <a:pt x="23062" y="2487"/>
                </a:cubicBezTo>
                <a:lnTo>
                  <a:pt x="16043" y="2487"/>
                </a:lnTo>
                <a:cubicBezTo>
                  <a:pt x="15259" y="2487"/>
                  <a:pt x="14508" y="2175"/>
                  <a:pt x="13954" y="1623"/>
                </a:cubicBezTo>
                <a:lnTo>
                  <a:pt x="13224" y="891"/>
                </a:lnTo>
                <a:cubicBezTo>
                  <a:pt x="12655" y="321"/>
                  <a:pt x="11881" y="1"/>
                  <a:pt x="110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7"/>
          <p:cNvGrpSpPr/>
          <p:nvPr/>
        </p:nvGrpSpPr>
        <p:grpSpPr>
          <a:xfrm>
            <a:off x="0" y="4349063"/>
            <a:ext cx="9166210" cy="811937"/>
            <a:chOff x="0" y="4349063"/>
            <a:chExt cx="9166210" cy="811937"/>
          </a:xfrm>
        </p:grpSpPr>
        <p:sp>
          <p:nvSpPr>
            <p:cNvPr id="249" name="Google Shape;249;p7"/>
            <p:cNvSpPr/>
            <p:nvPr/>
          </p:nvSpPr>
          <p:spPr>
            <a:xfrm>
              <a:off x="0" y="4356700"/>
              <a:ext cx="9166200" cy="80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4053025" y="4349063"/>
              <a:ext cx="5113184" cy="804185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8413426" y="3690496"/>
            <a:ext cx="557855" cy="1145495"/>
            <a:chOff x="8413426" y="3637196"/>
            <a:chExt cx="557855" cy="1145495"/>
          </a:xfrm>
        </p:grpSpPr>
        <p:sp>
          <p:nvSpPr>
            <p:cNvPr id="341" name="Google Shape;341;p13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-80100" y="4331525"/>
            <a:ext cx="4155000" cy="80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 hasCustomPrompt="1"/>
          </p:nvPr>
        </p:nvSpPr>
        <p:spPr>
          <a:xfrm>
            <a:off x="995525" y="1455538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6" hasCustomPrompt="1"/>
          </p:nvPr>
        </p:nvSpPr>
        <p:spPr>
          <a:xfrm>
            <a:off x="995525" y="2990301"/>
            <a:ext cx="83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 hasCustomPrompt="1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9"/>
          </p:nvPr>
        </p:nvSpPr>
        <p:spPr>
          <a:xfrm>
            <a:off x="1978023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0" y="4331524"/>
            <a:ext cx="5169650" cy="794031"/>
          </a:xfrm>
          <a:custGeom>
            <a:avLst/>
            <a:gdLst/>
            <a:ahLst/>
            <a:cxnLst/>
            <a:rect l="l" t="t" r="r" b="b"/>
            <a:pathLst>
              <a:path w="73571" h="11571" extrusionOk="0">
                <a:moveTo>
                  <a:pt x="0" y="0"/>
                </a:moveTo>
                <a:lnTo>
                  <a:pt x="0" y="4027"/>
                </a:lnTo>
                <a:lnTo>
                  <a:pt x="9702" y="4027"/>
                </a:lnTo>
                <a:cubicBezTo>
                  <a:pt x="9704" y="4027"/>
                  <a:pt x="9707" y="4027"/>
                  <a:pt x="9709" y="4027"/>
                </a:cubicBezTo>
                <a:cubicBezTo>
                  <a:pt x="11310" y="4027"/>
                  <a:pt x="12846" y="4666"/>
                  <a:pt x="13978" y="5799"/>
                </a:cubicBezTo>
                <a:lnTo>
                  <a:pt x="15475" y="7294"/>
                </a:lnTo>
                <a:cubicBezTo>
                  <a:pt x="16351" y="8173"/>
                  <a:pt x="17540" y="8665"/>
                  <a:pt x="18782" y="8665"/>
                </a:cubicBezTo>
                <a:lnTo>
                  <a:pt x="25839" y="8665"/>
                </a:lnTo>
                <a:cubicBezTo>
                  <a:pt x="26353" y="8665"/>
                  <a:pt x="26788" y="9078"/>
                  <a:pt x="26782" y="9593"/>
                </a:cubicBezTo>
                <a:cubicBezTo>
                  <a:pt x="26774" y="10682"/>
                  <a:pt x="27655" y="11571"/>
                  <a:pt x="28744" y="11571"/>
                </a:cubicBezTo>
                <a:lnTo>
                  <a:pt x="73570" y="11571"/>
                </a:lnTo>
                <a:lnTo>
                  <a:pt x="63133" y="1131"/>
                </a:lnTo>
                <a:cubicBezTo>
                  <a:pt x="62407" y="408"/>
                  <a:pt x="61424" y="0"/>
                  <a:pt x="603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-80112" y="4400001"/>
            <a:ext cx="9304231" cy="740689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-167183" y="4432333"/>
            <a:ext cx="1947461" cy="686317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533175" y="1047100"/>
            <a:ext cx="176525" cy="176343"/>
          </a:xfrm>
          <a:custGeom>
            <a:avLst/>
            <a:gdLst/>
            <a:ahLst/>
            <a:cxnLst/>
            <a:rect l="l" t="t" r="r" b="b"/>
            <a:pathLst>
              <a:path w="2915" h="2912" extrusionOk="0">
                <a:moveTo>
                  <a:pt x="1456" y="0"/>
                </a:moveTo>
                <a:lnTo>
                  <a:pt x="1395" y="785"/>
                </a:lnTo>
                <a:cubicBezTo>
                  <a:pt x="1371" y="1112"/>
                  <a:pt x="1112" y="1369"/>
                  <a:pt x="786" y="1394"/>
                </a:cubicBezTo>
                <a:lnTo>
                  <a:pt x="1" y="1456"/>
                </a:lnTo>
                <a:lnTo>
                  <a:pt x="786" y="1517"/>
                </a:lnTo>
                <a:cubicBezTo>
                  <a:pt x="1112" y="1543"/>
                  <a:pt x="1371" y="1802"/>
                  <a:pt x="1395" y="2126"/>
                </a:cubicBezTo>
                <a:lnTo>
                  <a:pt x="1456" y="2911"/>
                </a:lnTo>
                <a:lnTo>
                  <a:pt x="1518" y="2126"/>
                </a:lnTo>
                <a:cubicBezTo>
                  <a:pt x="1543" y="1802"/>
                  <a:pt x="1802" y="1543"/>
                  <a:pt x="2127" y="1517"/>
                </a:cubicBezTo>
                <a:lnTo>
                  <a:pt x="2914" y="1456"/>
                </a:lnTo>
                <a:lnTo>
                  <a:pt x="2127" y="1394"/>
                </a:lnTo>
                <a:cubicBezTo>
                  <a:pt x="1802" y="1369"/>
                  <a:pt x="1543" y="1112"/>
                  <a:pt x="1518" y="785"/>
                </a:cubicBezTo>
                <a:lnTo>
                  <a:pt x="14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225212" y="14312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8783312" y="3056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8774287" y="3312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8103812" y="3891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-107338" y="482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>
            <a:off x="74800" y="2324749"/>
            <a:ext cx="830403" cy="2011285"/>
            <a:chOff x="0" y="2931049"/>
            <a:chExt cx="830403" cy="2011285"/>
          </a:xfrm>
        </p:grpSpPr>
        <p:sp>
          <p:nvSpPr>
            <p:cNvPr id="367" name="Google Shape;367;p13"/>
            <p:cNvSpPr/>
            <p:nvPr/>
          </p:nvSpPr>
          <p:spPr>
            <a:xfrm>
              <a:off x="364785" y="2931049"/>
              <a:ext cx="109876" cy="482482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0" y="3406220"/>
              <a:ext cx="417783" cy="241318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12466" y="3411484"/>
              <a:ext cx="417937" cy="241318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01632" y="3427429"/>
              <a:ext cx="26983" cy="1514906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8414" y="3370141"/>
              <a:ext cx="90098" cy="86623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2" hasCustomPrompt="1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15"/>
          <p:cNvSpPr txBox="1">
            <a:spLocks noGrp="1"/>
          </p:cNvSpPr>
          <p:nvPr>
            <p:ph type="subTitle" idx="1"/>
          </p:nvPr>
        </p:nvSpPr>
        <p:spPr>
          <a:xfrm>
            <a:off x="3209726" y="2537750"/>
            <a:ext cx="419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5"/>
          <p:cNvSpPr/>
          <p:nvPr/>
        </p:nvSpPr>
        <p:spPr>
          <a:xfrm flipH="1">
            <a:off x="-326293" y="8285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4171650" y="2497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5"/>
          <p:cNvSpPr/>
          <p:nvPr/>
        </p:nvSpPr>
        <p:spPr>
          <a:xfrm flipH="1">
            <a:off x="7161457" y="31596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2060375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8430782" y="1680018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5"/>
          <p:cNvGrpSpPr/>
          <p:nvPr/>
        </p:nvGrpSpPr>
        <p:grpSpPr>
          <a:xfrm>
            <a:off x="0" y="4023962"/>
            <a:ext cx="9144150" cy="1137074"/>
            <a:chOff x="0" y="4396250"/>
            <a:chExt cx="9144150" cy="764625"/>
          </a:xfrm>
        </p:grpSpPr>
        <p:sp>
          <p:nvSpPr>
            <p:cNvPr id="395" name="Google Shape;395;p15"/>
            <p:cNvSpPr/>
            <p:nvPr/>
          </p:nvSpPr>
          <p:spPr>
            <a:xfrm>
              <a:off x="0" y="4413575"/>
              <a:ext cx="91440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0" y="4396300"/>
              <a:ext cx="4750847" cy="747197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797650" y="4396250"/>
              <a:ext cx="6346500" cy="74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238125" y="1543250"/>
            <a:ext cx="1024205" cy="2480695"/>
            <a:chOff x="238125" y="2419225"/>
            <a:chExt cx="1024205" cy="2480695"/>
          </a:xfrm>
        </p:grpSpPr>
        <p:sp>
          <p:nvSpPr>
            <p:cNvPr id="399" name="Google Shape;399;p15"/>
            <p:cNvSpPr/>
            <p:nvPr/>
          </p:nvSpPr>
          <p:spPr>
            <a:xfrm>
              <a:off x="688042" y="2419225"/>
              <a:ext cx="135520" cy="595090"/>
            </a:xfrm>
            <a:custGeom>
              <a:avLst/>
              <a:gdLst/>
              <a:ahLst/>
              <a:cxnLst/>
              <a:rect l="l" t="t" r="r" b="b"/>
              <a:pathLst>
                <a:path w="2150" h="9441" extrusionOk="0">
                  <a:moveTo>
                    <a:pt x="1076" y="0"/>
                  </a:moveTo>
                  <a:lnTo>
                    <a:pt x="65" y="6280"/>
                  </a:lnTo>
                  <a:cubicBezTo>
                    <a:pt x="0" y="6682"/>
                    <a:pt x="51" y="7093"/>
                    <a:pt x="214" y="7467"/>
                  </a:cubicBezTo>
                  <a:lnTo>
                    <a:pt x="1076" y="9441"/>
                  </a:lnTo>
                  <a:lnTo>
                    <a:pt x="1938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38125" y="3005290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4" y="0"/>
                  </a:moveTo>
                  <a:lnTo>
                    <a:pt x="6034" y="240"/>
                  </a:lnTo>
                  <a:cubicBezTo>
                    <a:pt x="5631" y="287"/>
                    <a:pt x="5249" y="447"/>
                    <a:pt x="4935" y="706"/>
                  </a:cubicBezTo>
                  <a:lnTo>
                    <a:pt x="0" y="4721"/>
                  </a:lnTo>
                  <a:lnTo>
                    <a:pt x="5943" y="2455"/>
                  </a:lnTo>
                  <a:cubicBezTo>
                    <a:pt x="6325" y="2308"/>
                    <a:pt x="6655" y="2059"/>
                    <a:pt x="6897" y="1733"/>
                  </a:cubicBezTo>
                  <a:lnTo>
                    <a:pt x="81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46850" y="3011782"/>
              <a:ext cx="515480" cy="297639"/>
            </a:xfrm>
            <a:custGeom>
              <a:avLst/>
              <a:gdLst/>
              <a:ahLst/>
              <a:cxnLst/>
              <a:rect l="l" t="t" r="r" b="b"/>
              <a:pathLst>
                <a:path w="8178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61"/>
                    <a:pt x="1852" y="2310"/>
                    <a:pt x="2232" y="2455"/>
                  </a:cubicBezTo>
                  <a:lnTo>
                    <a:pt x="8177" y="4721"/>
                  </a:lnTo>
                  <a:lnTo>
                    <a:pt x="3242" y="706"/>
                  </a:lnTo>
                  <a:cubicBezTo>
                    <a:pt x="2928" y="449"/>
                    <a:pt x="2544" y="287"/>
                    <a:pt x="2141" y="2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33488" y="3031448"/>
              <a:ext cx="33281" cy="1868472"/>
            </a:xfrm>
            <a:custGeom>
              <a:avLst/>
              <a:gdLst/>
              <a:ahLst/>
              <a:cxnLst/>
              <a:rect l="l" t="t" r="r" b="b"/>
              <a:pathLst>
                <a:path w="528" h="29643" extrusionOk="0">
                  <a:moveTo>
                    <a:pt x="1" y="1"/>
                  </a:moveTo>
                  <a:lnTo>
                    <a:pt x="1" y="29643"/>
                  </a:lnTo>
                  <a:lnTo>
                    <a:pt x="527" y="2964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92518" y="2960790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3" y="206"/>
                    <a:pt x="131" y="522"/>
                  </a:cubicBezTo>
                  <a:cubicBezTo>
                    <a:pt x="0" y="841"/>
                    <a:pt x="73" y="1205"/>
                    <a:pt x="315" y="1446"/>
                  </a:cubicBezTo>
                  <a:cubicBezTo>
                    <a:pt x="477" y="1609"/>
                    <a:pt x="694" y="1694"/>
                    <a:pt x="914" y="1694"/>
                  </a:cubicBezTo>
                  <a:cubicBezTo>
                    <a:pt x="1023" y="1694"/>
                    <a:pt x="1133" y="1673"/>
                    <a:pt x="1238" y="1630"/>
                  </a:cubicBezTo>
                  <a:cubicBezTo>
                    <a:pt x="1555" y="1499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5"/>
          <p:cNvSpPr/>
          <p:nvPr/>
        </p:nvSpPr>
        <p:spPr>
          <a:xfrm>
            <a:off x="154867" y="4017572"/>
            <a:ext cx="7484290" cy="1125950"/>
          </a:xfrm>
          <a:custGeom>
            <a:avLst/>
            <a:gdLst/>
            <a:ahLst/>
            <a:cxnLst/>
            <a:rect l="l" t="t" r="r" b="b"/>
            <a:pathLst>
              <a:path w="118737" h="17863" extrusionOk="0">
                <a:moveTo>
                  <a:pt x="60071" y="0"/>
                </a:moveTo>
                <a:cubicBezTo>
                  <a:pt x="57342" y="0"/>
                  <a:pt x="55148" y="2255"/>
                  <a:pt x="55224" y="4985"/>
                </a:cubicBezTo>
                <a:lnTo>
                  <a:pt x="55235" y="5366"/>
                </a:lnTo>
                <a:cubicBezTo>
                  <a:pt x="55313" y="8208"/>
                  <a:pt x="53030" y="10558"/>
                  <a:pt x="50186" y="10558"/>
                </a:cubicBezTo>
                <a:lnTo>
                  <a:pt x="11630" y="10558"/>
                </a:lnTo>
                <a:cubicBezTo>
                  <a:pt x="11627" y="10558"/>
                  <a:pt x="11625" y="10558"/>
                  <a:pt x="11622" y="10558"/>
                </a:cubicBezTo>
                <a:cubicBezTo>
                  <a:pt x="10458" y="10558"/>
                  <a:pt x="9342" y="11023"/>
                  <a:pt x="8519" y="11846"/>
                </a:cubicBezTo>
                <a:lnTo>
                  <a:pt x="6883" y="13481"/>
                </a:lnTo>
                <a:cubicBezTo>
                  <a:pt x="6210" y="14156"/>
                  <a:pt x="5297" y="14534"/>
                  <a:pt x="4343" y="14534"/>
                </a:cubicBezTo>
                <a:lnTo>
                  <a:pt x="2524" y="14534"/>
                </a:lnTo>
                <a:cubicBezTo>
                  <a:pt x="1129" y="14534"/>
                  <a:pt x="0" y="15663"/>
                  <a:pt x="0" y="17057"/>
                </a:cubicBezTo>
                <a:lnTo>
                  <a:pt x="0" y="17862"/>
                </a:lnTo>
                <a:lnTo>
                  <a:pt x="118736" y="17862"/>
                </a:lnTo>
                <a:lnTo>
                  <a:pt x="118736" y="15890"/>
                </a:lnTo>
                <a:cubicBezTo>
                  <a:pt x="118736" y="12483"/>
                  <a:pt x="115973" y="9721"/>
                  <a:pt x="112565" y="9721"/>
                </a:cubicBezTo>
                <a:lnTo>
                  <a:pt x="108111" y="9721"/>
                </a:lnTo>
                <a:cubicBezTo>
                  <a:pt x="105783" y="9719"/>
                  <a:pt x="103552" y="8796"/>
                  <a:pt x="101907" y="7150"/>
                </a:cubicBezTo>
                <a:lnTo>
                  <a:pt x="97908" y="3151"/>
                </a:lnTo>
                <a:cubicBezTo>
                  <a:pt x="95890" y="1134"/>
                  <a:pt x="93155" y="0"/>
                  <a:pt x="90301" y="0"/>
                </a:cubicBezTo>
                <a:close/>
              </a:path>
            </a:pathLst>
          </a:custGeom>
          <a:solidFill>
            <a:srgbClr val="48A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15"/>
          <p:cNvGrpSpPr/>
          <p:nvPr/>
        </p:nvGrpSpPr>
        <p:grpSpPr>
          <a:xfrm>
            <a:off x="238125" y="3230240"/>
            <a:ext cx="386538" cy="793713"/>
            <a:chOff x="8413426" y="3637196"/>
            <a:chExt cx="557855" cy="1145495"/>
          </a:xfrm>
        </p:grpSpPr>
        <p:sp>
          <p:nvSpPr>
            <p:cNvPr id="406" name="Google Shape;406;p15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29"/>
          <p:cNvGrpSpPr/>
          <p:nvPr/>
        </p:nvGrpSpPr>
        <p:grpSpPr>
          <a:xfrm>
            <a:off x="7839635" y="3858439"/>
            <a:ext cx="1312412" cy="1092921"/>
            <a:chOff x="5314336" y="3998180"/>
            <a:chExt cx="1390267" cy="1157878"/>
          </a:xfrm>
        </p:grpSpPr>
        <p:grpSp>
          <p:nvGrpSpPr>
            <p:cNvPr id="743" name="Google Shape;743;p29"/>
            <p:cNvGrpSpPr/>
            <p:nvPr/>
          </p:nvGrpSpPr>
          <p:grpSpPr>
            <a:xfrm>
              <a:off x="5314336" y="3998180"/>
              <a:ext cx="1390267" cy="1157878"/>
              <a:chOff x="5359461" y="3993180"/>
              <a:chExt cx="1390267" cy="1157878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5833" y="3993180"/>
                <a:ext cx="843894" cy="1150302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21012" extrusionOk="0">
                    <a:moveTo>
                      <a:pt x="5325" y="0"/>
                    </a:moveTo>
                    <a:lnTo>
                      <a:pt x="1" y="5323"/>
                    </a:lnTo>
                    <a:lnTo>
                      <a:pt x="1" y="21011"/>
                    </a:lnTo>
                    <a:lnTo>
                      <a:pt x="15414" y="21011"/>
                    </a:lnTo>
                    <a:lnTo>
                      <a:pt x="15414" y="9856"/>
                    </a:lnTo>
                    <a:lnTo>
                      <a:pt x="10648" y="9856"/>
                    </a:lnTo>
                    <a:lnTo>
                      <a:pt x="10648" y="5323"/>
                    </a:lnTo>
                    <a:lnTo>
                      <a:pt x="5325" y="0"/>
                    </a:lnTo>
                    <a:close/>
                  </a:path>
                </a:pathLst>
              </a:custGeom>
              <a:solidFill>
                <a:srgbClr val="FFB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5359461" y="4284542"/>
                <a:ext cx="546410" cy="858949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5690" extrusionOk="0">
                    <a:moveTo>
                      <a:pt x="1" y="1"/>
                    </a:moveTo>
                    <a:lnTo>
                      <a:pt x="1" y="15689"/>
                    </a:lnTo>
                    <a:lnTo>
                      <a:pt x="9981" y="15689"/>
                    </a:lnTo>
                    <a:lnTo>
                      <a:pt x="9981" y="1"/>
                    </a:lnTo>
                    <a:close/>
                  </a:path>
                </a:pathLst>
              </a:custGeom>
              <a:solidFill>
                <a:srgbClr val="F97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5359461" y="3993180"/>
                <a:ext cx="837927" cy="291408"/>
              </a:xfrm>
              <a:custGeom>
                <a:avLst/>
                <a:gdLst/>
                <a:ahLst/>
                <a:cxnLst/>
                <a:rect l="l" t="t" r="r" b="b"/>
                <a:pathLst>
                  <a:path w="15306" h="5323" extrusionOk="0">
                    <a:moveTo>
                      <a:pt x="5323" y="0"/>
                    </a:moveTo>
                    <a:lnTo>
                      <a:pt x="1" y="5323"/>
                    </a:lnTo>
                    <a:lnTo>
                      <a:pt x="9983" y="5323"/>
                    </a:lnTo>
                    <a:lnTo>
                      <a:pt x="15305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5456008" y="4398141"/>
                <a:ext cx="51898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5598430" y="4398141"/>
                <a:ext cx="51953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5743016" y="4398141"/>
                <a:ext cx="51789" cy="51844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7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5456008" y="4545191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5598430" y="4545191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1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5743016" y="4545191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1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5598430" y="4692350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5743016" y="4692350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5456008" y="4839509"/>
                <a:ext cx="51898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5598430" y="4839509"/>
                <a:ext cx="51953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8" extrusionOk="0">
                    <a:moveTo>
                      <a:pt x="1" y="0"/>
                    </a:moveTo>
                    <a:lnTo>
                      <a:pt x="1" y="948"/>
                    </a:lnTo>
                    <a:lnTo>
                      <a:pt x="948" y="948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5743016" y="4839509"/>
                <a:ext cx="51789" cy="51898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8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46" y="948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5456008" y="4986668"/>
                <a:ext cx="51898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8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5598430" y="4986668"/>
                <a:ext cx="51953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46" extrusionOk="0">
                    <a:moveTo>
                      <a:pt x="1" y="0"/>
                    </a:moveTo>
                    <a:lnTo>
                      <a:pt x="1" y="946"/>
                    </a:lnTo>
                    <a:lnTo>
                      <a:pt x="948" y="946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5743016" y="4986668"/>
                <a:ext cx="51789" cy="51789"/>
              </a:xfrm>
              <a:custGeom>
                <a:avLst/>
                <a:gdLst/>
                <a:ahLst/>
                <a:cxnLst/>
                <a:rect l="l" t="t" r="r" b="b"/>
                <a:pathLst>
                  <a:path w="946" h="946" extrusionOk="0">
                    <a:moveTo>
                      <a:pt x="0" y="0"/>
                    </a:moveTo>
                    <a:lnTo>
                      <a:pt x="0" y="946"/>
                    </a:lnTo>
                    <a:lnTo>
                      <a:pt x="946" y="946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6267818" y="4686492"/>
                <a:ext cx="27044" cy="46456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8486" extrusionOk="0">
                    <a:moveTo>
                      <a:pt x="1" y="1"/>
                    </a:moveTo>
                    <a:lnTo>
                      <a:pt x="1" y="8486"/>
                    </a:lnTo>
                    <a:lnTo>
                      <a:pt x="493" y="8486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293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6059945" y="4534898"/>
                <a:ext cx="442778" cy="403416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7369" extrusionOk="0">
                    <a:moveTo>
                      <a:pt x="4044" y="0"/>
                    </a:moveTo>
                    <a:cubicBezTo>
                      <a:pt x="3101" y="0"/>
                      <a:pt x="2158" y="360"/>
                      <a:pt x="1438" y="1079"/>
                    </a:cubicBezTo>
                    <a:cubicBezTo>
                      <a:pt x="0" y="2518"/>
                      <a:pt x="0" y="4850"/>
                      <a:pt x="1438" y="6290"/>
                    </a:cubicBezTo>
                    <a:cubicBezTo>
                      <a:pt x="2158" y="7009"/>
                      <a:pt x="3101" y="7369"/>
                      <a:pt x="4044" y="7369"/>
                    </a:cubicBezTo>
                    <a:cubicBezTo>
                      <a:pt x="4987" y="7369"/>
                      <a:pt x="5930" y="7009"/>
                      <a:pt x="6650" y="6290"/>
                    </a:cubicBezTo>
                    <a:cubicBezTo>
                      <a:pt x="8088" y="4850"/>
                      <a:pt x="8088" y="2518"/>
                      <a:pt x="6650" y="1079"/>
                    </a:cubicBezTo>
                    <a:cubicBezTo>
                      <a:pt x="5930" y="360"/>
                      <a:pt x="4987" y="0"/>
                      <a:pt x="4044" y="0"/>
                    </a:cubicBezTo>
                    <a:close/>
                  </a:path>
                </a:pathLst>
              </a:custGeom>
              <a:solidFill>
                <a:srgbClr val="2E8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29"/>
            <p:cNvSpPr/>
            <p:nvPr/>
          </p:nvSpPr>
          <p:spPr>
            <a:xfrm>
              <a:off x="5410883" y="4697341"/>
              <a:ext cx="51898" cy="51898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0" y="1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2220036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5795964" y="1833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3"/>
          </p:nvPr>
        </p:nvSpPr>
        <p:spPr>
          <a:xfrm>
            <a:off x="2220036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5795964" y="3114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2220036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6"/>
          </p:nvPr>
        </p:nvSpPr>
        <p:spPr>
          <a:xfrm>
            <a:off x="2220036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5795961" y="1549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5795961" y="2830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86650" y="28828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625025" y="14493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170850" y="451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8748925" y="35872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7992750" y="17261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8713875" y="7530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170843" y="3482053"/>
            <a:ext cx="486738" cy="762989"/>
            <a:chOff x="1366181" y="4147346"/>
            <a:chExt cx="486738" cy="762989"/>
          </a:xfrm>
        </p:grpSpPr>
        <p:sp>
          <p:nvSpPr>
            <p:cNvPr id="780" name="Google Shape;780;p29"/>
            <p:cNvSpPr/>
            <p:nvPr/>
          </p:nvSpPr>
          <p:spPr>
            <a:xfrm>
              <a:off x="1595186" y="4415058"/>
              <a:ext cx="28741" cy="495278"/>
            </a:xfrm>
            <a:custGeom>
              <a:avLst/>
              <a:gdLst/>
              <a:ahLst/>
              <a:cxnLst/>
              <a:rect l="l" t="t" r="r" b="b"/>
              <a:pathLst>
                <a:path w="525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524" y="90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66181" y="4147346"/>
              <a:ext cx="486738" cy="558782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6" y="56"/>
                    <a:pt x="4045" y="167"/>
                  </a:cubicBezTo>
                  <a:lnTo>
                    <a:pt x="1450" y="2764"/>
                  </a:lnTo>
                  <a:cubicBezTo>
                    <a:pt x="1092" y="3122"/>
                    <a:pt x="1345" y="3733"/>
                    <a:pt x="1849" y="3733"/>
                  </a:cubicBezTo>
                  <a:lnTo>
                    <a:pt x="2761" y="3733"/>
                  </a:lnTo>
                  <a:lnTo>
                    <a:pt x="748" y="5745"/>
                  </a:lnTo>
                  <a:cubicBezTo>
                    <a:pt x="309" y="6186"/>
                    <a:pt x="619" y="6937"/>
                    <a:pt x="1242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4" y="10207"/>
                    <a:pt x="1005" y="10207"/>
                  </a:cubicBezTo>
                  <a:lnTo>
                    <a:pt x="7886" y="10207"/>
                  </a:lnTo>
                  <a:cubicBezTo>
                    <a:pt x="8556" y="10207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8" y="6937"/>
                  </a:lnTo>
                  <a:cubicBezTo>
                    <a:pt x="8269" y="6937"/>
                    <a:pt x="8582" y="6186"/>
                    <a:pt x="8143" y="5745"/>
                  </a:cubicBezTo>
                  <a:lnTo>
                    <a:pt x="6129" y="3733"/>
                  </a:lnTo>
                  <a:lnTo>
                    <a:pt x="7043" y="3733"/>
                  </a:lnTo>
                  <a:cubicBezTo>
                    <a:pt x="7548" y="3733"/>
                    <a:pt x="7801" y="3122"/>
                    <a:pt x="7445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>
            <a:off x="-132429" y="4206987"/>
            <a:ext cx="9391301" cy="933703"/>
            <a:chOff x="-132429" y="4206987"/>
            <a:chExt cx="9391301" cy="933703"/>
          </a:xfrm>
        </p:grpSpPr>
        <p:sp>
          <p:nvSpPr>
            <p:cNvPr id="783" name="Google Shape;783;p29"/>
            <p:cNvSpPr/>
            <p:nvPr/>
          </p:nvSpPr>
          <p:spPr>
            <a:xfrm>
              <a:off x="0" y="4331525"/>
              <a:ext cx="4109700" cy="80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" y="4206987"/>
              <a:ext cx="5169650" cy="794031"/>
            </a:xfrm>
            <a:custGeom>
              <a:avLst/>
              <a:gdLst/>
              <a:ahLst/>
              <a:cxnLst/>
              <a:rect l="l" t="t" r="r" b="b"/>
              <a:pathLst>
                <a:path w="73571" h="11571" extrusionOk="0">
                  <a:moveTo>
                    <a:pt x="0" y="0"/>
                  </a:moveTo>
                  <a:lnTo>
                    <a:pt x="0" y="4027"/>
                  </a:lnTo>
                  <a:lnTo>
                    <a:pt x="9702" y="4027"/>
                  </a:lnTo>
                  <a:cubicBezTo>
                    <a:pt x="9704" y="4027"/>
                    <a:pt x="9707" y="4027"/>
                    <a:pt x="9709" y="4027"/>
                  </a:cubicBezTo>
                  <a:cubicBezTo>
                    <a:pt x="11310" y="4027"/>
                    <a:pt x="12846" y="4666"/>
                    <a:pt x="13978" y="5799"/>
                  </a:cubicBezTo>
                  <a:lnTo>
                    <a:pt x="15475" y="7294"/>
                  </a:lnTo>
                  <a:cubicBezTo>
                    <a:pt x="16351" y="8173"/>
                    <a:pt x="17540" y="8665"/>
                    <a:pt x="18782" y="8665"/>
                  </a:cubicBezTo>
                  <a:lnTo>
                    <a:pt x="25839" y="8665"/>
                  </a:lnTo>
                  <a:cubicBezTo>
                    <a:pt x="26353" y="8665"/>
                    <a:pt x="26788" y="9078"/>
                    <a:pt x="26782" y="9593"/>
                  </a:cubicBezTo>
                  <a:cubicBezTo>
                    <a:pt x="26774" y="10682"/>
                    <a:pt x="27655" y="11571"/>
                    <a:pt x="28744" y="11571"/>
                  </a:cubicBezTo>
                  <a:lnTo>
                    <a:pt x="73570" y="11571"/>
                  </a:lnTo>
                  <a:lnTo>
                    <a:pt x="63133" y="1131"/>
                  </a:lnTo>
                  <a:cubicBezTo>
                    <a:pt x="62407" y="408"/>
                    <a:pt x="61424" y="0"/>
                    <a:pt x="60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45359" y="4400001"/>
              <a:ext cx="9304231" cy="740689"/>
            </a:xfrm>
            <a:custGeom>
              <a:avLst/>
              <a:gdLst/>
              <a:ahLst/>
              <a:cxnLst/>
              <a:rect l="l" t="t" r="r" b="b"/>
              <a:pathLst>
                <a:path w="118737" h="17863" extrusionOk="0">
                  <a:moveTo>
                    <a:pt x="60071" y="0"/>
                  </a:moveTo>
                  <a:cubicBezTo>
                    <a:pt x="57342" y="0"/>
                    <a:pt x="55148" y="2255"/>
                    <a:pt x="55224" y="4985"/>
                  </a:cubicBezTo>
                  <a:lnTo>
                    <a:pt x="55235" y="5366"/>
                  </a:lnTo>
                  <a:cubicBezTo>
                    <a:pt x="55313" y="8208"/>
                    <a:pt x="53030" y="10558"/>
                    <a:pt x="50186" y="10558"/>
                  </a:cubicBezTo>
                  <a:lnTo>
                    <a:pt x="11630" y="10558"/>
                  </a:lnTo>
                  <a:cubicBezTo>
                    <a:pt x="11627" y="10558"/>
                    <a:pt x="11625" y="10558"/>
                    <a:pt x="11622" y="10558"/>
                  </a:cubicBezTo>
                  <a:cubicBezTo>
                    <a:pt x="10458" y="10558"/>
                    <a:pt x="9342" y="11023"/>
                    <a:pt x="8519" y="11846"/>
                  </a:cubicBezTo>
                  <a:lnTo>
                    <a:pt x="6883" y="13481"/>
                  </a:lnTo>
                  <a:cubicBezTo>
                    <a:pt x="6210" y="14156"/>
                    <a:pt x="5297" y="14534"/>
                    <a:pt x="4343" y="14534"/>
                  </a:cubicBezTo>
                  <a:lnTo>
                    <a:pt x="2524" y="14534"/>
                  </a:lnTo>
                  <a:cubicBezTo>
                    <a:pt x="1129" y="14534"/>
                    <a:pt x="0" y="15663"/>
                    <a:pt x="0" y="17057"/>
                  </a:cubicBezTo>
                  <a:lnTo>
                    <a:pt x="0" y="17862"/>
                  </a:lnTo>
                  <a:lnTo>
                    <a:pt x="118736" y="17862"/>
                  </a:lnTo>
                  <a:lnTo>
                    <a:pt x="118736" y="15890"/>
                  </a:lnTo>
                  <a:cubicBezTo>
                    <a:pt x="118736" y="12483"/>
                    <a:pt x="115973" y="9721"/>
                    <a:pt x="112565" y="9721"/>
                  </a:cubicBezTo>
                  <a:lnTo>
                    <a:pt x="108111" y="9721"/>
                  </a:lnTo>
                  <a:cubicBezTo>
                    <a:pt x="105783" y="9719"/>
                    <a:pt x="103552" y="8796"/>
                    <a:pt x="101907" y="7150"/>
                  </a:cubicBezTo>
                  <a:lnTo>
                    <a:pt x="97908" y="3151"/>
                  </a:lnTo>
                  <a:cubicBezTo>
                    <a:pt x="95890" y="1134"/>
                    <a:pt x="93155" y="0"/>
                    <a:pt x="90301" y="0"/>
                  </a:cubicBezTo>
                  <a:close/>
                </a:path>
              </a:pathLst>
            </a:custGeom>
            <a:solidFill>
              <a:srgbClr val="48A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132429" y="4432333"/>
              <a:ext cx="1947461" cy="686317"/>
            </a:xfrm>
            <a:custGeom>
              <a:avLst/>
              <a:gdLst/>
              <a:ahLst/>
              <a:cxnLst/>
              <a:rect l="l" t="t" r="r" b="b"/>
              <a:pathLst>
                <a:path w="19345" h="6818" extrusionOk="0">
                  <a:moveTo>
                    <a:pt x="9786" y="1"/>
                  </a:moveTo>
                  <a:cubicBezTo>
                    <a:pt x="9762" y="1"/>
                    <a:pt x="9738" y="1"/>
                    <a:pt x="9714" y="1"/>
                  </a:cubicBezTo>
                  <a:cubicBezTo>
                    <a:pt x="8498" y="27"/>
                    <a:pt x="7388" y="700"/>
                    <a:pt x="6805" y="1768"/>
                  </a:cubicBezTo>
                  <a:cubicBezTo>
                    <a:pt x="6743" y="1772"/>
                    <a:pt x="6682" y="1778"/>
                    <a:pt x="6623" y="1785"/>
                  </a:cubicBezTo>
                  <a:cubicBezTo>
                    <a:pt x="6260" y="1588"/>
                    <a:pt x="5860" y="1489"/>
                    <a:pt x="5460" y="1489"/>
                  </a:cubicBezTo>
                  <a:cubicBezTo>
                    <a:pt x="5060" y="1489"/>
                    <a:pt x="4659" y="1588"/>
                    <a:pt x="4297" y="1787"/>
                  </a:cubicBezTo>
                  <a:cubicBezTo>
                    <a:pt x="3573" y="2185"/>
                    <a:pt x="3102" y="2925"/>
                    <a:pt x="3047" y="3747"/>
                  </a:cubicBezTo>
                  <a:cubicBezTo>
                    <a:pt x="1401" y="3850"/>
                    <a:pt x="90" y="5168"/>
                    <a:pt x="1" y="6817"/>
                  </a:cubicBezTo>
                  <a:lnTo>
                    <a:pt x="19344" y="6817"/>
                  </a:lnTo>
                  <a:cubicBezTo>
                    <a:pt x="19049" y="5391"/>
                    <a:pt x="17940" y="4276"/>
                    <a:pt x="16518" y="3971"/>
                  </a:cubicBezTo>
                  <a:cubicBezTo>
                    <a:pt x="16512" y="3059"/>
                    <a:pt x="16035" y="2215"/>
                    <a:pt x="15256" y="1740"/>
                  </a:cubicBezTo>
                  <a:cubicBezTo>
                    <a:pt x="14838" y="1485"/>
                    <a:pt x="14364" y="1357"/>
                    <a:pt x="13890" y="1357"/>
                  </a:cubicBezTo>
                  <a:cubicBezTo>
                    <a:pt x="13480" y="1357"/>
                    <a:pt x="13070" y="1453"/>
                    <a:pt x="12695" y="1645"/>
                  </a:cubicBezTo>
                  <a:cubicBezTo>
                    <a:pt x="12078" y="623"/>
                    <a:pt x="10975" y="1"/>
                    <a:pt x="9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9"/>
          <p:cNvSpPr/>
          <p:nvPr/>
        </p:nvSpPr>
        <p:spPr>
          <a:xfrm flipH="1">
            <a:off x="8137557" y="24260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>
            <a:off x="-84068" y="820792"/>
            <a:ext cx="1074069" cy="338093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pilogue"/>
              <a:buNone/>
              <a:defRPr sz="33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75" r:id="rId9"/>
    <p:sldLayoutId id="2147483676" r:id="rId10"/>
    <p:sldLayoutId id="2147483677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rld-habitat-day-paper-style_967687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BÁO CÁO ĐỒ ÁN TỐT NGHIỆP ĐẠI HỌC </a:t>
            </a:r>
            <a:br>
              <a:rPr lang="en" sz="3200" dirty="0">
                <a:solidFill>
                  <a:schemeClr val="accent4"/>
                </a:solidFill>
              </a:rPr>
            </a:br>
            <a:br>
              <a:rPr lang="en" sz="3200" dirty="0">
                <a:solidFill>
                  <a:schemeClr val="accent4"/>
                </a:solidFill>
              </a:rPr>
            </a:br>
            <a:r>
              <a:rPr lang="en" sz="2400" dirty="0"/>
              <a:t>Xây dựng website kinh doanh lĩnh vực thời trang</a:t>
            </a:r>
            <a:endParaRPr sz="3200" dirty="0"/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PTIT - CNTT</a:t>
            </a:r>
            <a:endParaRPr dirty="0"/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GVHD	      : </a:t>
            </a:r>
            <a:r>
              <a:rPr lang="en-US" b="1" dirty="0" err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ThS</a:t>
            </a: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. NGUYỄN TRUNG HIẾU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SINH VIÊN       : ĐỖ TẤN THÀNH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MSSV	      : N18DCCN205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LỚP	      : D18CQCPO2-N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KHÓA	      : 2018-2023</a:t>
            </a:r>
          </a:p>
          <a:p>
            <a:pPr lvl="8">
              <a:lnSpc>
                <a:spcPct val="120000"/>
              </a:lnSpc>
            </a:pPr>
            <a:r>
              <a:rPr lang="en-US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HỆ	      : ĐẠI HỌC CHÍNH QUY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87914-3522-46EB-B564-FB0B6B791C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11" y="-130532"/>
            <a:ext cx="1196340" cy="119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SƠ ĐỒ USECASE TỔNG QUÁT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830841"/>
            <a:ext cx="6880860" cy="3869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8761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SƠ ĐỒ DIAGRAM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13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TRÚC PHẦN MỀM</a:t>
            </a:r>
            <a:endParaRPr dirty="0"/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về kiến trúc và công nghệ xây dựng sản phẩm</a:t>
            </a:r>
            <a:endParaRPr dirty="0"/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69"/>
            <a:ext cx="7704000" cy="1150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Epilogue"/>
                <a:sym typeface="Epilogue"/>
              </a:rPr>
              <a:t>KIẾN TRÚC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Sử dụng mô hình </a:t>
            </a: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Server và giao diện sẽ được tách riêng và giao tiếp với nhau qua giao thức Restfull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Server (Express JS), giao diện (React JS), cơ sở dữ liệu (MYSQL)</a:t>
            </a: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TRÚC PHẦN MỀM</a:t>
            </a:r>
            <a:endParaRPr dirty="0"/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164F7D-DB1C-4540-8917-3305FC1A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0" y="2189500"/>
            <a:ext cx="5524784" cy="2851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76"/>
          <p:cNvSpPr txBox="1">
            <a:spLocks noGrp="1"/>
          </p:cNvSpPr>
          <p:nvPr>
            <p:ph type="body" idx="1"/>
          </p:nvPr>
        </p:nvSpPr>
        <p:spPr>
          <a:xfrm>
            <a:off x="465008" y="1019470"/>
            <a:ext cx="7704000" cy="1002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 dirty="0">
                <a:latin typeface="Epilogue"/>
                <a:sym typeface="Epilogue"/>
              </a:rPr>
              <a:t>CÔNG NGHỆ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Chi tiết kiến trúc dự án</a:t>
            </a:r>
            <a:endParaRPr lang="en" sz="1200" b="1" dirty="0">
              <a:solidFill>
                <a:schemeClr val="hlink"/>
              </a:solidFill>
              <a:uFill>
                <a:noFill/>
              </a:uFill>
              <a:hlinkClick r:id="rId3"/>
            </a:endParaRPr>
          </a:p>
        </p:txBody>
      </p:sp>
      <p:sp>
        <p:nvSpPr>
          <p:cNvPr id="2415" name="Google Shape;2415;p76"/>
          <p:cNvSpPr/>
          <p:nvPr/>
        </p:nvSpPr>
        <p:spPr>
          <a:xfrm>
            <a:off x="4847687" y="3685285"/>
            <a:ext cx="423632" cy="541915"/>
          </a:xfrm>
          <a:custGeom>
            <a:avLst/>
            <a:gdLst/>
            <a:ahLst/>
            <a:cxnLst/>
            <a:rect l="l" t="t" r="r" b="b"/>
            <a:pathLst>
              <a:path w="7643" h="9777" extrusionOk="0">
                <a:moveTo>
                  <a:pt x="3895" y="0"/>
                </a:moveTo>
                <a:lnTo>
                  <a:pt x="1" y="2292"/>
                </a:lnTo>
                <a:lnTo>
                  <a:pt x="1" y="9776"/>
                </a:lnTo>
                <a:lnTo>
                  <a:pt x="7643" y="9776"/>
                </a:lnTo>
                <a:lnTo>
                  <a:pt x="7643" y="2292"/>
                </a:lnTo>
                <a:close/>
                <a:moveTo>
                  <a:pt x="3128" y="7062"/>
                </a:moveTo>
                <a:lnTo>
                  <a:pt x="1496" y="7062"/>
                </a:lnTo>
                <a:lnTo>
                  <a:pt x="1496" y="5773"/>
                </a:lnTo>
                <a:lnTo>
                  <a:pt x="3128" y="5773"/>
                </a:lnTo>
                <a:close/>
                <a:moveTo>
                  <a:pt x="3128" y="4642"/>
                </a:moveTo>
                <a:lnTo>
                  <a:pt x="1496" y="4642"/>
                </a:lnTo>
                <a:lnTo>
                  <a:pt x="1496" y="3354"/>
                </a:lnTo>
                <a:lnTo>
                  <a:pt x="3128" y="3354"/>
                </a:lnTo>
                <a:close/>
                <a:moveTo>
                  <a:pt x="6138" y="7062"/>
                </a:moveTo>
                <a:lnTo>
                  <a:pt x="4505" y="7062"/>
                </a:lnTo>
                <a:lnTo>
                  <a:pt x="4505" y="5773"/>
                </a:lnTo>
                <a:lnTo>
                  <a:pt x="6138" y="5773"/>
                </a:lnTo>
                <a:close/>
                <a:moveTo>
                  <a:pt x="6138" y="4642"/>
                </a:moveTo>
                <a:lnTo>
                  <a:pt x="4505" y="4642"/>
                </a:lnTo>
                <a:lnTo>
                  <a:pt x="4505" y="3354"/>
                </a:lnTo>
                <a:lnTo>
                  <a:pt x="6138" y="3354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76"/>
          <p:cNvSpPr/>
          <p:nvPr/>
        </p:nvSpPr>
        <p:spPr>
          <a:xfrm>
            <a:off x="6015956" y="3087278"/>
            <a:ext cx="535374" cy="1139922"/>
          </a:xfrm>
          <a:custGeom>
            <a:avLst/>
            <a:gdLst/>
            <a:ahLst/>
            <a:cxnLst/>
            <a:rect l="l" t="t" r="r" b="b"/>
            <a:pathLst>
              <a:path w="9659" h="20566" extrusionOk="0">
                <a:moveTo>
                  <a:pt x="1" y="0"/>
                </a:moveTo>
                <a:lnTo>
                  <a:pt x="1" y="20566"/>
                </a:lnTo>
                <a:lnTo>
                  <a:pt x="9659" y="20566"/>
                </a:lnTo>
                <a:lnTo>
                  <a:pt x="9659" y="3118"/>
                </a:lnTo>
                <a:close/>
                <a:moveTo>
                  <a:pt x="2774" y="18205"/>
                </a:moveTo>
                <a:lnTo>
                  <a:pt x="1545" y="18205"/>
                </a:lnTo>
                <a:lnTo>
                  <a:pt x="1545" y="17536"/>
                </a:lnTo>
                <a:lnTo>
                  <a:pt x="2774" y="17536"/>
                </a:lnTo>
                <a:close/>
                <a:moveTo>
                  <a:pt x="2774" y="15038"/>
                </a:moveTo>
                <a:lnTo>
                  <a:pt x="1545" y="15038"/>
                </a:lnTo>
                <a:lnTo>
                  <a:pt x="1545" y="14360"/>
                </a:lnTo>
                <a:lnTo>
                  <a:pt x="2774" y="14360"/>
                </a:lnTo>
                <a:close/>
                <a:moveTo>
                  <a:pt x="2774" y="11862"/>
                </a:moveTo>
                <a:lnTo>
                  <a:pt x="1545" y="11862"/>
                </a:lnTo>
                <a:lnTo>
                  <a:pt x="1545" y="11203"/>
                </a:lnTo>
                <a:lnTo>
                  <a:pt x="2774" y="11203"/>
                </a:lnTo>
                <a:close/>
                <a:moveTo>
                  <a:pt x="2774" y="8695"/>
                </a:moveTo>
                <a:lnTo>
                  <a:pt x="1545" y="8695"/>
                </a:lnTo>
                <a:lnTo>
                  <a:pt x="1545" y="8016"/>
                </a:lnTo>
                <a:lnTo>
                  <a:pt x="2774" y="8016"/>
                </a:lnTo>
                <a:close/>
                <a:moveTo>
                  <a:pt x="2774" y="5518"/>
                </a:moveTo>
                <a:lnTo>
                  <a:pt x="1545" y="5518"/>
                </a:lnTo>
                <a:lnTo>
                  <a:pt x="1545" y="4849"/>
                </a:lnTo>
                <a:lnTo>
                  <a:pt x="2774" y="4849"/>
                </a:lnTo>
                <a:close/>
                <a:moveTo>
                  <a:pt x="5498" y="18205"/>
                </a:moveTo>
                <a:lnTo>
                  <a:pt x="4259" y="18205"/>
                </a:lnTo>
                <a:lnTo>
                  <a:pt x="4259" y="17536"/>
                </a:lnTo>
                <a:lnTo>
                  <a:pt x="5498" y="17536"/>
                </a:lnTo>
                <a:close/>
                <a:moveTo>
                  <a:pt x="5498" y="15038"/>
                </a:moveTo>
                <a:lnTo>
                  <a:pt x="4259" y="15038"/>
                </a:lnTo>
                <a:lnTo>
                  <a:pt x="4259" y="14360"/>
                </a:lnTo>
                <a:lnTo>
                  <a:pt x="5498" y="14360"/>
                </a:lnTo>
                <a:close/>
                <a:moveTo>
                  <a:pt x="5498" y="11862"/>
                </a:moveTo>
                <a:lnTo>
                  <a:pt x="4259" y="11862"/>
                </a:lnTo>
                <a:lnTo>
                  <a:pt x="4259" y="11203"/>
                </a:lnTo>
                <a:lnTo>
                  <a:pt x="5498" y="11203"/>
                </a:lnTo>
                <a:close/>
                <a:moveTo>
                  <a:pt x="5498" y="8695"/>
                </a:moveTo>
                <a:lnTo>
                  <a:pt x="4259" y="8695"/>
                </a:lnTo>
                <a:lnTo>
                  <a:pt x="4259" y="8016"/>
                </a:lnTo>
                <a:lnTo>
                  <a:pt x="5498" y="8016"/>
                </a:lnTo>
                <a:close/>
                <a:moveTo>
                  <a:pt x="5498" y="5518"/>
                </a:moveTo>
                <a:lnTo>
                  <a:pt x="4259" y="5518"/>
                </a:lnTo>
                <a:lnTo>
                  <a:pt x="4259" y="4849"/>
                </a:lnTo>
                <a:lnTo>
                  <a:pt x="5498" y="4849"/>
                </a:lnTo>
                <a:close/>
                <a:moveTo>
                  <a:pt x="8124" y="18205"/>
                </a:moveTo>
                <a:lnTo>
                  <a:pt x="6885" y="18205"/>
                </a:lnTo>
                <a:lnTo>
                  <a:pt x="6885" y="17536"/>
                </a:lnTo>
                <a:lnTo>
                  <a:pt x="8124" y="17536"/>
                </a:lnTo>
                <a:close/>
                <a:moveTo>
                  <a:pt x="8124" y="15038"/>
                </a:moveTo>
                <a:lnTo>
                  <a:pt x="6885" y="15038"/>
                </a:lnTo>
                <a:lnTo>
                  <a:pt x="6885" y="14360"/>
                </a:lnTo>
                <a:lnTo>
                  <a:pt x="8124" y="14360"/>
                </a:lnTo>
                <a:close/>
                <a:moveTo>
                  <a:pt x="8124" y="11862"/>
                </a:moveTo>
                <a:lnTo>
                  <a:pt x="6885" y="11862"/>
                </a:lnTo>
                <a:lnTo>
                  <a:pt x="6885" y="11203"/>
                </a:lnTo>
                <a:lnTo>
                  <a:pt x="8124" y="11203"/>
                </a:lnTo>
                <a:close/>
                <a:moveTo>
                  <a:pt x="8124" y="8695"/>
                </a:moveTo>
                <a:lnTo>
                  <a:pt x="6885" y="8695"/>
                </a:lnTo>
                <a:lnTo>
                  <a:pt x="6885" y="8016"/>
                </a:lnTo>
                <a:lnTo>
                  <a:pt x="8124" y="8016"/>
                </a:lnTo>
                <a:close/>
                <a:moveTo>
                  <a:pt x="8124" y="5518"/>
                </a:moveTo>
                <a:lnTo>
                  <a:pt x="6885" y="5518"/>
                </a:lnTo>
                <a:lnTo>
                  <a:pt x="6885" y="4849"/>
                </a:lnTo>
                <a:lnTo>
                  <a:pt x="8124" y="484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76"/>
          <p:cNvSpPr/>
          <p:nvPr/>
        </p:nvSpPr>
        <p:spPr>
          <a:xfrm>
            <a:off x="6772612" y="3092710"/>
            <a:ext cx="495078" cy="1134490"/>
          </a:xfrm>
          <a:custGeom>
            <a:avLst/>
            <a:gdLst/>
            <a:ahLst/>
            <a:cxnLst/>
            <a:rect l="l" t="t" r="r" b="b"/>
            <a:pathLst>
              <a:path w="8932" h="20468" extrusionOk="0">
                <a:moveTo>
                  <a:pt x="1" y="1"/>
                </a:moveTo>
                <a:lnTo>
                  <a:pt x="1" y="20468"/>
                </a:lnTo>
                <a:lnTo>
                  <a:pt x="8931" y="20468"/>
                </a:lnTo>
                <a:lnTo>
                  <a:pt x="8931" y="1"/>
                </a:lnTo>
                <a:close/>
                <a:moveTo>
                  <a:pt x="7958" y="16937"/>
                </a:moveTo>
                <a:lnTo>
                  <a:pt x="955" y="16937"/>
                </a:lnTo>
                <a:lnTo>
                  <a:pt x="955" y="16475"/>
                </a:lnTo>
                <a:lnTo>
                  <a:pt x="7958" y="16475"/>
                </a:lnTo>
                <a:close/>
                <a:moveTo>
                  <a:pt x="7958" y="14498"/>
                </a:moveTo>
                <a:lnTo>
                  <a:pt x="955" y="14498"/>
                </a:lnTo>
                <a:lnTo>
                  <a:pt x="955" y="14045"/>
                </a:lnTo>
                <a:lnTo>
                  <a:pt x="7958" y="14045"/>
                </a:lnTo>
                <a:close/>
                <a:moveTo>
                  <a:pt x="7958" y="12069"/>
                </a:moveTo>
                <a:lnTo>
                  <a:pt x="955" y="12069"/>
                </a:lnTo>
                <a:lnTo>
                  <a:pt x="955" y="11616"/>
                </a:lnTo>
                <a:lnTo>
                  <a:pt x="7958" y="11616"/>
                </a:lnTo>
                <a:close/>
                <a:moveTo>
                  <a:pt x="7958" y="9639"/>
                </a:moveTo>
                <a:lnTo>
                  <a:pt x="955" y="9639"/>
                </a:lnTo>
                <a:lnTo>
                  <a:pt x="955" y="9187"/>
                </a:lnTo>
                <a:lnTo>
                  <a:pt x="7958" y="9187"/>
                </a:lnTo>
                <a:close/>
                <a:moveTo>
                  <a:pt x="7958" y="7210"/>
                </a:moveTo>
                <a:lnTo>
                  <a:pt x="955" y="7210"/>
                </a:lnTo>
                <a:lnTo>
                  <a:pt x="955" y="6748"/>
                </a:lnTo>
                <a:lnTo>
                  <a:pt x="7958" y="6748"/>
                </a:lnTo>
                <a:close/>
                <a:moveTo>
                  <a:pt x="7958" y="4771"/>
                </a:moveTo>
                <a:lnTo>
                  <a:pt x="955" y="4771"/>
                </a:lnTo>
                <a:lnTo>
                  <a:pt x="955" y="4318"/>
                </a:lnTo>
                <a:lnTo>
                  <a:pt x="7958" y="4318"/>
                </a:lnTo>
                <a:close/>
                <a:moveTo>
                  <a:pt x="7958" y="2341"/>
                </a:moveTo>
                <a:lnTo>
                  <a:pt x="955" y="2341"/>
                </a:lnTo>
                <a:lnTo>
                  <a:pt x="955" y="1889"/>
                </a:lnTo>
                <a:lnTo>
                  <a:pt x="7958" y="188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76"/>
          <p:cNvSpPr/>
          <p:nvPr/>
        </p:nvSpPr>
        <p:spPr>
          <a:xfrm>
            <a:off x="4377209" y="3313478"/>
            <a:ext cx="419808" cy="913722"/>
          </a:xfrm>
          <a:custGeom>
            <a:avLst/>
            <a:gdLst/>
            <a:ahLst/>
            <a:cxnLst/>
            <a:rect l="l" t="t" r="r" b="b"/>
            <a:pathLst>
              <a:path w="7574" h="16485" extrusionOk="0">
                <a:moveTo>
                  <a:pt x="5902" y="1624"/>
                </a:moveTo>
                <a:lnTo>
                  <a:pt x="5902" y="1"/>
                </a:lnTo>
                <a:lnTo>
                  <a:pt x="1663" y="1"/>
                </a:lnTo>
                <a:lnTo>
                  <a:pt x="1663" y="1624"/>
                </a:lnTo>
                <a:lnTo>
                  <a:pt x="1" y="1624"/>
                </a:lnTo>
                <a:lnTo>
                  <a:pt x="1" y="16485"/>
                </a:lnTo>
                <a:lnTo>
                  <a:pt x="7574" y="16485"/>
                </a:lnTo>
                <a:lnTo>
                  <a:pt x="7574" y="1624"/>
                </a:lnTo>
                <a:close/>
                <a:moveTo>
                  <a:pt x="2706" y="14931"/>
                </a:moveTo>
                <a:lnTo>
                  <a:pt x="1014" y="14931"/>
                </a:lnTo>
                <a:lnTo>
                  <a:pt x="1014" y="14282"/>
                </a:lnTo>
                <a:lnTo>
                  <a:pt x="2715" y="14282"/>
                </a:lnTo>
                <a:close/>
                <a:moveTo>
                  <a:pt x="2706" y="12649"/>
                </a:moveTo>
                <a:lnTo>
                  <a:pt x="1014" y="12649"/>
                </a:lnTo>
                <a:lnTo>
                  <a:pt x="1014" y="12000"/>
                </a:lnTo>
                <a:lnTo>
                  <a:pt x="2715" y="12000"/>
                </a:lnTo>
                <a:close/>
                <a:moveTo>
                  <a:pt x="2706" y="10367"/>
                </a:moveTo>
                <a:lnTo>
                  <a:pt x="1014" y="10367"/>
                </a:lnTo>
                <a:lnTo>
                  <a:pt x="1014" y="9718"/>
                </a:lnTo>
                <a:lnTo>
                  <a:pt x="2715" y="9718"/>
                </a:lnTo>
                <a:close/>
                <a:moveTo>
                  <a:pt x="2706" y="8076"/>
                </a:moveTo>
                <a:lnTo>
                  <a:pt x="1014" y="8076"/>
                </a:lnTo>
                <a:lnTo>
                  <a:pt x="1014" y="7427"/>
                </a:lnTo>
                <a:lnTo>
                  <a:pt x="2715" y="7427"/>
                </a:lnTo>
                <a:close/>
                <a:moveTo>
                  <a:pt x="2706" y="5794"/>
                </a:moveTo>
                <a:lnTo>
                  <a:pt x="1014" y="5794"/>
                </a:lnTo>
                <a:lnTo>
                  <a:pt x="1014" y="5145"/>
                </a:lnTo>
                <a:lnTo>
                  <a:pt x="2715" y="5145"/>
                </a:lnTo>
                <a:close/>
                <a:moveTo>
                  <a:pt x="2706" y="3512"/>
                </a:moveTo>
                <a:lnTo>
                  <a:pt x="1014" y="3512"/>
                </a:lnTo>
                <a:lnTo>
                  <a:pt x="1014" y="2863"/>
                </a:lnTo>
                <a:lnTo>
                  <a:pt x="2715" y="2863"/>
                </a:lnTo>
                <a:close/>
                <a:moveTo>
                  <a:pt x="3905" y="14980"/>
                </a:moveTo>
                <a:lnTo>
                  <a:pt x="3660" y="14980"/>
                </a:lnTo>
                <a:lnTo>
                  <a:pt x="3660" y="2745"/>
                </a:lnTo>
                <a:lnTo>
                  <a:pt x="3905" y="2745"/>
                </a:lnTo>
                <a:close/>
                <a:moveTo>
                  <a:pt x="6561" y="14931"/>
                </a:moveTo>
                <a:lnTo>
                  <a:pt x="4859" y="14931"/>
                </a:lnTo>
                <a:lnTo>
                  <a:pt x="4859" y="14282"/>
                </a:lnTo>
                <a:lnTo>
                  <a:pt x="6561" y="14282"/>
                </a:lnTo>
                <a:close/>
                <a:moveTo>
                  <a:pt x="6561" y="12649"/>
                </a:moveTo>
                <a:lnTo>
                  <a:pt x="4859" y="12649"/>
                </a:lnTo>
                <a:lnTo>
                  <a:pt x="4859" y="12000"/>
                </a:lnTo>
                <a:lnTo>
                  <a:pt x="6561" y="12000"/>
                </a:lnTo>
                <a:close/>
                <a:moveTo>
                  <a:pt x="6561" y="10367"/>
                </a:moveTo>
                <a:lnTo>
                  <a:pt x="4859" y="10367"/>
                </a:lnTo>
                <a:lnTo>
                  <a:pt x="4859" y="9718"/>
                </a:lnTo>
                <a:lnTo>
                  <a:pt x="6561" y="9718"/>
                </a:lnTo>
                <a:close/>
                <a:moveTo>
                  <a:pt x="6561" y="8076"/>
                </a:moveTo>
                <a:lnTo>
                  <a:pt x="4859" y="8076"/>
                </a:lnTo>
                <a:lnTo>
                  <a:pt x="4859" y="7427"/>
                </a:lnTo>
                <a:lnTo>
                  <a:pt x="6561" y="7427"/>
                </a:lnTo>
                <a:close/>
                <a:moveTo>
                  <a:pt x="6561" y="5794"/>
                </a:moveTo>
                <a:lnTo>
                  <a:pt x="4859" y="5794"/>
                </a:lnTo>
                <a:lnTo>
                  <a:pt x="4859" y="5145"/>
                </a:lnTo>
                <a:lnTo>
                  <a:pt x="6561" y="5145"/>
                </a:lnTo>
                <a:close/>
                <a:moveTo>
                  <a:pt x="6561" y="3512"/>
                </a:moveTo>
                <a:lnTo>
                  <a:pt x="4859" y="3512"/>
                </a:lnTo>
                <a:lnTo>
                  <a:pt x="4859" y="2863"/>
                </a:lnTo>
                <a:lnTo>
                  <a:pt x="6561" y="2863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76"/>
          <p:cNvSpPr/>
          <p:nvPr/>
        </p:nvSpPr>
        <p:spPr>
          <a:xfrm>
            <a:off x="5361787" y="2858307"/>
            <a:ext cx="532658" cy="1368893"/>
          </a:xfrm>
          <a:custGeom>
            <a:avLst/>
            <a:gdLst/>
            <a:ahLst/>
            <a:cxnLst/>
            <a:rect l="l" t="t" r="r" b="b"/>
            <a:pathLst>
              <a:path w="9610" h="24697" extrusionOk="0">
                <a:moveTo>
                  <a:pt x="7809" y="4465"/>
                </a:moveTo>
                <a:lnTo>
                  <a:pt x="7809" y="1397"/>
                </a:lnTo>
                <a:lnTo>
                  <a:pt x="6580" y="1397"/>
                </a:lnTo>
                <a:lnTo>
                  <a:pt x="6580" y="0"/>
                </a:lnTo>
                <a:lnTo>
                  <a:pt x="3049" y="0"/>
                </a:lnTo>
                <a:lnTo>
                  <a:pt x="3049" y="1397"/>
                </a:lnTo>
                <a:lnTo>
                  <a:pt x="1820" y="1397"/>
                </a:lnTo>
                <a:lnTo>
                  <a:pt x="1820" y="4465"/>
                </a:lnTo>
                <a:lnTo>
                  <a:pt x="0" y="4465"/>
                </a:lnTo>
                <a:lnTo>
                  <a:pt x="0" y="24697"/>
                </a:lnTo>
                <a:lnTo>
                  <a:pt x="9609" y="24697"/>
                </a:lnTo>
                <a:lnTo>
                  <a:pt x="9609" y="4465"/>
                </a:lnTo>
                <a:close/>
                <a:moveTo>
                  <a:pt x="2941" y="23211"/>
                </a:moveTo>
                <a:lnTo>
                  <a:pt x="1721" y="23211"/>
                </a:lnTo>
                <a:lnTo>
                  <a:pt x="1721" y="21992"/>
                </a:lnTo>
                <a:lnTo>
                  <a:pt x="2941" y="21992"/>
                </a:lnTo>
                <a:close/>
                <a:moveTo>
                  <a:pt x="2941" y="20536"/>
                </a:moveTo>
                <a:lnTo>
                  <a:pt x="1721" y="20536"/>
                </a:lnTo>
                <a:lnTo>
                  <a:pt x="1721" y="19317"/>
                </a:lnTo>
                <a:lnTo>
                  <a:pt x="2941" y="19317"/>
                </a:lnTo>
                <a:close/>
                <a:moveTo>
                  <a:pt x="2941" y="17861"/>
                </a:moveTo>
                <a:lnTo>
                  <a:pt x="1721" y="17861"/>
                </a:lnTo>
                <a:lnTo>
                  <a:pt x="1721" y="16641"/>
                </a:lnTo>
                <a:lnTo>
                  <a:pt x="2941" y="16641"/>
                </a:lnTo>
                <a:close/>
                <a:moveTo>
                  <a:pt x="2941" y="15186"/>
                </a:moveTo>
                <a:lnTo>
                  <a:pt x="1721" y="15186"/>
                </a:lnTo>
                <a:lnTo>
                  <a:pt x="1721" y="13976"/>
                </a:lnTo>
                <a:lnTo>
                  <a:pt x="2941" y="13976"/>
                </a:lnTo>
                <a:close/>
                <a:moveTo>
                  <a:pt x="2941" y="12520"/>
                </a:moveTo>
                <a:lnTo>
                  <a:pt x="1721" y="12520"/>
                </a:lnTo>
                <a:lnTo>
                  <a:pt x="1721" y="11301"/>
                </a:lnTo>
                <a:lnTo>
                  <a:pt x="2941" y="11301"/>
                </a:lnTo>
                <a:close/>
                <a:moveTo>
                  <a:pt x="2941" y="9845"/>
                </a:moveTo>
                <a:lnTo>
                  <a:pt x="1721" y="9845"/>
                </a:lnTo>
                <a:lnTo>
                  <a:pt x="1721" y="8626"/>
                </a:lnTo>
                <a:lnTo>
                  <a:pt x="2941" y="8626"/>
                </a:lnTo>
                <a:close/>
                <a:moveTo>
                  <a:pt x="2941" y="7170"/>
                </a:moveTo>
                <a:lnTo>
                  <a:pt x="1721" y="7170"/>
                </a:lnTo>
                <a:lnTo>
                  <a:pt x="1721" y="5951"/>
                </a:lnTo>
                <a:lnTo>
                  <a:pt x="2941" y="5951"/>
                </a:lnTo>
                <a:close/>
                <a:moveTo>
                  <a:pt x="5419" y="23211"/>
                </a:moveTo>
                <a:lnTo>
                  <a:pt x="4210" y="23211"/>
                </a:lnTo>
                <a:lnTo>
                  <a:pt x="4210" y="21992"/>
                </a:lnTo>
                <a:lnTo>
                  <a:pt x="5419" y="21992"/>
                </a:lnTo>
                <a:close/>
                <a:moveTo>
                  <a:pt x="5419" y="20536"/>
                </a:moveTo>
                <a:lnTo>
                  <a:pt x="4210" y="20536"/>
                </a:lnTo>
                <a:lnTo>
                  <a:pt x="4210" y="19317"/>
                </a:lnTo>
                <a:lnTo>
                  <a:pt x="5419" y="19317"/>
                </a:lnTo>
                <a:close/>
                <a:moveTo>
                  <a:pt x="5419" y="17861"/>
                </a:moveTo>
                <a:lnTo>
                  <a:pt x="4210" y="17861"/>
                </a:lnTo>
                <a:lnTo>
                  <a:pt x="4210" y="16641"/>
                </a:lnTo>
                <a:lnTo>
                  <a:pt x="5419" y="16641"/>
                </a:lnTo>
                <a:close/>
                <a:moveTo>
                  <a:pt x="5419" y="15186"/>
                </a:moveTo>
                <a:lnTo>
                  <a:pt x="4210" y="15186"/>
                </a:lnTo>
                <a:lnTo>
                  <a:pt x="4210" y="13976"/>
                </a:lnTo>
                <a:lnTo>
                  <a:pt x="5419" y="13976"/>
                </a:lnTo>
                <a:close/>
                <a:moveTo>
                  <a:pt x="5419" y="12520"/>
                </a:moveTo>
                <a:lnTo>
                  <a:pt x="4210" y="12520"/>
                </a:lnTo>
                <a:lnTo>
                  <a:pt x="4210" y="11301"/>
                </a:lnTo>
                <a:lnTo>
                  <a:pt x="5419" y="11301"/>
                </a:lnTo>
                <a:close/>
                <a:moveTo>
                  <a:pt x="5419" y="9845"/>
                </a:moveTo>
                <a:lnTo>
                  <a:pt x="4210" y="9845"/>
                </a:lnTo>
                <a:lnTo>
                  <a:pt x="4210" y="8626"/>
                </a:lnTo>
                <a:lnTo>
                  <a:pt x="5419" y="8626"/>
                </a:lnTo>
                <a:close/>
                <a:moveTo>
                  <a:pt x="5419" y="7170"/>
                </a:moveTo>
                <a:lnTo>
                  <a:pt x="4210" y="7170"/>
                </a:lnTo>
                <a:lnTo>
                  <a:pt x="4210" y="5951"/>
                </a:lnTo>
                <a:lnTo>
                  <a:pt x="5419" y="5951"/>
                </a:lnTo>
                <a:close/>
                <a:moveTo>
                  <a:pt x="7908" y="23211"/>
                </a:moveTo>
                <a:lnTo>
                  <a:pt x="6688" y="23211"/>
                </a:lnTo>
                <a:lnTo>
                  <a:pt x="6688" y="21992"/>
                </a:lnTo>
                <a:lnTo>
                  <a:pt x="7908" y="21992"/>
                </a:lnTo>
                <a:close/>
                <a:moveTo>
                  <a:pt x="7908" y="20536"/>
                </a:moveTo>
                <a:lnTo>
                  <a:pt x="6688" y="20536"/>
                </a:lnTo>
                <a:lnTo>
                  <a:pt x="6688" y="19317"/>
                </a:lnTo>
                <a:lnTo>
                  <a:pt x="7908" y="19317"/>
                </a:lnTo>
                <a:close/>
                <a:moveTo>
                  <a:pt x="7908" y="17861"/>
                </a:moveTo>
                <a:lnTo>
                  <a:pt x="6688" y="17861"/>
                </a:lnTo>
                <a:lnTo>
                  <a:pt x="6688" y="16641"/>
                </a:lnTo>
                <a:lnTo>
                  <a:pt x="7908" y="16641"/>
                </a:lnTo>
                <a:close/>
                <a:moveTo>
                  <a:pt x="7908" y="15186"/>
                </a:moveTo>
                <a:lnTo>
                  <a:pt x="6688" y="15186"/>
                </a:lnTo>
                <a:lnTo>
                  <a:pt x="6688" y="13976"/>
                </a:lnTo>
                <a:lnTo>
                  <a:pt x="7908" y="13976"/>
                </a:lnTo>
                <a:close/>
                <a:moveTo>
                  <a:pt x="7908" y="12520"/>
                </a:moveTo>
                <a:lnTo>
                  <a:pt x="6688" y="12520"/>
                </a:lnTo>
                <a:lnTo>
                  <a:pt x="6688" y="11301"/>
                </a:lnTo>
                <a:lnTo>
                  <a:pt x="7908" y="11301"/>
                </a:lnTo>
                <a:close/>
                <a:moveTo>
                  <a:pt x="7908" y="9845"/>
                </a:moveTo>
                <a:lnTo>
                  <a:pt x="6688" y="9845"/>
                </a:lnTo>
                <a:lnTo>
                  <a:pt x="6688" y="8626"/>
                </a:lnTo>
                <a:lnTo>
                  <a:pt x="7908" y="8626"/>
                </a:lnTo>
                <a:close/>
                <a:moveTo>
                  <a:pt x="7908" y="7170"/>
                </a:moveTo>
                <a:lnTo>
                  <a:pt x="6688" y="7170"/>
                </a:lnTo>
                <a:lnTo>
                  <a:pt x="6688" y="5951"/>
                </a:lnTo>
                <a:lnTo>
                  <a:pt x="7908" y="595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76"/>
          <p:cNvSpPr/>
          <p:nvPr/>
        </p:nvSpPr>
        <p:spPr>
          <a:xfrm>
            <a:off x="3819542" y="3046372"/>
            <a:ext cx="500510" cy="1180827"/>
          </a:xfrm>
          <a:custGeom>
            <a:avLst/>
            <a:gdLst/>
            <a:ahLst/>
            <a:cxnLst/>
            <a:rect l="l" t="t" r="r" b="b"/>
            <a:pathLst>
              <a:path w="9030" h="21304" extrusionOk="0">
                <a:moveTo>
                  <a:pt x="0" y="0"/>
                </a:moveTo>
                <a:lnTo>
                  <a:pt x="0" y="21303"/>
                </a:lnTo>
                <a:lnTo>
                  <a:pt x="9029" y="21303"/>
                </a:lnTo>
                <a:lnTo>
                  <a:pt x="9029" y="0"/>
                </a:lnTo>
                <a:close/>
                <a:moveTo>
                  <a:pt x="7279" y="18058"/>
                </a:moveTo>
                <a:lnTo>
                  <a:pt x="1751" y="18058"/>
                </a:lnTo>
                <a:lnTo>
                  <a:pt x="1751" y="17487"/>
                </a:lnTo>
                <a:lnTo>
                  <a:pt x="7279" y="17487"/>
                </a:lnTo>
                <a:close/>
                <a:moveTo>
                  <a:pt x="7279" y="15432"/>
                </a:moveTo>
                <a:lnTo>
                  <a:pt x="1751" y="15432"/>
                </a:lnTo>
                <a:lnTo>
                  <a:pt x="1751" y="14851"/>
                </a:lnTo>
                <a:lnTo>
                  <a:pt x="7279" y="14851"/>
                </a:lnTo>
                <a:close/>
                <a:moveTo>
                  <a:pt x="7279" y="12796"/>
                </a:moveTo>
                <a:lnTo>
                  <a:pt x="1751" y="12796"/>
                </a:lnTo>
                <a:lnTo>
                  <a:pt x="1751" y="12215"/>
                </a:lnTo>
                <a:lnTo>
                  <a:pt x="7279" y="12215"/>
                </a:lnTo>
                <a:close/>
                <a:moveTo>
                  <a:pt x="7279" y="10160"/>
                </a:moveTo>
                <a:lnTo>
                  <a:pt x="1751" y="10160"/>
                </a:lnTo>
                <a:lnTo>
                  <a:pt x="1751" y="9589"/>
                </a:lnTo>
                <a:lnTo>
                  <a:pt x="7279" y="9589"/>
                </a:lnTo>
                <a:close/>
                <a:moveTo>
                  <a:pt x="7279" y="7534"/>
                </a:moveTo>
                <a:lnTo>
                  <a:pt x="1751" y="7534"/>
                </a:lnTo>
                <a:lnTo>
                  <a:pt x="1751" y="6954"/>
                </a:lnTo>
                <a:lnTo>
                  <a:pt x="7279" y="6954"/>
                </a:lnTo>
                <a:close/>
                <a:moveTo>
                  <a:pt x="7279" y="4898"/>
                </a:moveTo>
                <a:lnTo>
                  <a:pt x="1751" y="4898"/>
                </a:lnTo>
                <a:lnTo>
                  <a:pt x="1751" y="4318"/>
                </a:lnTo>
                <a:lnTo>
                  <a:pt x="7279" y="4318"/>
                </a:lnTo>
                <a:close/>
                <a:moveTo>
                  <a:pt x="7279" y="2262"/>
                </a:moveTo>
                <a:lnTo>
                  <a:pt x="1751" y="2262"/>
                </a:lnTo>
                <a:lnTo>
                  <a:pt x="1751" y="1692"/>
                </a:lnTo>
                <a:lnTo>
                  <a:pt x="7279" y="169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76"/>
          <p:cNvSpPr/>
          <p:nvPr/>
        </p:nvSpPr>
        <p:spPr>
          <a:xfrm>
            <a:off x="1903421" y="2778444"/>
            <a:ext cx="650850" cy="1448571"/>
          </a:xfrm>
          <a:custGeom>
            <a:avLst/>
            <a:gdLst/>
            <a:ahLst/>
            <a:cxnLst/>
            <a:rect l="l" t="t" r="r" b="b"/>
            <a:pathLst>
              <a:path w="17606" h="39185" extrusionOk="0">
                <a:moveTo>
                  <a:pt x="15078" y="2499"/>
                </a:moveTo>
                <a:lnTo>
                  <a:pt x="15078" y="1"/>
                </a:lnTo>
                <a:lnTo>
                  <a:pt x="2528" y="1"/>
                </a:lnTo>
                <a:lnTo>
                  <a:pt x="2528" y="2499"/>
                </a:lnTo>
                <a:lnTo>
                  <a:pt x="1" y="2499"/>
                </a:lnTo>
                <a:lnTo>
                  <a:pt x="1" y="39184"/>
                </a:lnTo>
                <a:lnTo>
                  <a:pt x="17606" y="39184"/>
                </a:lnTo>
                <a:lnTo>
                  <a:pt x="17606" y="2499"/>
                </a:lnTo>
                <a:close/>
                <a:moveTo>
                  <a:pt x="5292" y="35427"/>
                </a:moveTo>
                <a:lnTo>
                  <a:pt x="3305" y="35427"/>
                </a:lnTo>
                <a:lnTo>
                  <a:pt x="3305" y="33431"/>
                </a:lnTo>
                <a:lnTo>
                  <a:pt x="5292" y="33431"/>
                </a:lnTo>
                <a:close/>
                <a:moveTo>
                  <a:pt x="5292" y="31159"/>
                </a:moveTo>
                <a:lnTo>
                  <a:pt x="3305" y="31159"/>
                </a:lnTo>
                <a:lnTo>
                  <a:pt x="3305" y="29172"/>
                </a:lnTo>
                <a:lnTo>
                  <a:pt x="5292" y="29172"/>
                </a:lnTo>
                <a:close/>
                <a:moveTo>
                  <a:pt x="5292" y="26900"/>
                </a:moveTo>
                <a:lnTo>
                  <a:pt x="3305" y="26900"/>
                </a:lnTo>
                <a:lnTo>
                  <a:pt x="3305" y="24913"/>
                </a:lnTo>
                <a:lnTo>
                  <a:pt x="5292" y="24913"/>
                </a:lnTo>
                <a:close/>
                <a:moveTo>
                  <a:pt x="5292" y="22641"/>
                </a:moveTo>
                <a:lnTo>
                  <a:pt x="3305" y="22641"/>
                </a:lnTo>
                <a:lnTo>
                  <a:pt x="3305" y="20655"/>
                </a:lnTo>
                <a:lnTo>
                  <a:pt x="5292" y="20655"/>
                </a:lnTo>
                <a:close/>
                <a:moveTo>
                  <a:pt x="5292" y="18383"/>
                </a:moveTo>
                <a:lnTo>
                  <a:pt x="3305" y="18383"/>
                </a:lnTo>
                <a:lnTo>
                  <a:pt x="3305" y="16386"/>
                </a:lnTo>
                <a:lnTo>
                  <a:pt x="5292" y="16386"/>
                </a:lnTo>
                <a:close/>
                <a:moveTo>
                  <a:pt x="5292" y="14114"/>
                </a:moveTo>
                <a:lnTo>
                  <a:pt x="3305" y="14114"/>
                </a:lnTo>
                <a:lnTo>
                  <a:pt x="3305" y="12128"/>
                </a:lnTo>
                <a:lnTo>
                  <a:pt x="5292" y="12128"/>
                </a:lnTo>
                <a:close/>
                <a:moveTo>
                  <a:pt x="5292" y="9856"/>
                </a:moveTo>
                <a:lnTo>
                  <a:pt x="3305" y="9856"/>
                </a:lnTo>
                <a:lnTo>
                  <a:pt x="3305" y="7869"/>
                </a:lnTo>
                <a:lnTo>
                  <a:pt x="5292" y="7869"/>
                </a:lnTo>
                <a:close/>
                <a:moveTo>
                  <a:pt x="9797" y="35427"/>
                </a:moveTo>
                <a:lnTo>
                  <a:pt x="7810" y="35427"/>
                </a:lnTo>
                <a:lnTo>
                  <a:pt x="7810" y="33431"/>
                </a:lnTo>
                <a:lnTo>
                  <a:pt x="9797" y="33431"/>
                </a:lnTo>
                <a:close/>
                <a:moveTo>
                  <a:pt x="9797" y="31169"/>
                </a:moveTo>
                <a:lnTo>
                  <a:pt x="7810" y="31169"/>
                </a:lnTo>
                <a:lnTo>
                  <a:pt x="7810" y="29172"/>
                </a:lnTo>
                <a:lnTo>
                  <a:pt x="9797" y="29172"/>
                </a:lnTo>
                <a:close/>
                <a:moveTo>
                  <a:pt x="9797" y="26900"/>
                </a:moveTo>
                <a:lnTo>
                  <a:pt x="7810" y="26900"/>
                </a:lnTo>
                <a:lnTo>
                  <a:pt x="7810" y="24913"/>
                </a:lnTo>
                <a:lnTo>
                  <a:pt x="9797" y="24913"/>
                </a:lnTo>
                <a:close/>
                <a:moveTo>
                  <a:pt x="9797" y="22641"/>
                </a:moveTo>
                <a:lnTo>
                  <a:pt x="7810" y="22641"/>
                </a:lnTo>
                <a:lnTo>
                  <a:pt x="7810" y="20655"/>
                </a:lnTo>
                <a:lnTo>
                  <a:pt x="9797" y="20655"/>
                </a:lnTo>
                <a:close/>
                <a:moveTo>
                  <a:pt x="9797" y="18383"/>
                </a:moveTo>
                <a:lnTo>
                  <a:pt x="7810" y="18383"/>
                </a:lnTo>
                <a:lnTo>
                  <a:pt x="7810" y="16386"/>
                </a:lnTo>
                <a:lnTo>
                  <a:pt x="9797" y="16386"/>
                </a:lnTo>
                <a:close/>
                <a:moveTo>
                  <a:pt x="9797" y="14114"/>
                </a:moveTo>
                <a:lnTo>
                  <a:pt x="7810" y="14114"/>
                </a:lnTo>
                <a:lnTo>
                  <a:pt x="7810" y="12128"/>
                </a:lnTo>
                <a:lnTo>
                  <a:pt x="9797" y="12128"/>
                </a:lnTo>
                <a:close/>
                <a:moveTo>
                  <a:pt x="9797" y="9856"/>
                </a:moveTo>
                <a:lnTo>
                  <a:pt x="7810" y="9856"/>
                </a:lnTo>
                <a:lnTo>
                  <a:pt x="7810" y="7869"/>
                </a:lnTo>
                <a:lnTo>
                  <a:pt x="9797" y="7869"/>
                </a:lnTo>
                <a:close/>
                <a:moveTo>
                  <a:pt x="14301" y="35427"/>
                </a:moveTo>
                <a:lnTo>
                  <a:pt x="12314" y="35427"/>
                </a:lnTo>
                <a:lnTo>
                  <a:pt x="12314" y="33431"/>
                </a:lnTo>
                <a:lnTo>
                  <a:pt x="14301" y="33431"/>
                </a:lnTo>
                <a:close/>
                <a:moveTo>
                  <a:pt x="14301" y="31169"/>
                </a:moveTo>
                <a:lnTo>
                  <a:pt x="12314" y="31169"/>
                </a:lnTo>
                <a:lnTo>
                  <a:pt x="12314" y="29172"/>
                </a:lnTo>
                <a:lnTo>
                  <a:pt x="14301" y="29172"/>
                </a:lnTo>
                <a:close/>
                <a:moveTo>
                  <a:pt x="14301" y="26900"/>
                </a:moveTo>
                <a:lnTo>
                  <a:pt x="12314" y="26900"/>
                </a:lnTo>
                <a:lnTo>
                  <a:pt x="12314" y="24913"/>
                </a:lnTo>
                <a:lnTo>
                  <a:pt x="14301" y="24913"/>
                </a:lnTo>
                <a:close/>
                <a:moveTo>
                  <a:pt x="14301" y="22641"/>
                </a:moveTo>
                <a:lnTo>
                  <a:pt x="12314" y="22641"/>
                </a:lnTo>
                <a:lnTo>
                  <a:pt x="12314" y="20655"/>
                </a:lnTo>
                <a:lnTo>
                  <a:pt x="14301" y="20655"/>
                </a:lnTo>
                <a:close/>
                <a:moveTo>
                  <a:pt x="14301" y="18383"/>
                </a:moveTo>
                <a:lnTo>
                  <a:pt x="12314" y="18383"/>
                </a:lnTo>
                <a:lnTo>
                  <a:pt x="12314" y="16386"/>
                </a:lnTo>
                <a:lnTo>
                  <a:pt x="14301" y="16386"/>
                </a:lnTo>
                <a:close/>
                <a:moveTo>
                  <a:pt x="14301" y="14124"/>
                </a:moveTo>
                <a:lnTo>
                  <a:pt x="12314" y="14124"/>
                </a:lnTo>
                <a:lnTo>
                  <a:pt x="12314" y="12128"/>
                </a:lnTo>
                <a:lnTo>
                  <a:pt x="14301" y="12128"/>
                </a:lnTo>
                <a:close/>
                <a:moveTo>
                  <a:pt x="14301" y="9856"/>
                </a:moveTo>
                <a:lnTo>
                  <a:pt x="12314" y="9856"/>
                </a:lnTo>
                <a:lnTo>
                  <a:pt x="12314" y="7869"/>
                </a:lnTo>
                <a:lnTo>
                  <a:pt x="14301" y="786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76"/>
          <p:cNvSpPr/>
          <p:nvPr/>
        </p:nvSpPr>
        <p:spPr>
          <a:xfrm>
            <a:off x="3167870" y="2598116"/>
            <a:ext cx="525419" cy="1628899"/>
          </a:xfrm>
          <a:custGeom>
            <a:avLst/>
            <a:gdLst/>
            <a:ahLst/>
            <a:cxnLst/>
            <a:rect l="l" t="t" r="r" b="b"/>
            <a:pathLst>
              <a:path w="14213" h="44063" extrusionOk="0">
                <a:moveTo>
                  <a:pt x="11104" y="2921"/>
                </a:moveTo>
                <a:lnTo>
                  <a:pt x="11104" y="0"/>
                </a:lnTo>
                <a:lnTo>
                  <a:pt x="3098" y="0"/>
                </a:lnTo>
                <a:lnTo>
                  <a:pt x="3098" y="2921"/>
                </a:lnTo>
                <a:lnTo>
                  <a:pt x="0" y="2921"/>
                </a:lnTo>
                <a:lnTo>
                  <a:pt x="0" y="44062"/>
                </a:lnTo>
                <a:lnTo>
                  <a:pt x="14212" y="44062"/>
                </a:lnTo>
                <a:lnTo>
                  <a:pt x="14212" y="2921"/>
                </a:lnTo>
                <a:close/>
                <a:moveTo>
                  <a:pt x="3452" y="41033"/>
                </a:moveTo>
                <a:lnTo>
                  <a:pt x="1594" y="41033"/>
                </a:lnTo>
                <a:lnTo>
                  <a:pt x="1594" y="39391"/>
                </a:lnTo>
                <a:lnTo>
                  <a:pt x="3462" y="39391"/>
                </a:lnTo>
                <a:close/>
                <a:moveTo>
                  <a:pt x="3452" y="36332"/>
                </a:moveTo>
                <a:lnTo>
                  <a:pt x="1594" y="36332"/>
                </a:lnTo>
                <a:lnTo>
                  <a:pt x="1594" y="34689"/>
                </a:lnTo>
                <a:lnTo>
                  <a:pt x="3462" y="34689"/>
                </a:lnTo>
                <a:close/>
                <a:moveTo>
                  <a:pt x="3452" y="31631"/>
                </a:moveTo>
                <a:lnTo>
                  <a:pt x="1594" y="31631"/>
                </a:lnTo>
                <a:lnTo>
                  <a:pt x="1594" y="29988"/>
                </a:lnTo>
                <a:lnTo>
                  <a:pt x="3462" y="29988"/>
                </a:lnTo>
                <a:close/>
                <a:moveTo>
                  <a:pt x="3452" y="26929"/>
                </a:moveTo>
                <a:lnTo>
                  <a:pt x="1594" y="26929"/>
                </a:lnTo>
                <a:lnTo>
                  <a:pt x="1594" y="25297"/>
                </a:lnTo>
                <a:lnTo>
                  <a:pt x="3462" y="25297"/>
                </a:lnTo>
                <a:close/>
                <a:moveTo>
                  <a:pt x="3452" y="22228"/>
                </a:moveTo>
                <a:lnTo>
                  <a:pt x="1594" y="22228"/>
                </a:lnTo>
                <a:lnTo>
                  <a:pt x="1594" y="20586"/>
                </a:lnTo>
                <a:lnTo>
                  <a:pt x="3462" y="20586"/>
                </a:lnTo>
                <a:close/>
                <a:moveTo>
                  <a:pt x="3452" y="17527"/>
                </a:moveTo>
                <a:lnTo>
                  <a:pt x="1594" y="17527"/>
                </a:lnTo>
                <a:lnTo>
                  <a:pt x="1594" y="15884"/>
                </a:lnTo>
                <a:lnTo>
                  <a:pt x="3462" y="15884"/>
                </a:lnTo>
                <a:close/>
                <a:moveTo>
                  <a:pt x="3452" y="12826"/>
                </a:moveTo>
                <a:lnTo>
                  <a:pt x="1594" y="12826"/>
                </a:lnTo>
                <a:lnTo>
                  <a:pt x="1594" y="11183"/>
                </a:lnTo>
                <a:lnTo>
                  <a:pt x="3462" y="11183"/>
                </a:lnTo>
                <a:close/>
                <a:moveTo>
                  <a:pt x="3452" y="8124"/>
                </a:moveTo>
                <a:lnTo>
                  <a:pt x="1594" y="8124"/>
                </a:lnTo>
                <a:lnTo>
                  <a:pt x="1594" y="6482"/>
                </a:lnTo>
                <a:lnTo>
                  <a:pt x="3462" y="6482"/>
                </a:lnTo>
                <a:close/>
                <a:moveTo>
                  <a:pt x="6482" y="41033"/>
                </a:moveTo>
                <a:lnTo>
                  <a:pt x="4613" y="41033"/>
                </a:lnTo>
                <a:lnTo>
                  <a:pt x="4613" y="39391"/>
                </a:lnTo>
                <a:lnTo>
                  <a:pt x="6482" y="39391"/>
                </a:lnTo>
                <a:close/>
                <a:moveTo>
                  <a:pt x="6482" y="36332"/>
                </a:moveTo>
                <a:lnTo>
                  <a:pt x="4613" y="36332"/>
                </a:lnTo>
                <a:lnTo>
                  <a:pt x="4613" y="34689"/>
                </a:lnTo>
                <a:lnTo>
                  <a:pt x="6482" y="34689"/>
                </a:lnTo>
                <a:close/>
                <a:moveTo>
                  <a:pt x="6482" y="31631"/>
                </a:moveTo>
                <a:lnTo>
                  <a:pt x="4613" y="31631"/>
                </a:lnTo>
                <a:lnTo>
                  <a:pt x="4613" y="29988"/>
                </a:lnTo>
                <a:lnTo>
                  <a:pt x="6482" y="29988"/>
                </a:lnTo>
                <a:close/>
                <a:moveTo>
                  <a:pt x="6482" y="26929"/>
                </a:moveTo>
                <a:lnTo>
                  <a:pt x="4613" y="26929"/>
                </a:lnTo>
                <a:lnTo>
                  <a:pt x="4613" y="25297"/>
                </a:lnTo>
                <a:lnTo>
                  <a:pt x="6482" y="25297"/>
                </a:lnTo>
                <a:close/>
                <a:moveTo>
                  <a:pt x="6482" y="22228"/>
                </a:moveTo>
                <a:lnTo>
                  <a:pt x="4613" y="22228"/>
                </a:lnTo>
                <a:lnTo>
                  <a:pt x="4613" y="20586"/>
                </a:lnTo>
                <a:lnTo>
                  <a:pt x="6482" y="20586"/>
                </a:lnTo>
                <a:close/>
                <a:moveTo>
                  <a:pt x="6482" y="17527"/>
                </a:moveTo>
                <a:lnTo>
                  <a:pt x="4613" y="17527"/>
                </a:lnTo>
                <a:lnTo>
                  <a:pt x="4613" y="15884"/>
                </a:lnTo>
                <a:lnTo>
                  <a:pt x="6482" y="15884"/>
                </a:lnTo>
                <a:close/>
                <a:moveTo>
                  <a:pt x="6482" y="12826"/>
                </a:moveTo>
                <a:lnTo>
                  <a:pt x="4613" y="12826"/>
                </a:lnTo>
                <a:lnTo>
                  <a:pt x="4613" y="11183"/>
                </a:lnTo>
                <a:lnTo>
                  <a:pt x="6482" y="11183"/>
                </a:lnTo>
                <a:close/>
                <a:moveTo>
                  <a:pt x="6482" y="8124"/>
                </a:moveTo>
                <a:lnTo>
                  <a:pt x="4613" y="8124"/>
                </a:lnTo>
                <a:lnTo>
                  <a:pt x="4613" y="6482"/>
                </a:lnTo>
                <a:lnTo>
                  <a:pt x="6482" y="6482"/>
                </a:lnTo>
                <a:close/>
                <a:moveTo>
                  <a:pt x="9590" y="41033"/>
                </a:moveTo>
                <a:lnTo>
                  <a:pt x="7721" y="41033"/>
                </a:lnTo>
                <a:lnTo>
                  <a:pt x="7721" y="39391"/>
                </a:lnTo>
                <a:lnTo>
                  <a:pt x="9590" y="39391"/>
                </a:lnTo>
                <a:close/>
                <a:moveTo>
                  <a:pt x="9590" y="36332"/>
                </a:moveTo>
                <a:lnTo>
                  <a:pt x="7721" y="36332"/>
                </a:lnTo>
                <a:lnTo>
                  <a:pt x="7721" y="34689"/>
                </a:lnTo>
                <a:lnTo>
                  <a:pt x="9590" y="34689"/>
                </a:lnTo>
                <a:close/>
                <a:moveTo>
                  <a:pt x="9590" y="31631"/>
                </a:moveTo>
                <a:lnTo>
                  <a:pt x="7721" y="31631"/>
                </a:lnTo>
                <a:lnTo>
                  <a:pt x="7721" y="29988"/>
                </a:lnTo>
                <a:lnTo>
                  <a:pt x="9590" y="29988"/>
                </a:lnTo>
                <a:close/>
                <a:moveTo>
                  <a:pt x="9590" y="26929"/>
                </a:moveTo>
                <a:lnTo>
                  <a:pt x="7721" y="26929"/>
                </a:lnTo>
                <a:lnTo>
                  <a:pt x="7721" y="25297"/>
                </a:lnTo>
                <a:lnTo>
                  <a:pt x="9590" y="25297"/>
                </a:lnTo>
                <a:close/>
                <a:moveTo>
                  <a:pt x="9590" y="22228"/>
                </a:moveTo>
                <a:lnTo>
                  <a:pt x="7721" y="22228"/>
                </a:lnTo>
                <a:lnTo>
                  <a:pt x="7721" y="20586"/>
                </a:lnTo>
                <a:lnTo>
                  <a:pt x="9590" y="20586"/>
                </a:lnTo>
                <a:close/>
                <a:moveTo>
                  <a:pt x="9590" y="17527"/>
                </a:moveTo>
                <a:lnTo>
                  <a:pt x="7721" y="17527"/>
                </a:lnTo>
                <a:lnTo>
                  <a:pt x="7721" y="15884"/>
                </a:lnTo>
                <a:lnTo>
                  <a:pt x="9590" y="15884"/>
                </a:lnTo>
                <a:close/>
                <a:moveTo>
                  <a:pt x="9590" y="12826"/>
                </a:moveTo>
                <a:lnTo>
                  <a:pt x="7721" y="12826"/>
                </a:lnTo>
                <a:lnTo>
                  <a:pt x="7721" y="11183"/>
                </a:lnTo>
                <a:lnTo>
                  <a:pt x="9590" y="11183"/>
                </a:lnTo>
                <a:close/>
                <a:moveTo>
                  <a:pt x="9590" y="8124"/>
                </a:moveTo>
                <a:lnTo>
                  <a:pt x="7721" y="8124"/>
                </a:lnTo>
                <a:lnTo>
                  <a:pt x="7721" y="6482"/>
                </a:lnTo>
                <a:lnTo>
                  <a:pt x="9590" y="6482"/>
                </a:lnTo>
                <a:close/>
                <a:moveTo>
                  <a:pt x="12609" y="41033"/>
                </a:moveTo>
                <a:lnTo>
                  <a:pt x="10750" y="41033"/>
                </a:lnTo>
                <a:lnTo>
                  <a:pt x="10750" y="39391"/>
                </a:lnTo>
                <a:lnTo>
                  <a:pt x="12609" y="39391"/>
                </a:lnTo>
                <a:close/>
                <a:moveTo>
                  <a:pt x="12609" y="36332"/>
                </a:moveTo>
                <a:lnTo>
                  <a:pt x="10750" y="36332"/>
                </a:lnTo>
                <a:lnTo>
                  <a:pt x="10750" y="34689"/>
                </a:lnTo>
                <a:lnTo>
                  <a:pt x="12609" y="34689"/>
                </a:lnTo>
                <a:close/>
                <a:moveTo>
                  <a:pt x="12609" y="31631"/>
                </a:moveTo>
                <a:lnTo>
                  <a:pt x="10750" y="31631"/>
                </a:lnTo>
                <a:lnTo>
                  <a:pt x="10750" y="29988"/>
                </a:lnTo>
                <a:lnTo>
                  <a:pt x="12609" y="29988"/>
                </a:lnTo>
                <a:close/>
                <a:moveTo>
                  <a:pt x="12609" y="26929"/>
                </a:moveTo>
                <a:lnTo>
                  <a:pt x="10750" y="26929"/>
                </a:lnTo>
                <a:lnTo>
                  <a:pt x="10750" y="25297"/>
                </a:lnTo>
                <a:lnTo>
                  <a:pt x="12609" y="25297"/>
                </a:lnTo>
                <a:close/>
                <a:moveTo>
                  <a:pt x="12609" y="22228"/>
                </a:moveTo>
                <a:lnTo>
                  <a:pt x="10750" y="22228"/>
                </a:lnTo>
                <a:lnTo>
                  <a:pt x="10750" y="20586"/>
                </a:lnTo>
                <a:lnTo>
                  <a:pt x="12609" y="20586"/>
                </a:lnTo>
                <a:close/>
                <a:moveTo>
                  <a:pt x="12609" y="17527"/>
                </a:moveTo>
                <a:lnTo>
                  <a:pt x="10750" y="17527"/>
                </a:lnTo>
                <a:lnTo>
                  <a:pt x="10750" y="15884"/>
                </a:lnTo>
                <a:lnTo>
                  <a:pt x="12609" y="15884"/>
                </a:lnTo>
                <a:close/>
                <a:moveTo>
                  <a:pt x="12609" y="12826"/>
                </a:moveTo>
                <a:lnTo>
                  <a:pt x="10750" y="12826"/>
                </a:lnTo>
                <a:lnTo>
                  <a:pt x="10750" y="11183"/>
                </a:lnTo>
                <a:lnTo>
                  <a:pt x="12609" y="11183"/>
                </a:lnTo>
                <a:close/>
                <a:moveTo>
                  <a:pt x="12609" y="8124"/>
                </a:moveTo>
                <a:lnTo>
                  <a:pt x="10750" y="8124"/>
                </a:lnTo>
                <a:lnTo>
                  <a:pt x="10750" y="6482"/>
                </a:lnTo>
                <a:lnTo>
                  <a:pt x="12609" y="64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76"/>
          <p:cNvSpPr/>
          <p:nvPr/>
        </p:nvSpPr>
        <p:spPr>
          <a:xfrm>
            <a:off x="1459277" y="2956258"/>
            <a:ext cx="394887" cy="1270758"/>
          </a:xfrm>
          <a:custGeom>
            <a:avLst/>
            <a:gdLst/>
            <a:ahLst/>
            <a:cxnLst/>
            <a:rect l="l" t="t" r="r" b="b"/>
            <a:pathLst>
              <a:path w="10682" h="34375" extrusionOk="0">
                <a:moveTo>
                  <a:pt x="0" y="0"/>
                </a:moveTo>
                <a:lnTo>
                  <a:pt x="0" y="34374"/>
                </a:lnTo>
                <a:lnTo>
                  <a:pt x="10681" y="34374"/>
                </a:lnTo>
                <a:lnTo>
                  <a:pt x="10681" y="0"/>
                </a:lnTo>
                <a:close/>
                <a:moveTo>
                  <a:pt x="8458" y="32240"/>
                </a:moveTo>
                <a:lnTo>
                  <a:pt x="2223" y="32240"/>
                </a:lnTo>
                <a:lnTo>
                  <a:pt x="2223" y="31139"/>
                </a:lnTo>
                <a:lnTo>
                  <a:pt x="8458" y="31139"/>
                </a:lnTo>
                <a:close/>
                <a:moveTo>
                  <a:pt x="8458" y="28857"/>
                </a:moveTo>
                <a:lnTo>
                  <a:pt x="2223" y="28857"/>
                </a:lnTo>
                <a:lnTo>
                  <a:pt x="2223" y="27755"/>
                </a:lnTo>
                <a:lnTo>
                  <a:pt x="8458" y="27755"/>
                </a:lnTo>
                <a:close/>
                <a:moveTo>
                  <a:pt x="8458" y="25473"/>
                </a:moveTo>
                <a:lnTo>
                  <a:pt x="2223" y="25473"/>
                </a:lnTo>
                <a:lnTo>
                  <a:pt x="2223" y="24372"/>
                </a:lnTo>
                <a:lnTo>
                  <a:pt x="8458" y="24372"/>
                </a:lnTo>
                <a:close/>
                <a:moveTo>
                  <a:pt x="8458" y="22100"/>
                </a:moveTo>
                <a:lnTo>
                  <a:pt x="2223" y="22100"/>
                </a:lnTo>
                <a:lnTo>
                  <a:pt x="2223" y="20989"/>
                </a:lnTo>
                <a:lnTo>
                  <a:pt x="8458" y="20989"/>
                </a:lnTo>
                <a:close/>
                <a:moveTo>
                  <a:pt x="8458" y="18717"/>
                </a:moveTo>
                <a:lnTo>
                  <a:pt x="2223" y="18717"/>
                </a:lnTo>
                <a:lnTo>
                  <a:pt x="2223" y="17605"/>
                </a:lnTo>
                <a:lnTo>
                  <a:pt x="8458" y="17605"/>
                </a:lnTo>
                <a:close/>
                <a:moveTo>
                  <a:pt x="8458" y="15333"/>
                </a:moveTo>
                <a:lnTo>
                  <a:pt x="2223" y="15333"/>
                </a:lnTo>
                <a:lnTo>
                  <a:pt x="2223" y="14232"/>
                </a:lnTo>
                <a:lnTo>
                  <a:pt x="8458" y="14232"/>
                </a:lnTo>
                <a:close/>
                <a:moveTo>
                  <a:pt x="8458" y="11950"/>
                </a:moveTo>
                <a:lnTo>
                  <a:pt x="2223" y="11950"/>
                </a:lnTo>
                <a:lnTo>
                  <a:pt x="2223" y="10848"/>
                </a:lnTo>
                <a:lnTo>
                  <a:pt x="8458" y="10848"/>
                </a:lnTo>
                <a:close/>
                <a:moveTo>
                  <a:pt x="8458" y="8567"/>
                </a:moveTo>
                <a:lnTo>
                  <a:pt x="2223" y="8567"/>
                </a:lnTo>
                <a:lnTo>
                  <a:pt x="2223" y="7465"/>
                </a:lnTo>
                <a:lnTo>
                  <a:pt x="8458" y="7465"/>
                </a:lnTo>
                <a:close/>
                <a:moveTo>
                  <a:pt x="8458" y="5193"/>
                </a:moveTo>
                <a:lnTo>
                  <a:pt x="2223" y="5193"/>
                </a:lnTo>
                <a:lnTo>
                  <a:pt x="2223" y="4082"/>
                </a:lnTo>
                <a:lnTo>
                  <a:pt x="8458" y="4082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76"/>
          <p:cNvSpPr/>
          <p:nvPr/>
        </p:nvSpPr>
        <p:spPr>
          <a:xfrm>
            <a:off x="919158" y="2167998"/>
            <a:ext cx="490854" cy="2059016"/>
          </a:xfrm>
          <a:custGeom>
            <a:avLst/>
            <a:gdLst/>
            <a:ahLst/>
            <a:cxnLst/>
            <a:rect l="l" t="t" r="r" b="b"/>
            <a:pathLst>
              <a:path w="13278" h="55698" extrusionOk="0">
                <a:moveTo>
                  <a:pt x="10425" y="19228"/>
                </a:moveTo>
                <a:lnTo>
                  <a:pt x="10425" y="12737"/>
                </a:lnTo>
                <a:lnTo>
                  <a:pt x="9009" y="12737"/>
                </a:lnTo>
                <a:lnTo>
                  <a:pt x="9009" y="7406"/>
                </a:lnTo>
                <a:lnTo>
                  <a:pt x="6885" y="7406"/>
                </a:lnTo>
                <a:lnTo>
                  <a:pt x="6885" y="0"/>
                </a:lnTo>
                <a:lnTo>
                  <a:pt x="6403" y="0"/>
                </a:lnTo>
                <a:lnTo>
                  <a:pt x="6403" y="7406"/>
                </a:lnTo>
                <a:lnTo>
                  <a:pt x="4269" y="7406"/>
                </a:lnTo>
                <a:lnTo>
                  <a:pt x="4269" y="12737"/>
                </a:lnTo>
                <a:lnTo>
                  <a:pt x="2852" y="12737"/>
                </a:lnTo>
                <a:lnTo>
                  <a:pt x="2852" y="19228"/>
                </a:lnTo>
                <a:lnTo>
                  <a:pt x="0" y="19228"/>
                </a:lnTo>
                <a:lnTo>
                  <a:pt x="0" y="55697"/>
                </a:lnTo>
                <a:lnTo>
                  <a:pt x="13278" y="55697"/>
                </a:lnTo>
                <a:lnTo>
                  <a:pt x="13278" y="19228"/>
                </a:lnTo>
                <a:close/>
                <a:moveTo>
                  <a:pt x="5823" y="9265"/>
                </a:moveTo>
                <a:lnTo>
                  <a:pt x="7445" y="9265"/>
                </a:lnTo>
                <a:lnTo>
                  <a:pt x="7445" y="11183"/>
                </a:lnTo>
                <a:lnTo>
                  <a:pt x="5823" y="11183"/>
                </a:lnTo>
                <a:close/>
                <a:moveTo>
                  <a:pt x="4278" y="50455"/>
                </a:moveTo>
                <a:lnTo>
                  <a:pt x="2646" y="50455"/>
                </a:lnTo>
                <a:lnTo>
                  <a:pt x="2646" y="48537"/>
                </a:lnTo>
                <a:lnTo>
                  <a:pt x="4278" y="48537"/>
                </a:lnTo>
                <a:close/>
                <a:moveTo>
                  <a:pt x="4278" y="46000"/>
                </a:moveTo>
                <a:lnTo>
                  <a:pt x="2646" y="46000"/>
                </a:lnTo>
                <a:lnTo>
                  <a:pt x="2646" y="44082"/>
                </a:lnTo>
                <a:lnTo>
                  <a:pt x="4278" y="44082"/>
                </a:lnTo>
                <a:close/>
                <a:moveTo>
                  <a:pt x="4278" y="41554"/>
                </a:moveTo>
                <a:lnTo>
                  <a:pt x="2646" y="41554"/>
                </a:lnTo>
                <a:lnTo>
                  <a:pt x="2646" y="39636"/>
                </a:lnTo>
                <a:lnTo>
                  <a:pt x="4278" y="39636"/>
                </a:lnTo>
                <a:close/>
                <a:moveTo>
                  <a:pt x="4278" y="37099"/>
                </a:moveTo>
                <a:lnTo>
                  <a:pt x="2646" y="37099"/>
                </a:lnTo>
                <a:lnTo>
                  <a:pt x="2646" y="35191"/>
                </a:lnTo>
                <a:lnTo>
                  <a:pt x="4278" y="35191"/>
                </a:lnTo>
                <a:close/>
                <a:moveTo>
                  <a:pt x="4278" y="32653"/>
                </a:moveTo>
                <a:lnTo>
                  <a:pt x="2646" y="32653"/>
                </a:lnTo>
                <a:lnTo>
                  <a:pt x="2646" y="30735"/>
                </a:lnTo>
                <a:lnTo>
                  <a:pt x="4278" y="30735"/>
                </a:lnTo>
                <a:close/>
                <a:moveTo>
                  <a:pt x="4278" y="28198"/>
                </a:moveTo>
                <a:lnTo>
                  <a:pt x="2646" y="28198"/>
                </a:lnTo>
                <a:lnTo>
                  <a:pt x="2646" y="26290"/>
                </a:lnTo>
                <a:lnTo>
                  <a:pt x="4278" y="26290"/>
                </a:lnTo>
                <a:close/>
                <a:moveTo>
                  <a:pt x="4278" y="23752"/>
                </a:moveTo>
                <a:lnTo>
                  <a:pt x="2646" y="23752"/>
                </a:lnTo>
                <a:lnTo>
                  <a:pt x="2646" y="21835"/>
                </a:lnTo>
                <a:lnTo>
                  <a:pt x="4278" y="21835"/>
                </a:lnTo>
                <a:close/>
                <a:moveTo>
                  <a:pt x="5960" y="17222"/>
                </a:moveTo>
                <a:lnTo>
                  <a:pt x="4337" y="17222"/>
                </a:lnTo>
                <a:lnTo>
                  <a:pt x="4337" y="15304"/>
                </a:lnTo>
                <a:lnTo>
                  <a:pt x="5960" y="15304"/>
                </a:lnTo>
                <a:close/>
                <a:moveTo>
                  <a:pt x="6885" y="51763"/>
                </a:moveTo>
                <a:lnTo>
                  <a:pt x="6393" y="51763"/>
                </a:lnTo>
                <a:lnTo>
                  <a:pt x="6393" y="20782"/>
                </a:lnTo>
                <a:lnTo>
                  <a:pt x="6885" y="20782"/>
                </a:lnTo>
                <a:close/>
                <a:moveTo>
                  <a:pt x="8940" y="17222"/>
                </a:moveTo>
                <a:lnTo>
                  <a:pt x="7318" y="17222"/>
                </a:lnTo>
                <a:lnTo>
                  <a:pt x="7318" y="15304"/>
                </a:lnTo>
                <a:lnTo>
                  <a:pt x="8940" y="15304"/>
                </a:lnTo>
                <a:close/>
                <a:moveTo>
                  <a:pt x="10632" y="50455"/>
                </a:moveTo>
                <a:lnTo>
                  <a:pt x="8999" y="50455"/>
                </a:lnTo>
                <a:lnTo>
                  <a:pt x="8999" y="48537"/>
                </a:lnTo>
                <a:lnTo>
                  <a:pt x="10632" y="48537"/>
                </a:lnTo>
                <a:close/>
                <a:moveTo>
                  <a:pt x="10632" y="46000"/>
                </a:moveTo>
                <a:lnTo>
                  <a:pt x="8999" y="46000"/>
                </a:lnTo>
                <a:lnTo>
                  <a:pt x="8999" y="44082"/>
                </a:lnTo>
                <a:lnTo>
                  <a:pt x="10632" y="44082"/>
                </a:lnTo>
                <a:close/>
                <a:moveTo>
                  <a:pt x="10632" y="41554"/>
                </a:moveTo>
                <a:lnTo>
                  <a:pt x="8999" y="41554"/>
                </a:lnTo>
                <a:lnTo>
                  <a:pt x="8999" y="39636"/>
                </a:lnTo>
                <a:lnTo>
                  <a:pt x="10632" y="39636"/>
                </a:lnTo>
                <a:close/>
                <a:moveTo>
                  <a:pt x="10632" y="37099"/>
                </a:moveTo>
                <a:lnTo>
                  <a:pt x="8999" y="37099"/>
                </a:lnTo>
                <a:lnTo>
                  <a:pt x="8999" y="35191"/>
                </a:lnTo>
                <a:lnTo>
                  <a:pt x="10632" y="35191"/>
                </a:lnTo>
                <a:close/>
                <a:moveTo>
                  <a:pt x="10632" y="32653"/>
                </a:moveTo>
                <a:lnTo>
                  <a:pt x="8999" y="32653"/>
                </a:lnTo>
                <a:lnTo>
                  <a:pt x="8999" y="30735"/>
                </a:lnTo>
                <a:lnTo>
                  <a:pt x="10632" y="30735"/>
                </a:lnTo>
                <a:close/>
                <a:moveTo>
                  <a:pt x="10632" y="28198"/>
                </a:moveTo>
                <a:lnTo>
                  <a:pt x="8999" y="28198"/>
                </a:lnTo>
                <a:lnTo>
                  <a:pt x="8999" y="26290"/>
                </a:lnTo>
                <a:lnTo>
                  <a:pt x="10632" y="26290"/>
                </a:lnTo>
                <a:close/>
                <a:moveTo>
                  <a:pt x="10632" y="23752"/>
                </a:moveTo>
                <a:lnTo>
                  <a:pt x="8999" y="23752"/>
                </a:lnTo>
                <a:lnTo>
                  <a:pt x="8999" y="21835"/>
                </a:lnTo>
                <a:lnTo>
                  <a:pt x="10632" y="21835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76"/>
          <p:cNvSpPr/>
          <p:nvPr/>
        </p:nvSpPr>
        <p:spPr>
          <a:xfrm>
            <a:off x="2629458" y="2699185"/>
            <a:ext cx="463240" cy="1527830"/>
          </a:xfrm>
          <a:custGeom>
            <a:avLst/>
            <a:gdLst/>
            <a:ahLst/>
            <a:cxnLst/>
            <a:rect l="l" t="t" r="r" b="b"/>
            <a:pathLst>
              <a:path w="12531" h="41329" extrusionOk="0">
                <a:moveTo>
                  <a:pt x="1" y="12531"/>
                </a:moveTo>
                <a:lnTo>
                  <a:pt x="1" y="41328"/>
                </a:lnTo>
                <a:lnTo>
                  <a:pt x="12531" y="41328"/>
                </a:lnTo>
                <a:lnTo>
                  <a:pt x="12531" y="1"/>
                </a:lnTo>
                <a:close/>
                <a:moveTo>
                  <a:pt x="10564" y="38299"/>
                </a:moveTo>
                <a:lnTo>
                  <a:pt x="1594" y="38299"/>
                </a:lnTo>
                <a:lnTo>
                  <a:pt x="1594" y="37089"/>
                </a:lnTo>
                <a:lnTo>
                  <a:pt x="10564" y="37089"/>
                </a:lnTo>
                <a:close/>
                <a:moveTo>
                  <a:pt x="10564" y="34414"/>
                </a:moveTo>
                <a:lnTo>
                  <a:pt x="1594" y="34414"/>
                </a:lnTo>
                <a:lnTo>
                  <a:pt x="1594" y="33204"/>
                </a:lnTo>
                <a:lnTo>
                  <a:pt x="10564" y="33204"/>
                </a:lnTo>
                <a:close/>
                <a:moveTo>
                  <a:pt x="10564" y="30539"/>
                </a:moveTo>
                <a:lnTo>
                  <a:pt x="1594" y="30539"/>
                </a:lnTo>
                <a:lnTo>
                  <a:pt x="1594" y="29329"/>
                </a:lnTo>
                <a:lnTo>
                  <a:pt x="10564" y="29329"/>
                </a:lnTo>
                <a:close/>
                <a:moveTo>
                  <a:pt x="10564" y="26664"/>
                </a:moveTo>
                <a:lnTo>
                  <a:pt x="1594" y="26664"/>
                </a:lnTo>
                <a:lnTo>
                  <a:pt x="1594" y="25454"/>
                </a:lnTo>
                <a:lnTo>
                  <a:pt x="10564" y="25454"/>
                </a:lnTo>
                <a:close/>
                <a:moveTo>
                  <a:pt x="10564" y="22779"/>
                </a:moveTo>
                <a:lnTo>
                  <a:pt x="1594" y="22779"/>
                </a:lnTo>
                <a:lnTo>
                  <a:pt x="1594" y="21579"/>
                </a:lnTo>
                <a:lnTo>
                  <a:pt x="10564" y="21579"/>
                </a:lnTo>
                <a:close/>
                <a:moveTo>
                  <a:pt x="10564" y="18904"/>
                </a:moveTo>
                <a:lnTo>
                  <a:pt x="1594" y="18904"/>
                </a:lnTo>
                <a:lnTo>
                  <a:pt x="1594" y="17694"/>
                </a:lnTo>
                <a:lnTo>
                  <a:pt x="10564" y="17694"/>
                </a:lnTo>
                <a:close/>
                <a:moveTo>
                  <a:pt x="10564" y="15029"/>
                </a:moveTo>
                <a:lnTo>
                  <a:pt x="1594" y="15029"/>
                </a:lnTo>
                <a:lnTo>
                  <a:pt x="1594" y="13809"/>
                </a:lnTo>
                <a:lnTo>
                  <a:pt x="10564" y="13809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76"/>
          <p:cNvSpPr/>
          <p:nvPr/>
        </p:nvSpPr>
        <p:spPr>
          <a:xfrm>
            <a:off x="465787" y="2911157"/>
            <a:ext cx="398879" cy="1315858"/>
          </a:xfrm>
          <a:custGeom>
            <a:avLst/>
            <a:gdLst/>
            <a:ahLst/>
            <a:cxnLst/>
            <a:rect l="l" t="t" r="r" b="b"/>
            <a:pathLst>
              <a:path w="10790" h="35595" extrusionOk="0">
                <a:moveTo>
                  <a:pt x="0" y="10800"/>
                </a:moveTo>
                <a:lnTo>
                  <a:pt x="0" y="35594"/>
                </a:lnTo>
                <a:lnTo>
                  <a:pt x="10790" y="35594"/>
                </a:lnTo>
                <a:lnTo>
                  <a:pt x="10790" y="1"/>
                </a:lnTo>
                <a:close/>
                <a:moveTo>
                  <a:pt x="9098" y="32988"/>
                </a:moveTo>
                <a:lnTo>
                  <a:pt x="1377" y="32988"/>
                </a:lnTo>
                <a:lnTo>
                  <a:pt x="1377" y="31945"/>
                </a:lnTo>
                <a:lnTo>
                  <a:pt x="9088" y="31945"/>
                </a:lnTo>
                <a:close/>
                <a:moveTo>
                  <a:pt x="9098" y="29654"/>
                </a:moveTo>
                <a:lnTo>
                  <a:pt x="1377" y="29654"/>
                </a:lnTo>
                <a:lnTo>
                  <a:pt x="1377" y="28611"/>
                </a:lnTo>
                <a:lnTo>
                  <a:pt x="9088" y="28611"/>
                </a:lnTo>
                <a:close/>
                <a:moveTo>
                  <a:pt x="9098" y="26310"/>
                </a:moveTo>
                <a:lnTo>
                  <a:pt x="1377" y="26310"/>
                </a:lnTo>
                <a:lnTo>
                  <a:pt x="1377" y="25267"/>
                </a:lnTo>
                <a:lnTo>
                  <a:pt x="9088" y="25267"/>
                </a:lnTo>
                <a:close/>
                <a:moveTo>
                  <a:pt x="9098" y="22976"/>
                </a:moveTo>
                <a:lnTo>
                  <a:pt x="1377" y="22976"/>
                </a:lnTo>
                <a:lnTo>
                  <a:pt x="1377" y="21933"/>
                </a:lnTo>
                <a:lnTo>
                  <a:pt x="9088" y="21933"/>
                </a:lnTo>
                <a:close/>
                <a:moveTo>
                  <a:pt x="9098" y="19632"/>
                </a:moveTo>
                <a:lnTo>
                  <a:pt x="1377" y="19632"/>
                </a:lnTo>
                <a:lnTo>
                  <a:pt x="1377" y="18579"/>
                </a:lnTo>
                <a:lnTo>
                  <a:pt x="9088" y="18579"/>
                </a:lnTo>
                <a:close/>
                <a:moveTo>
                  <a:pt x="9098" y="16288"/>
                </a:moveTo>
                <a:lnTo>
                  <a:pt x="1377" y="16288"/>
                </a:lnTo>
                <a:lnTo>
                  <a:pt x="1377" y="15245"/>
                </a:lnTo>
                <a:lnTo>
                  <a:pt x="9088" y="15245"/>
                </a:lnTo>
                <a:close/>
                <a:moveTo>
                  <a:pt x="9098" y="12954"/>
                </a:moveTo>
                <a:lnTo>
                  <a:pt x="1377" y="12954"/>
                </a:lnTo>
                <a:lnTo>
                  <a:pt x="1377" y="11911"/>
                </a:lnTo>
                <a:lnTo>
                  <a:pt x="9088" y="11911"/>
                </a:lnTo>
                <a:close/>
              </a:path>
            </a:pathLst>
          </a:custGeom>
          <a:solidFill>
            <a:srgbClr val="48A6CC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76"/>
          <p:cNvSpPr/>
          <p:nvPr/>
        </p:nvSpPr>
        <p:spPr>
          <a:xfrm>
            <a:off x="7241525" y="3635313"/>
            <a:ext cx="1471747" cy="494103"/>
          </a:xfrm>
          <a:custGeom>
            <a:avLst/>
            <a:gdLst/>
            <a:ahLst/>
            <a:cxnLst/>
            <a:rect l="l" t="t" r="r" b="b"/>
            <a:pathLst>
              <a:path w="19367" h="6502" extrusionOk="0">
                <a:moveTo>
                  <a:pt x="19366" y="6492"/>
                </a:moveTo>
                <a:cubicBezTo>
                  <a:pt x="19002" y="5253"/>
                  <a:pt x="18058" y="4259"/>
                  <a:pt x="16838" y="3836"/>
                </a:cubicBezTo>
                <a:cubicBezTo>
                  <a:pt x="17419" y="2922"/>
                  <a:pt x="17153" y="1702"/>
                  <a:pt x="16239" y="1112"/>
                </a:cubicBezTo>
                <a:cubicBezTo>
                  <a:pt x="15324" y="522"/>
                  <a:pt x="14104" y="787"/>
                  <a:pt x="13514" y="1702"/>
                </a:cubicBezTo>
                <a:cubicBezTo>
                  <a:pt x="13111" y="1417"/>
                  <a:pt x="12639" y="1220"/>
                  <a:pt x="12147" y="1141"/>
                </a:cubicBezTo>
                <a:cubicBezTo>
                  <a:pt x="11095" y="0"/>
                  <a:pt x="9206" y="453"/>
                  <a:pt x="8793" y="1948"/>
                </a:cubicBezTo>
                <a:cubicBezTo>
                  <a:pt x="8656" y="1909"/>
                  <a:pt x="8518" y="1889"/>
                  <a:pt x="8380" y="1889"/>
                </a:cubicBezTo>
                <a:cubicBezTo>
                  <a:pt x="7525" y="1889"/>
                  <a:pt x="6836" y="2567"/>
                  <a:pt x="6816" y="3413"/>
                </a:cubicBezTo>
                <a:cubicBezTo>
                  <a:pt x="5872" y="3030"/>
                  <a:pt x="4800" y="3443"/>
                  <a:pt x="4338" y="4348"/>
                </a:cubicBezTo>
                <a:cubicBezTo>
                  <a:pt x="3108" y="3856"/>
                  <a:pt x="1741" y="4574"/>
                  <a:pt x="1437" y="5862"/>
                </a:cubicBezTo>
                <a:lnTo>
                  <a:pt x="1328" y="5862"/>
                </a:lnTo>
                <a:cubicBezTo>
                  <a:pt x="807" y="5862"/>
                  <a:pt x="325" y="6098"/>
                  <a:pt x="1" y="65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76"/>
          <p:cNvSpPr/>
          <p:nvPr/>
        </p:nvSpPr>
        <p:spPr>
          <a:xfrm>
            <a:off x="0" y="4074825"/>
            <a:ext cx="9144000" cy="99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9" name="Google Shape;2429;p76"/>
          <p:cNvGrpSpPr/>
          <p:nvPr/>
        </p:nvGrpSpPr>
        <p:grpSpPr>
          <a:xfrm>
            <a:off x="221400" y="3160750"/>
            <a:ext cx="2601906" cy="1443243"/>
            <a:chOff x="221400" y="3160750"/>
            <a:chExt cx="2601906" cy="1443243"/>
          </a:xfrm>
        </p:grpSpPr>
        <p:sp>
          <p:nvSpPr>
            <p:cNvPr id="2430" name="Google Shape;2430;p76"/>
            <p:cNvSpPr/>
            <p:nvPr/>
          </p:nvSpPr>
          <p:spPr>
            <a:xfrm>
              <a:off x="221400" y="3160750"/>
              <a:ext cx="2601906" cy="1443243"/>
            </a:xfrm>
            <a:custGeom>
              <a:avLst/>
              <a:gdLst/>
              <a:ahLst/>
              <a:cxnLst/>
              <a:rect l="l" t="t" r="r" b="b"/>
              <a:pathLst>
                <a:path w="41564" h="23055" extrusionOk="0">
                  <a:moveTo>
                    <a:pt x="41564" y="23055"/>
                  </a:moveTo>
                  <a:lnTo>
                    <a:pt x="22867" y="1702"/>
                  </a:lnTo>
                  <a:cubicBezTo>
                    <a:pt x="21382" y="1"/>
                    <a:pt x="19120" y="40"/>
                    <a:pt x="17664" y="1791"/>
                  </a:cubicBezTo>
                  <a:lnTo>
                    <a:pt x="0" y="230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6"/>
            <p:cNvSpPr/>
            <p:nvPr/>
          </p:nvSpPr>
          <p:spPr>
            <a:xfrm>
              <a:off x="221400" y="3164443"/>
              <a:ext cx="1554045" cy="1439550"/>
            </a:xfrm>
            <a:custGeom>
              <a:avLst/>
              <a:gdLst/>
              <a:ahLst/>
              <a:cxnLst/>
              <a:rect l="l" t="t" r="r" b="b"/>
              <a:pathLst>
                <a:path w="24825" h="22996" extrusionOk="0">
                  <a:moveTo>
                    <a:pt x="21716" y="22996"/>
                  </a:moveTo>
                  <a:cubicBezTo>
                    <a:pt x="23143" y="19888"/>
                    <a:pt x="23733" y="16357"/>
                    <a:pt x="20261" y="14823"/>
                  </a:cubicBezTo>
                  <a:cubicBezTo>
                    <a:pt x="13386" y="11784"/>
                    <a:pt x="24824" y="6954"/>
                    <a:pt x="21667" y="5214"/>
                  </a:cubicBezTo>
                  <a:cubicBezTo>
                    <a:pt x="19386" y="3955"/>
                    <a:pt x="21018" y="1978"/>
                    <a:pt x="22110" y="965"/>
                  </a:cubicBezTo>
                  <a:cubicBezTo>
                    <a:pt x="20684" y="1"/>
                    <a:pt x="18884" y="257"/>
                    <a:pt x="17664" y="1732"/>
                  </a:cubicBezTo>
                  <a:lnTo>
                    <a:pt x="0" y="22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2" name="Google Shape;2432;p76"/>
          <p:cNvGrpSpPr/>
          <p:nvPr/>
        </p:nvGrpSpPr>
        <p:grpSpPr>
          <a:xfrm>
            <a:off x="1763660" y="3163254"/>
            <a:ext cx="2601343" cy="1440739"/>
            <a:chOff x="1763660" y="3163254"/>
            <a:chExt cx="2601343" cy="1440739"/>
          </a:xfrm>
        </p:grpSpPr>
        <p:sp>
          <p:nvSpPr>
            <p:cNvPr id="2433" name="Google Shape;2433;p76"/>
            <p:cNvSpPr/>
            <p:nvPr/>
          </p:nvSpPr>
          <p:spPr>
            <a:xfrm>
              <a:off x="1763660" y="3163254"/>
              <a:ext cx="2601343" cy="1440739"/>
            </a:xfrm>
            <a:custGeom>
              <a:avLst/>
              <a:gdLst/>
              <a:ahLst/>
              <a:cxnLst/>
              <a:rect l="l" t="t" r="r" b="b"/>
              <a:pathLst>
                <a:path w="41555" h="23015" extrusionOk="0">
                  <a:moveTo>
                    <a:pt x="41554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2484" y="1279"/>
                    <a:pt x="22681" y="1456"/>
                    <a:pt x="22858" y="16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6"/>
            <p:cNvSpPr/>
            <p:nvPr/>
          </p:nvSpPr>
          <p:spPr>
            <a:xfrm>
              <a:off x="1763660" y="3163254"/>
              <a:ext cx="1607631" cy="1440739"/>
            </a:xfrm>
            <a:custGeom>
              <a:avLst/>
              <a:gdLst/>
              <a:ahLst/>
              <a:cxnLst/>
              <a:rect l="l" t="t" r="r" b="b"/>
              <a:pathLst>
                <a:path w="25681" h="23015" extrusionOk="0">
                  <a:moveTo>
                    <a:pt x="25680" y="23015"/>
                  </a:moveTo>
                  <a:lnTo>
                    <a:pt x="1" y="23015"/>
                  </a:lnTo>
                  <a:lnTo>
                    <a:pt x="17655" y="1751"/>
                  </a:lnTo>
                  <a:cubicBezTo>
                    <a:pt x="18924" y="217"/>
                    <a:pt x="20822" y="0"/>
                    <a:pt x="22267" y="1112"/>
                  </a:cubicBezTo>
                  <a:cubicBezTo>
                    <a:pt x="20920" y="2341"/>
                    <a:pt x="19366" y="4554"/>
                    <a:pt x="21648" y="7072"/>
                  </a:cubicBezTo>
                  <a:cubicBezTo>
                    <a:pt x="25130" y="10927"/>
                    <a:pt x="19976" y="14773"/>
                    <a:pt x="23684" y="16986"/>
                  </a:cubicBezTo>
                  <a:cubicBezTo>
                    <a:pt x="25198" y="17891"/>
                    <a:pt x="25651" y="20438"/>
                    <a:pt x="25680" y="23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TRÚC PHẦN MỀM</a:t>
            </a:r>
            <a:endParaRPr dirty="0"/>
          </a:p>
        </p:txBody>
      </p:sp>
      <p:grpSp>
        <p:nvGrpSpPr>
          <p:cNvPr id="2436" name="Google Shape;2436;p76"/>
          <p:cNvGrpSpPr/>
          <p:nvPr/>
        </p:nvGrpSpPr>
        <p:grpSpPr>
          <a:xfrm>
            <a:off x="0" y="4043600"/>
            <a:ext cx="9144000" cy="1176092"/>
            <a:chOff x="0" y="3510100"/>
            <a:chExt cx="9144000" cy="1176092"/>
          </a:xfrm>
        </p:grpSpPr>
        <p:sp>
          <p:nvSpPr>
            <p:cNvPr id="2437" name="Google Shape;2437;p76"/>
            <p:cNvSpPr/>
            <p:nvPr/>
          </p:nvSpPr>
          <p:spPr>
            <a:xfrm>
              <a:off x="0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6"/>
            <p:cNvSpPr/>
            <p:nvPr/>
          </p:nvSpPr>
          <p:spPr>
            <a:xfrm flipH="1">
              <a:off x="3912433" y="3510100"/>
              <a:ext cx="5231567" cy="1176092"/>
            </a:xfrm>
            <a:custGeom>
              <a:avLst/>
              <a:gdLst/>
              <a:ahLst/>
              <a:cxnLst/>
              <a:rect l="l" t="t" r="r" b="b"/>
              <a:pathLst>
                <a:path w="59563" h="15639" extrusionOk="0">
                  <a:moveTo>
                    <a:pt x="59562" y="3728"/>
                  </a:moveTo>
                  <a:lnTo>
                    <a:pt x="59562" y="15638"/>
                  </a:lnTo>
                  <a:lnTo>
                    <a:pt x="0" y="15638"/>
                  </a:lnTo>
                  <a:lnTo>
                    <a:pt x="0" y="3758"/>
                  </a:lnTo>
                  <a:cubicBezTo>
                    <a:pt x="4190" y="3099"/>
                    <a:pt x="8812" y="2794"/>
                    <a:pt x="17890" y="5725"/>
                  </a:cubicBezTo>
                  <a:cubicBezTo>
                    <a:pt x="34473" y="11095"/>
                    <a:pt x="40128" y="0"/>
                    <a:pt x="59562" y="3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76"/>
          <p:cNvGrpSpPr/>
          <p:nvPr/>
        </p:nvGrpSpPr>
        <p:grpSpPr>
          <a:xfrm>
            <a:off x="8279869" y="3378581"/>
            <a:ext cx="419368" cy="850526"/>
            <a:chOff x="3127650" y="4570800"/>
            <a:chExt cx="444575" cy="901650"/>
          </a:xfrm>
        </p:grpSpPr>
        <p:sp>
          <p:nvSpPr>
            <p:cNvPr id="2440" name="Google Shape;2440;p76"/>
            <p:cNvSpPr/>
            <p:nvPr/>
          </p:nvSpPr>
          <p:spPr>
            <a:xfrm>
              <a:off x="3127650" y="4570800"/>
              <a:ext cx="444575" cy="714550"/>
            </a:xfrm>
            <a:custGeom>
              <a:avLst/>
              <a:gdLst/>
              <a:ahLst/>
              <a:cxnLst/>
              <a:rect l="l" t="t" r="r" b="b"/>
              <a:pathLst>
                <a:path w="17783" h="28582" extrusionOk="0">
                  <a:moveTo>
                    <a:pt x="17783" y="14291"/>
                  </a:moveTo>
                  <a:cubicBezTo>
                    <a:pt x="17783" y="22188"/>
                    <a:pt x="13800" y="28581"/>
                    <a:pt x="8892" y="28581"/>
                  </a:cubicBezTo>
                  <a:cubicBezTo>
                    <a:pt x="3984" y="28581"/>
                    <a:pt x="1" y="22188"/>
                    <a:pt x="1" y="14291"/>
                  </a:cubicBezTo>
                  <a:cubicBezTo>
                    <a:pt x="1" y="6403"/>
                    <a:pt x="3984" y="0"/>
                    <a:pt x="8892" y="0"/>
                  </a:cubicBezTo>
                  <a:cubicBezTo>
                    <a:pt x="13800" y="0"/>
                    <a:pt x="17783" y="6403"/>
                    <a:pt x="17783" y="14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6"/>
            <p:cNvSpPr/>
            <p:nvPr/>
          </p:nvSpPr>
          <p:spPr>
            <a:xfrm>
              <a:off x="3194050" y="4769225"/>
              <a:ext cx="267775" cy="703225"/>
            </a:xfrm>
            <a:custGeom>
              <a:avLst/>
              <a:gdLst/>
              <a:ahLst/>
              <a:cxnLst/>
              <a:rect l="l" t="t" r="r" b="b"/>
              <a:pathLst>
                <a:path w="10711" h="28129" extrusionOk="0">
                  <a:moveTo>
                    <a:pt x="8754" y="4721"/>
                  </a:moveTo>
                  <a:lnTo>
                    <a:pt x="7318" y="6157"/>
                  </a:lnTo>
                  <a:lnTo>
                    <a:pt x="7318" y="905"/>
                  </a:lnTo>
                  <a:cubicBezTo>
                    <a:pt x="7337" y="413"/>
                    <a:pt x="6944" y="0"/>
                    <a:pt x="6452" y="0"/>
                  </a:cubicBezTo>
                  <a:cubicBezTo>
                    <a:pt x="5951" y="0"/>
                    <a:pt x="5557" y="413"/>
                    <a:pt x="5577" y="905"/>
                  </a:cubicBezTo>
                  <a:lnTo>
                    <a:pt x="5577" y="12747"/>
                  </a:lnTo>
                  <a:lnTo>
                    <a:pt x="1653" y="8822"/>
                  </a:lnTo>
                  <a:cubicBezTo>
                    <a:pt x="1328" y="8429"/>
                    <a:pt x="728" y="8399"/>
                    <a:pt x="364" y="8763"/>
                  </a:cubicBezTo>
                  <a:cubicBezTo>
                    <a:pt x="0" y="9127"/>
                    <a:pt x="30" y="9727"/>
                    <a:pt x="423" y="10052"/>
                  </a:cubicBezTo>
                  <a:lnTo>
                    <a:pt x="5587" y="15215"/>
                  </a:lnTo>
                  <a:lnTo>
                    <a:pt x="5587" y="27224"/>
                  </a:lnTo>
                  <a:cubicBezTo>
                    <a:pt x="5567" y="27716"/>
                    <a:pt x="5960" y="28129"/>
                    <a:pt x="6462" y="28129"/>
                  </a:cubicBezTo>
                  <a:cubicBezTo>
                    <a:pt x="6954" y="28129"/>
                    <a:pt x="7347" y="27716"/>
                    <a:pt x="7337" y="27224"/>
                  </a:cubicBezTo>
                  <a:lnTo>
                    <a:pt x="7337" y="8626"/>
                  </a:lnTo>
                  <a:lnTo>
                    <a:pt x="10003" y="5960"/>
                  </a:lnTo>
                  <a:cubicBezTo>
                    <a:pt x="10711" y="5134"/>
                    <a:pt x="9590" y="4023"/>
                    <a:pt x="8773" y="4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2" name="Google Shape;2442;p76"/>
          <p:cNvGrpSpPr/>
          <p:nvPr/>
        </p:nvGrpSpPr>
        <p:grpSpPr>
          <a:xfrm>
            <a:off x="6702500" y="3704100"/>
            <a:ext cx="616925" cy="804300"/>
            <a:chOff x="2454200" y="4607675"/>
            <a:chExt cx="616925" cy="804300"/>
          </a:xfrm>
        </p:grpSpPr>
        <p:sp>
          <p:nvSpPr>
            <p:cNvPr id="2443" name="Google Shape;2443;p76"/>
            <p:cNvSpPr/>
            <p:nvPr/>
          </p:nvSpPr>
          <p:spPr>
            <a:xfrm>
              <a:off x="2454200" y="4607675"/>
              <a:ext cx="616925" cy="582525"/>
            </a:xfrm>
            <a:custGeom>
              <a:avLst/>
              <a:gdLst/>
              <a:ahLst/>
              <a:cxnLst/>
              <a:rect l="l" t="t" r="r" b="b"/>
              <a:pathLst>
                <a:path w="24677" h="23301" extrusionOk="0">
                  <a:moveTo>
                    <a:pt x="24677" y="12462"/>
                  </a:moveTo>
                  <a:cubicBezTo>
                    <a:pt x="24677" y="9187"/>
                    <a:pt x="22424" y="6324"/>
                    <a:pt x="19238" y="5557"/>
                  </a:cubicBezTo>
                  <a:cubicBezTo>
                    <a:pt x="18441" y="2272"/>
                    <a:pt x="15451" y="0"/>
                    <a:pt x="12078" y="109"/>
                  </a:cubicBezTo>
                  <a:cubicBezTo>
                    <a:pt x="8704" y="207"/>
                    <a:pt x="5862" y="2666"/>
                    <a:pt x="5282" y="5990"/>
                  </a:cubicBezTo>
                  <a:cubicBezTo>
                    <a:pt x="1997" y="7111"/>
                    <a:pt x="0" y="10445"/>
                    <a:pt x="571" y="13878"/>
                  </a:cubicBezTo>
                  <a:cubicBezTo>
                    <a:pt x="1141" y="17301"/>
                    <a:pt x="4101" y="19818"/>
                    <a:pt x="7573" y="19818"/>
                  </a:cubicBezTo>
                  <a:lnTo>
                    <a:pt x="7583" y="19818"/>
                  </a:lnTo>
                  <a:cubicBezTo>
                    <a:pt x="10180" y="23300"/>
                    <a:pt x="15451" y="23172"/>
                    <a:pt x="17871" y="19563"/>
                  </a:cubicBezTo>
                  <a:cubicBezTo>
                    <a:pt x="21677" y="19396"/>
                    <a:pt x="24677" y="16268"/>
                    <a:pt x="24677" y="124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6"/>
            <p:cNvSpPr/>
            <p:nvPr/>
          </p:nvSpPr>
          <p:spPr>
            <a:xfrm>
              <a:off x="2941025" y="4748325"/>
              <a:ext cx="62975" cy="31975"/>
            </a:xfrm>
            <a:custGeom>
              <a:avLst/>
              <a:gdLst/>
              <a:ahLst/>
              <a:cxnLst/>
              <a:rect l="l" t="t" r="r" b="b"/>
              <a:pathLst>
                <a:path w="2519" h="127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9"/>
                    <a:pt x="30" y="89"/>
                    <a:pt x="40" y="138"/>
                  </a:cubicBezTo>
                  <a:cubicBezTo>
                    <a:pt x="925" y="354"/>
                    <a:pt x="1771" y="738"/>
                    <a:pt x="2519" y="1279"/>
                  </a:cubicBezTo>
                  <a:cubicBezTo>
                    <a:pt x="1771" y="689"/>
                    <a:pt x="915" y="246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6"/>
            <p:cNvSpPr/>
            <p:nvPr/>
          </p:nvSpPr>
          <p:spPr>
            <a:xfrm>
              <a:off x="2647700" y="5108275"/>
              <a:ext cx="31500" cy="29300"/>
            </a:xfrm>
            <a:custGeom>
              <a:avLst/>
              <a:gdLst/>
              <a:ahLst/>
              <a:cxnLst/>
              <a:rect l="l" t="t" r="r" b="b"/>
              <a:pathLst>
                <a:path w="1260" h="1172" extrusionOk="0">
                  <a:moveTo>
                    <a:pt x="0" y="1"/>
                  </a:moveTo>
                  <a:cubicBezTo>
                    <a:pt x="364" y="444"/>
                    <a:pt x="787" y="837"/>
                    <a:pt x="1259" y="1171"/>
                  </a:cubicBezTo>
                  <a:cubicBezTo>
                    <a:pt x="827" y="827"/>
                    <a:pt x="443" y="434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6"/>
            <p:cNvSpPr/>
            <p:nvPr/>
          </p:nvSpPr>
          <p:spPr>
            <a:xfrm>
              <a:off x="2458125" y="4610275"/>
              <a:ext cx="415550" cy="459925"/>
            </a:xfrm>
            <a:custGeom>
              <a:avLst/>
              <a:gdLst/>
              <a:ahLst/>
              <a:cxnLst/>
              <a:rect l="l" t="t" r="r" b="b"/>
              <a:pathLst>
                <a:path w="16622" h="18397" extrusionOk="0">
                  <a:moveTo>
                    <a:pt x="12169" y="0"/>
                  </a:moveTo>
                  <a:cubicBezTo>
                    <a:pt x="8901" y="0"/>
                    <a:pt x="5767" y="2254"/>
                    <a:pt x="5125" y="5886"/>
                  </a:cubicBezTo>
                  <a:cubicBezTo>
                    <a:pt x="2597" y="6752"/>
                    <a:pt x="768" y="8945"/>
                    <a:pt x="384" y="11581"/>
                  </a:cubicBezTo>
                  <a:cubicBezTo>
                    <a:pt x="0" y="14217"/>
                    <a:pt x="1122" y="16852"/>
                    <a:pt x="3295" y="18396"/>
                  </a:cubicBezTo>
                  <a:cubicBezTo>
                    <a:pt x="1584" y="17049"/>
                    <a:pt x="591" y="14993"/>
                    <a:pt x="591" y="12820"/>
                  </a:cubicBezTo>
                  <a:cubicBezTo>
                    <a:pt x="591" y="9781"/>
                    <a:pt x="2528" y="7076"/>
                    <a:pt x="5400" y="6093"/>
                  </a:cubicBezTo>
                  <a:cubicBezTo>
                    <a:pt x="6050" y="2484"/>
                    <a:pt x="9175" y="215"/>
                    <a:pt x="12448" y="215"/>
                  </a:cubicBezTo>
                  <a:cubicBezTo>
                    <a:pt x="13875" y="215"/>
                    <a:pt x="15331" y="647"/>
                    <a:pt x="16622" y="1588"/>
                  </a:cubicBezTo>
                  <a:cubicBezTo>
                    <a:pt x="15272" y="499"/>
                    <a:pt x="13706" y="0"/>
                    <a:pt x="12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6"/>
            <p:cNvSpPr/>
            <p:nvPr/>
          </p:nvSpPr>
          <p:spPr>
            <a:xfrm>
              <a:off x="2621625" y="4785450"/>
              <a:ext cx="276900" cy="626275"/>
            </a:xfrm>
            <a:custGeom>
              <a:avLst/>
              <a:gdLst/>
              <a:ahLst/>
              <a:cxnLst/>
              <a:rect l="l" t="t" r="r" b="b"/>
              <a:pathLst>
                <a:path w="11076" h="25051" extrusionOk="0">
                  <a:moveTo>
                    <a:pt x="9354" y="3089"/>
                  </a:moveTo>
                  <a:lnTo>
                    <a:pt x="6836" y="5597"/>
                  </a:lnTo>
                  <a:lnTo>
                    <a:pt x="6836" y="787"/>
                  </a:lnTo>
                  <a:cubicBezTo>
                    <a:pt x="6836" y="354"/>
                    <a:pt x="6482" y="0"/>
                    <a:pt x="6050" y="0"/>
                  </a:cubicBezTo>
                  <a:cubicBezTo>
                    <a:pt x="5617" y="0"/>
                    <a:pt x="5273" y="354"/>
                    <a:pt x="5273" y="787"/>
                  </a:cubicBezTo>
                  <a:lnTo>
                    <a:pt x="5273" y="7337"/>
                  </a:lnTo>
                  <a:cubicBezTo>
                    <a:pt x="5243" y="7455"/>
                    <a:pt x="5243" y="7573"/>
                    <a:pt x="5273" y="7682"/>
                  </a:cubicBezTo>
                  <a:lnTo>
                    <a:pt x="5273" y="9019"/>
                  </a:lnTo>
                  <a:lnTo>
                    <a:pt x="1722" y="5469"/>
                  </a:lnTo>
                  <a:cubicBezTo>
                    <a:pt x="984" y="4849"/>
                    <a:pt x="1" y="5842"/>
                    <a:pt x="611" y="6570"/>
                  </a:cubicBezTo>
                  <a:lnTo>
                    <a:pt x="5273" y="11232"/>
                  </a:lnTo>
                  <a:lnTo>
                    <a:pt x="5273" y="24264"/>
                  </a:lnTo>
                  <a:cubicBezTo>
                    <a:pt x="5273" y="24697"/>
                    <a:pt x="5627" y="25051"/>
                    <a:pt x="6059" y="25051"/>
                  </a:cubicBezTo>
                  <a:cubicBezTo>
                    <a:pt x="6492" y="25051"/>
                    <a:pt x="6846" y="24697"/>
                    <a:pt x="6846" y="24264"/>
                  </a:cubicBezTo>
                  <a:lnTo>
                    <a:pt x="6846" y="7819"/>
                  </a:lnTo>
                  <a:lnTo>
                    <a:pt x="10466" y="4200"/>
                  </a:lnTo>
                  <a:cubicBezTo>
                    <a:pt x="11075" y="3462"/>
                    <a:pt x="10092" y="2479"/>
                    <a:pt x="9354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6"/>
            <p:cNvSpPr/>
            <p:nvPr/>
          </p:nvSpPr>
          <p:spPr>
            <a:xfrm>
              <a:off x="2793500" y="4856825"/>
              <a:ext cx="81425" cy="78625"/>
            </a:xfrm>
            <a:custGeom>
              <a:avLst/>
              <a:gdLst/>
              <a:ahLst/>
              <a:cxnLst/>
              <a:rect l="l" t="t" r="r" b="b"/>
              <a:pathLst>
                <a:path w="3257" h="3145" extrusionOk="0">
                  <a:moveTo>
                    <a:pt x="3028" y="1"/>
                  </a:moveTo>
                  <a:cubicBezTo>
                    <a:pt x="2826" y="1"/>
                    <a:pt x="2629" y="83"/>
                    <a:pt x="2479" y="234"/>
                  </a:cubicBezTo>
                  <a:lnTo>
                    <a:pt x="1" y="2702"/>
                  </a:lnTo>
                  <a:lnTo>
                    <a:pt x="1" y="3145"/>
                  </a:lnTo>
                  <a:lnTo>
                    <a:pt x="2922" y="234"/>
                  </a:lnTo>
                  <a:cubicBezTo>
                    <a:pt x="3010" y="135"/>
                    <a:pt x="3128" y="66"/>
                    <a:pt x="3256" y="37"/>
                  </a:cubicBezTo>
                  <a:cubicBezTo>
                    <a:pt x="3181" y="13"/>
                    <a:pt x="310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6"/>
            <p:cNvSpPr/>
            <p:nvPr/>
          </p:nvSpPr>
          <p:spPr>
            <a:xfrm>
              <a:off x="2623950" y="4916500"/>
              <a:ext cx="154575" cy="495475"/>
            </a:xfrm>
            <a:custGeom>
              <a:avLst/>
              <a:gdLst/>
              <a:ahLst/>
              <a:cxnLst/>
              <a:rect l="l" t="t" r="r" b="b"/>
              <a:pathLst>
                <a:path w="6183" h="19819" extrusionOk="0">
                  <a:moveTo>
                    <a:pt x="1050" y="1"/>
                  </a:moveTo>
                  <a:cubicBezTo>
                    <a:pt x="405" y="1"/>
                    <a:pt x="0" y="830"/>
                    <a:pt x="518" y="1338"/>
                  </a:cubicBezTo>
                  <a:lnTo>
                    <a:pt x="5180" y="6000"/>
                  </a:lnTo>
                  <a:lnTo>
                    <a:pt x="5180" y="19032"/>
                  </a:lnTo>
                  <a:cubicBezTo>
                    <a:pt x="5180" y="19464"/>
                    <a:pt x="5534" y="19818"/>
                    <a:pt x="5966" y="19818"/>
                  </a:cubicBezTo>
                  <a:cubicBezTo>
                    <a:pt x="6035" y="19818"/>
                    <a:pt x="6114" y="19809"/>
                    <a:pt x="6183" y="19779"/>
                  </a:cubicBezTo>
                  <a:cubicBezTo>
                    <a:pt x="5848" y="19681"/>
                    <a:pt x="5622" y="19376"/>
                    <a:pt x="5622" y="19032"/>
                  </a:cubicBezTo>
                  <a:lnTo>
                    <a:pt x="5622" y="6000"/>
                  </a:lnTo>
                  <a:lnTo>
                    <a:pt x="960" y="1338"/>
                  </a:lnTo>
                  <a:cubicBezTo>
                    <a:pt x="655" y="1033"/>
                    <a:pt x="655" y="541"/>
                    <a:pt x="960" y="227"/>
                  </a:cubicBezTo>
                  <a:cubicBezTo>
                    <a:pt x="1049" y="138"/>
                    <a:pt x="1167" y="69"/>
                    <a:pt x="1295" y="40"/>
                  </a:cubicBezTo>
                  <a:cubicBezTo>
                    <a:pt x="1210" y="13"/>
                    <a:pt x="1128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6"/>
            <p:cNvSpPr/>
            <p:nvPr/>
          </p:nvSpPr>
          <p:spPr>
            <a:xfrm>
              <a:off x="2752700" y="4785450"/>
              <a:ext cx="25825" cy="235825"/>
            </a:xfrm>
            <a:custGeom>
              <a:avLst/>
              <a:gdLst/>
              <a:ahLst/>
              <a:cxnLst/>
              <a:rect l="l" t="t" r="r" b="b"/>
              <a:pathLst>
                <a:path w="1033" h="9433" extrusionOk="0">
                  <a:moveTo>
                    <a:pt x="816" y="0"/>
                  </a:moveTo>
                  <a:cubicBezTo>
                    <a:pt x="384" y="0"/>
                    <a:pt x="30" y="354"/>
                    <a:pt x="30" y="787"/>
                  </a:cubicBezTo>
                  <a:lnTo>
                    <a:pt x="30" y="7347"/>
                  </a:lnTo>
                  <a:cubicBezTo>
                    <a:pt x="0" y="7455"/>
                    <a:pt x="0" y="7573"/>
                    <a:pt x="30" y="7682"/>
                  </a:cubicBezTo>
                  <a:lnTo>
                    <a:pt x="30" y="8990"/>
                  </a:lnTo>
                  <a:lnTo>
                    <a:pt x="472" y="9432"/>
                  </a:lnTo>
                  <a:lnTo>
                    <a:pt x="472" y="8105"/>
                  </a:lnTo>
                  <a:cubicBezTo>
                    <a:pt x="443" y="7573"/>
                    <a:pt x="443" y="7455"/>
                    <a:pt x="472" y="7347"/>
                  </a:cubicBezTo>
                  <a:lnTo>
                    <a:pt x="472" y="787"/>
                  </a:lnTo>
                  <a:cubicBezTo>
                    <a:pt x="472" y="433"/>
                    <a:pt x="698" y="128"/>
                    <a:pt x="1033" y="40"/>
                  </a:cubicBezTo>
                  <a:cubicBezTo>
                    <a:pt x="964" y="10"/>
                    <a:pt x="88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2451;p76"/>
          <p:cNvGrpSpPr/>
          <p:nvPr/>
        </p:nvGrpSpPr>
        <p:grpSpPr>
          <a:xfrm>
            <a:off x="5688150" y="3289816"/>
            <a:ext cx="805821" cy="1205539"/>
            <a:chOff x="4618125" y="2848679"/>
            <a:chExt cx="805821" cy="1205539"/>
          </a:xfrm>
        </p:grpSpPr>
        <p:sp>
          <p:nvSpPr>
            <p:cNvPr id="2452" name="Google Shape;2452;p76"/>
            <p:cNvSpPr/>
            <p:nvPr/>
          </p:nvSpPr>
          <p:spPr>
            <a:xfrm>
              <a:off x="5011464" y="3219775"/>
              <a:ext cx="30690" cy="834443"/>
            </a:xfrm>
            <a:custGeom>
              <a:avLst/>
              <a:gdLst/>
              <a:ahLst/>
              <a:cxnLst/>
              <a:rect l="l" t="t" r="r" b="b"/>
              <a:pathLst>
                <a:path w="327" h="8891" extrusionOk="0">
                  <a:moveTo>
                    <a:pt x="0" y="0"/>
                  </a:moveTo>
                  <a:lnTo>
                    <a:pt x="0" y="8891"/>
                  </a:lnTo>
                  <a:lnTo>
                    <a:pt x="326" y="889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6"/>
            <p:cNvSpPr/>
            <p:nvPr/>
          </p:nvSpPr>
          <p:spPr>
            <a:xfrm>
              <a:off x="4659702" y="3196124"/>
              <a:ext cx="373815" cy="238104"/>
            </a:xfrm>
            <a:custGeom>
              <a:avLst/>
              <a:gdLst/>
              <a:ahLst/>
              <a:cxnLst/>
              <a:rect l="l" t="t" r="r" b="b"/>
              <a:pathLst>
                <a:path w="3983" h="2537" extrusionOk="0">
                  <a:moveTo>
                    <a:pt x="3981" y="270"/>
                  </a:moveTo>
                  <a:lnTo>
                    <a:pt x="3981" y="270"/>
                  </a:lnTo>
                  <a:cubicBezTo>
                    <a:pt x="3979" y="271"/>
                    <a:pt x="3976" y="271"/>
                    <a:pt x="3974" y="272"/>
                  </a:cubicBezTo>
                  <a:lnTo>
                    <a:pt x="3974" y="272"/>
                  </a:lnTo>
                  <a:cubicBezTo>
                    <a:pt x="3976" y="272"/>
                    <a:pt x="3978" y="273"/>
                    <a:pt x="3979" y="273"/>
                  </a:cubicBezTo>
                  <a:cubicBezTo>
                    <a:pt x="3981" y="273"/>
                    <a:pt x="3982" y="272"/>
                    <a:pt x="3981" y="270"/>
                  </a:cubicBezTo>
                  <a:close/>
                  <a:moveTo>
                    <a:pt x="2767" y="1"/>
                  </a:moveTo>
                  <a:cubicBezTo>
                    <a:pt x="2601" y="1"/>
                    <a:pt x="2422" y="16"/>
                    <a:pt x="2233" y="55"/>
                  </a:cubicBezTo>
                  <a:cubicBezTo>
                    <a:pt x="1258" y="213"/>
                    <a:pt x="0" y="1042"/>
                    <a:pt x="57" y="2537"/>
                  </a:cubicBezTo>
                  <a:cubicBezTo>
                    <a:pt x="1060" y="1350"/>
                    <a:pt x="2446" y="550"/>
                    <a:pt x="3974" y="272"/>
                  </a:cubicBezTo>
                  <a:lnTo>
                    <a:pt x="3974" y="272"/>
                  </a:lnTo>
                  <a:cubicBezTo>
                    <a:pt x="3908" y="254"/>
                    <a:pt x="3440" y="1"/>
                    <a:pt x="2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6"/>
            <p:cNvSpPr/>
            <p:nvPr/>
          </p:nvSpPr>
          <p:spPr>
            <a:xfrm>
              <a:off x="4618125" y="3060506"/>
              <a:ext cx="415860" cy="166682"/>
            </a:xfrm>
            <a:custGeom>
              <a:avLst/>
              <a:gdLst/>
              <a:ahLst/>
              <a:cxnLst/>
              <a:rect l="l" t="t" r="r" b="b"/>
              <a:pathLst>
                <a:path w="4431" h="1776" extrusionOk="0">
                  <a:moveTo>
                    <a:pt x="1772" y="1"/>
                  </a:moveTo>
                  <a:cubicBezTo>
                    <a:pt x="1150" y="1"/>
                    <a:pt x="503" y="225"/>
                    <a:pt x="0" y="825"/>
                  </a:cubicBezTo>
                  <a:cubicBezTo>
                    <a:pt x="299" y="785"/>
                    <a:pt x="599" y="764"/>
                    <a:pt x="898" y="764"/>
                  </a:cubicBezTo>
                  <a:cubicBezTo>
                    <a:pt x="2138" y="764"/>
                    <a:pt x="3360" y="1110"/>
                    <a:pt x="4423" y="1770"/>
                  </a:cubicBezTo>
                  <a:lnTo>
                    <a:pt x="4423" y="1770"/>
                  </a:lnTo>
                  <a:cubicBezTo>
                    <a:pt x="4376" y="1698"/>
                    <a:pt x="4111" y="937"/>
                    <a:pt x="3277" y="442"/>
                  </a:cubicBezTo>
                  <a:cubicBezTo>
                    <a:pt x="2882" y="186"/>
                    <a:pt x="2337" y="1"/>
                    <a:pt x="1772" y="1"/>
                  </a:cubicBezTo>
                  <a:close/>
                  <a:moveTo>
                    <a:pt x="4423" y="1770"/>
                  </a:moveTo>
                  <a:cubicBezTo>
                    <a:pt x="4426" y="1774"/>
                    <a:pt x="4428" y="1776"/>
                    <a:pt x="4429" y="1776"/>
                  </a:cubicBezTo>
                  <a:cubicBezTo>
                    <a:pt x="4430" y="1776"/>
                    <a:pt x="4430" y="1775"/>
                    <a:pt x="4430" y="1775"/>
                  </a:cubicBezTo>
                  <a:cubicBezTo>
                    <a:pt x="4428" y="1773"/>
                    <a:pt x="4426" y="1772"/>
                    <a:pt x="4423" y="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6"/>
            <p:cNvSpPr/>
            <p:nvPr/>
          </p:nvSpPr>
          <p:spPr>
            <a:xfrm>
              <a:off x="5010432" y="3200066"/>
              <a:ext cx="373815" cy="237916"/>
            </a:xfrm>
            <a:custGeom>
              <a:avLst/>
              <a:gdLst/>
              <a:ahLst/>
              <a:cxnLst/>
              <a:rect l="l" t="t" r="r" b="b"/>
              <a:pathLst>
                <a:path w="3983" h="2535" extrusionOk="0">
                  <a:moveTo>
                    <a:pt x="1" y="270"/>
                  </a:moveTo>
                  <a:cubicBezTo>
                    <a:pt x="1" y="271"/>
                    <a:pt x="1" y="272"/>
                    <a:pt x="4" y="272"/>
                  </a:cubicBezTo>
                  <a:cubicBezTo>
                    <a:pt x="5" y="272"/>
                    <a:pt x="7" y="272"/>
                    <a:pt x="9" y="271"/>
                  </a:cubicBezTo>
                  <a:lnTo>
                    <a:pt x="9" y="271"/>
                  </a:lnTo>
                  <a:cubicBezTo>
                    <a:pt x="7" y="271"/>
                    <a:pt x="4" y="270"/>
                    <a:pt x="1" y="270"/>
                  </a:cubicBezTo>
                  <a:close/>
                  <a:moveTo>
                    <a:pt x="1217" y="0"/>
                  </a:moveTo>
                  <a:cubicBezTo>
                    <a:pt x="543" y="0"/>
                    <a:pt x="76" y="253"/>
                    <a:pt x="9" y="271"/>
                  </a:cubicBezTo>
                  <a:lnTo>
                    <a:pt x="9" y="271"/>
                  </a:lnTo>
                  <a:cubicBezTo>
                    <a:pt x="1539" y="547"/>
                    <a:pt x="2922" y="1348"/>
                    <a:pt x="3925" y="2534"/>
                  </a:cubicBezTo>
                  <a:cubicBezTo>
                    <a:pt x="3983" y="1039"/>
                    <a:pt x="2725" y="212"/>
                    <a:pt x="1752" y="54"/>
                  </a:cubicBezTo>
                  <a:cubicBezTo>
                    <a:pt x="1563" y="16"/>
                    <a:pt x="138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6"/>
            <p:cNvSpPr/>
            <p:nvPr/>
          </p:nvSpPr>
          <p:spPr>
            <a:xfrm>
              <a:off x="5008086" y="3069703"/>
              <a:ext cx="415860" cy="166776"/>
            </a:xfrm>
            <a:custGeom>
              <a:avLst/>
              <a:gdLst/>
              <a:ahLst/>
              <a:cxnLst/>
              <a:rect l="l" t="t" r="r" b="b"/>
              <a:pathLst>
                <a:path w="4431" h="1777" extrusionOk="0">
                  <a:moveTo>
                    <a:pt x="2660" y="1"/>
                  </a:moveTo>
                  <a:cubicBezTo>
                    <a:pt x="2094" y="1"/>
                    <a:pt x="1550" y="187"/>
                    <a:pt x="1154" y="442"/>
                  </a:cubicBezTo>
                  <a:cubicBezTo>
                    <a:pt x="319" y="938"/>
                    <a:pt x="54" y="1699"/>
                    <a:pt x="7" y="1771"/>
                  </a:cubicBezTo>
                  <a:lnTo>
                    <a:pt x="7" y="1771"/>
                  </a:lnTo>
                  <a:cubicBezTo>
                    <a:pt x="1071" y="1111"/>
                    <a:pt x="2292" y="765"/>
                    <a:pt x="3532" y="765"/>
                  </a:cubicBezTo>
                  <a:cubicBezTo>
                    <a:pt x="3831" y="765"/>
                    <a:pt x="4131" y="785"/>
                    <a:pt x="4431" y="826"/>
                  </a:cubicBezTo>
                  <a:cubicBezTo>
                    <a:pt x="3928" y="225"/>
                    <a:pt x="3281" y="1"/>
                    <a:pt x="2660" y="1"/>
                  </a:cubicBezTo>
                  <a:close/>
                  <a:moveTo>
                    <a:pt x="7" y="1771"/>
                  </a:moveTo>
                  <a:cubicBezTo>
                    <a:pt x="5" y="1773"/>
                    <a:pt x="3" y="1774"/>
                    <a:pt x="0" y="1775"/>
                  </a:cubicBezTo>
                  <a:cubicBezTo>
                    <a:pt x="1" y="1776"/>
                    <a:pt x="1" y="1777"/>
                    <a:pt x="2" y="1777"/>
                  </a:cubicBezTo>
                  <a:cubicBezTo>
                    <a:pt x="3" y="1777"/>
                    <a:pt x="5" y="1775"/>
                    <a:pt x="7" y="17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6"/>
            <p:cNvSpPr/>
            <p:nvPr/>
          </p:nvSpPr>
          <p:spPr>
            <a:xfrm>
              <a:off x="4848817" y="2848679"/>
              <a:ext cx="220178" cy="388080"/>
            </a:xfrm>
            <a:custGeom>
              <a:avLst/>
              <a:gdLst/>
              <a:ahLst/>
              <a:cxnLst/>
              <a:rect l="l" t="t" r="r" b="b"/>
              <a:pathLst>
                <a:path w="2346" h="4135" extrusionOk="0">
                  <a:moveTo>
                    <a:pt x="0" y="1"/>
                  </a:moveTo>
                  <a:lnTo>
                    <a:pt x="0" y="1"/>
                  </a:lnTo>
                  <a:cubicBezTo>
                    <a:pt x="1081" y="1118"/>
                    <a:pt x="1737" y="2577"/>
                    <a:pt x="1857" y="4127"/>
                  </a:cubicBezTo>
                  <a:lnTo>
                    <a:pt x="1857" y="4127"/>
                  </a:lnTo>
                  <a:cubicBezTo>
                    <a:pt x="1887" y="4048"/>
                    <a:pt x="2345" y="3383"/>
                    <a:pt x="2251" y="2416"/>
                  </a:cubicBezTo>
                  <a:cubicBezTo>
                    <a:pt x="2192" y="1429"/>
                    <a:pt x="1494" y="96"/>
                    <a:pt x="0" y="1"/>
                  </a:cubicBezTo>
                  <a:close/>
                  <a:moveTo>
                    <a:pt x="1857" y="4127"/>
                  </a:moveTo>
                  <a:cubicBezTo>
                    <a:pt x="1855" y="4132"/>
                    <a:pt x="1855" y="4134"/>
                    <a:pt x="1857" y="4134"/>
                  </a:cubicBezTo>
                  <a:cubicBezTo>
                    <a:pt x="1857" y="4134"/>
                    <a:pt x="1857" y="4134"/>
                    <a:pt x="1858" y="4134"/>
                  </a:cubicBezTo>
                  <a:cubicBezTo>
                    <a:pt x="1857" y="4132"/>
                    <a:pt x="1857" y="4129"/>
                    <a:pt x="1857" y="41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6"/>
            <p:cNvSpPr/>
            <p:nvPr/>
          </p:nvSpPr>
          <p:spPr>
            <a:xfrm>
              <a:off x="4795320" y="3211609"/>
              <a:ext cx="244955" cy="348662"/>
            </a:xfrm>
            <a:custGeom>
              <a:avLst/>
              <a:gdLst/>
              <a:ahLst/>
              <a:cxnLst/>
              <a:rect l="l" t="t" r="r" b="b"/>
              <a:pathLst>
                <a:path w="2610" h="3715" extrusionOk="0">
                  <a:moveTo>
                    <a:pt x="2608" y="0"/>
                  </a:moveTo>
                  <a:cubicBezTo>
                    <a:pt x="2606" y="2"/>
                    <a:pt x="2604" y="4"/>
                    <a:pt x="2602" y="6"/>
                  </a:cubicBezTo>
                  <a:lnTo>
                    <a:pt x="2602" y="6"/>
                  </a:lnTo>
                  <a:cubicBezTo>
                    <a:pt x="2608" y="4"/>
                    <a:pt x="2610" y="2"/>
                    <a:pt x="2608" y="0"/>
                  </a:cubicBezTo>
                  <a:close/>
                  <a:moveTo>
                    <a:pt x="2602" y="6"/>
                  </a:moveTo>
                  <a:cubicBezTo>
                    <a:pt x="2528" y="31"/>
                    <a:pt x="1798" y="101"/>
                    <a:pt x="1180" y="732"/>
                  </a:cubicBezTo>
                  <a:cubicBezTo>
                    <a:pt x="525" y="1349"/>
                    <a:pt x="1" y="2615"/>
                    <a:pt x="808" y="3715"/>
                  </a:cubicBezTo>
                  <a:cubicBezTo>
                    <a:pt x="958" y="2307"/>
                    <a:pt x="1593" y="996"/>
                    <a:pt x="2602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44D0AA-0FAB-4055-BBF5-150C3CD7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2" y="2064624"/>
            <a:ext cx="6667843" cy="2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0842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1"/>
          <p:cNvSpPr txBox="1">
            <a:spLocks noGrp="1"/>
          </p:cNvSpPr>
          <p:nvPr>
            <p:ph type="subTitle" idx="2"/>
          </p:nvPr>
        </p:nvSpPr>
        <p:spPr>
          <a:xfrm>
            <a:off x="3015644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API, truy vấn dữ liệu</a:t>
            </a:r>
            <a:endParaRPr dirty="0"/>
          </a:p>
        </p:txBody>
      </p:sp>
      <p:sp>
        <p:nvSpPr>
          <p:cNvPr id="1454" name="Google Shape;1454;p51"/>
          <p:cNvSpPr txBox="1">
            <a:spLocks noGrp="1"/>
          </p:cNvSpPr>
          <p:nvPr>
            <p:ph type="subTitle" idx="5"/>
          </p:nvPr>
        </p:nvSpPr>
        <p:spPr>
          <a:xfrm>
            <a:off x="5127911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dữ liệu</a:t>
            </a:r>
            <a:endParaRPr dirty="0"/>
          </a:p>
        </p:txBody>
      </p:sp>
      <p:sp>
        <p:nvSpPr>
          <p:cNvPr id="1455" name="Google Shape;1455;p51"/>
          <p:cNvSpPr txBox="1">
            <a:spLocks noGrp="1"/>
          </p:cNvSpPr>
          <p:nvPr>
            <p:ph type="title"/>
          </p:nvPr>
        </p:nvSpPr>
        <p:spPr>
          <a:xfrm>
            <a:off x="531165" y="59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</a:t>
            </a:r>
            <a:endParaRPr dirty="0"/>
          </a:p>
        </p:txBody>
      </p:sp>
      <p:sp>
        <p:nvSpPr>
          <p:cNvPr id="1456" name="Google Shape;1456;p51"/>
          <p:cNvSpPr txBox="1">
            <a:spLocks noGrp="1"/>
          </p:cNvSpPr>
          <p:nvPr>
            <p:ph type="subTitle" idx="1"/>
          </p:nvPr>
        </p:nvSpPr>
        <p:spPr>
          <a:xfrm>
            <a:off x="545799" y="1643090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Xây dựng giao diện</a:t>
            </a:r>
            <a:endParaRPr dirty="0"/>
          </a:p>
        </p:txBody>
      </p:sp>
      <p:sp>
        <p:nvSpPr>
          <p:cNvPr id="1457" name="Google Shape;1457;p51"/>
          <p:cNvSpPr txBox="1">
            <a:spLocks noGrp="1"/>
          </p:cNvSpPr>
          <p:nvPr>
            <p:ph type="subTitle" idx="3"/>
          </p:nvPr>
        </p:nvSpPr>
        <p:spPr>
          <a:xfrm>
            <a:off x="545799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Môi trường thanh toán online</a:t>
            </a:r>
            <a:endParaRPr dirty="0"/>
          </a:p>
        </p:txBody>
      </p:sp>
      <p:sp>
        <p:nvSpPr>
          <p:cNvPr id="1458" name="Google Shape;1458;p51"/>
          <p:cNvSpPr txBox="1">
            <a:spLocks noGrp="1"/>
          </p:cNvSpPr>
          <p:nvPr>
            <p:ph type="subTitle" idx="4"/>
          </p:nvPr>
        </p:nvSpPr>
        <p:spPr>
          <a:xfrm>
            <a:off x="3015644" y="3208715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Xác thực OTP, đăng nhập google facebook</a:t>
            </a:r>
            <a:endParaRPr dirty="0"/>
          </a:p>
        </p:txBody>
      </p:sp>
      <p:sp>
        <p:nvSpPr>
          <p:cNvPr id="1459" name="Google Shape;1459;p51"/>
          <p:cNvSpPr txBox="1">
            <a:spLocks noGrp="1"/>
          </p:cNvSpPr>
          <p:nvPr>
            <p:ph type="subTitle" idx="6"/>
          </p:nvPr>
        </p:nvSpPr>
        <p:spPr>
          <a:xfrm>
            <a:off x="5126411" y="321626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Xác thực API với json web token</a:t>
            </a:r>
            <a:endParaRPr dirty="0"/>
          </a:p>
        </p:txBody>
      </p:sp>
      <p:sp>
        <p:nvSpPr>
          <p:cNvPr id="1460" name="Google Shape;1460;p51"/>
          <p:cNvSpPr txBox="1">
            <a:spLocks noGrp="1"/>
          </p:cNvSpPr>
          <p:nvPr>
            <p:ph type="subTitle" idx="7"/>
          </p:nvPr>
        </p:nvSpPr>
        <p:spPr>
          <a:xfrm>
            <a:off x="544299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React JS</a:t>
            </a:r>
            <a:endParaRPr sz="2000" dirty="0"/>
          </a:p>
        </p:txBody>
      </p:sp>
      <p:sp>
        <p:nvSpPr>
          <p:cNvPr id="1461" name="Google Shape;1461;p51"/>
          <p:cNvSpPr txBox="1">
            <a:spLocks noGrp="1"/>
          </p:cNvSpPr>
          <p:nvPr>
            <p:ph type="subTitle" idx="8"/>
          </p:nvPr>
        </p:nvSpPr>
        <p:spPr>
          <a:xfrm>
            <a:off x="3014144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Express JS</a:t>
            </a:r>
            <a:endParaRPr sz="2200" dirty="0"/>
          </a:p>
        </p:txBody>
      </p:sp>
      <p:sp>
        <p:nvSpPr>
          <p:cNvPr id="1462" name="Google Shape;1462;p51"/>
          <p:cNvSpPr txBox="1">
            <a:spLocks noGrp="1"/>
          </p:cNvSpPr>
          <p:nvPr>
            <p:ph type="subTitle" idx="9"/>
          </p:nvPr>
        </p:nvSpPr>
        <p:spPr>
          <a:xfrm>
            <a:off x="5126411" y="134217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MYSQL</a:t>
            </a:r>
            <a:endParaRPr sz="2000" dirty="0"/>
          </a:p>
        </p:txBody>
      </p:sp>
      <p:sp>
        <p:nvSpPr>
          <p:cNvPr id="1463" name="Google Shape;1463;p51"/>
          <p:cNvSpPr txBox="1">
            <a:spLocks noGrp="1"/>
          </p:cNvSpPr>
          <p:nvPr>
            <p:ph type="subTitle" idx="13"/>
          </p:nvPr>
        </p:nvSpPr>
        <p:spPr>
          <a:xfrm>
            <a:off x="275936" y="2907815"/>
            <a:ext cx="273670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PAYPAL &amp; VNPAY</a:t>
            </a:r>
            <a:endParaRPr sz="2000" dirty="0"/>
          </a:p>
        </p:txBody>
      </p:sp>
      <p:sp>
        <p:nvSpPr>
          <p:cNvPr id="1464" name="Google Shape;1464;p51"/>
          <p:cNvSpPr txBox="1">
            <a:spLocks noGrp="1"/>
          </p:cNvSpPr>
          <p:nvPr>
            <p:ph type="subTitle" idx="14"/>
          </p:nvPr>
        </p:nvSpPr>
        <p:spPr>
          <a:xfrm>
            <a:off x="3014144" y="290781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Firebase</a:t>
            </a:r>
            <a:endParaRPr sz="2000" dirty="0"/>
          </a:p>
        </p:txBody>
      </p:sp>
      <p:sp>
        <p:nvSpPr>
          <p:cNvPr id="1465" name="Google Shape;1465;p51"/>
          <p:cNvSpPr txBox="1">
            <a:spLocks noGrp="1"/>
          </p:cNvSpPr>
          <p:nvPr>
            <p:ph type="subTitle" idx="15"/>
          </p:nvPr>
        </p:nvSpPr>
        <p:spPr>
          <a:xfrm>
            <a:off x="5124911" y="2915367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JWT</a:t>
            </a:r>
            <a:endParaRPr sz="2000" dirty="0"/>
          </a:p>
        </p:txBody>
      </p:sp>
      <p:sp>
        <p:nvSpPr>
          <p:cNvPr id="1466" name="Google Shape;1466;p51"/>
          <p:cNvSpPr/>
          <p:nvPr/>
        </p:nvSpPr>
        <p:spPr>
          <a:xfrm>
            <a:off x="1368399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51"/>
          <p:cNvSpPr/>
          <p:nvPr/>
        </p:nvSpPr>
        <p:spPr>
          <a:xfrm>
            <a:off x="3838244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51"/>
          <p:cNvSpPr/>
          <p:nvPr/>
        </p:nvSpPr>
        <p:spPr>
          <a:xfrm>
            <a:off x="5950511" y="859783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51"/>
          <p:cNvSpPr/>
          <p:nvPr/>
        </p:nvSpPr>
        <p:spPr>
          <a:xfrm>
            <a:off x="1368399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51"/>
          <p:cNvSpPr/>
          <p:nvPr/>
        </p:nvSpPr>
        <p:spPr>
          <a:xfrm>
            <a:off x="3838244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1"/>
          <p:cNvSpPr/>
          <p:nvPr/>
        </p:nvSpPr>
        <p:spPr>
          <a:xfrm>
            <a:off x="5949011" y="2428802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59;p51">
            <a:extLst>
              <a:ext uri="{FF2B5EF4-FFF2-40B4-BE49-F238E27FC236}">
                <a16:creationId xmlns:a16="http://schemas.microsoft.com/office/drawing/2014/main" id="{4757107E-EC98-41C2-83F2-58BCE20D731A}"/>
              </a:ext>
            </a:extLst>
          </p:cNvPr>
          <p:cNvSpPr txBox="1">
            <a:spLocks/>
          </p:cNvSpPr>
          <p:nvPr/>
        </p:nvSpPr>
        <p:spPr>
          <a:xfrm>
            <a:off x="7109111" y="3208715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/>
              <a:t>Nhắn</a:t>
            </a:r>
            <a:r>
              <a:rPr lang="en-US" dirty="0"/>
              <a:t> tin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22" name="Google Shape;1465;p51">
            <a:extLst>
              <a:ext uri="{FF2B5EF4-FFF2-40B4-BE49-F238E27FC236}">
                <a16:creationId xmlns:a16="http://schemas.microsoft.com/office/drawing/2014/main" id="{C99A19E6-4817-4EED-A54E-DBF86FD91F48}"/>
              </a:ext>
            </a:extLst>
          </p:cNvPr>
          <p:cNvSpPr txBox="1">
            <a:spLocks/>
          </p:cNvSpPr>
          <p:nvPr/>
        </p:nvSpPr>
        <p:spPr>
          <a:xfrm>
            <a:off x="7107611" y="2907815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SOCKET.IO</a:t>
            </a:r>
          </a:p>
        </p:txBody>
      </p:sp>
      <p:sp>
        <p:nvSpPr>
          <p:cNvPr id="23" name="Google Shape;1471;p51">
            <a:extLst>
              <a:ext uri="{FF2B5EF4-FFF2-40B4-BE49-F238E27FC236}">
                <a16:creationId xmlns:a16="http://schemas.microsoft.com/office/drawing/2014/main" id="{2E8A1DEA-1A9A-4671-B5F7-D381AEBCC84D}"/>
              </a:ext>
            </a:extLst>
          </p:cNvPr>
          <p:cNvSpPr/>
          <p:nvPr/>
        </p:nvSpPr>
        <p:spPr>
          <a:xfrm>
            <a:off x="7931711" y="2421250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59;p51">
            <a:extLst>
              <a:ext uri="{FF2B5EF4-FFF2-40B4-BE49-F238E27FC236}">
                <a16:creationId xmlns:a16="http://schemas.microsoft.com/office/drawing/2014/main" id="{AC76FC6B-F933-49C5-9ABC-DB87D76B7668}"/>
              </a:ext>
            </a:extLst>
          </p:cNvPr>
          <p:cNvSpPr txBox="1">
            <a:spLocks/>
          </p:cNvSpPr>
          <p:nvPr/>
        </p:nvSpPr>
        <p:spPr>
          <a:xfrm>
            <a:off x="7075178" y="1628759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25" name="Google Shape;1465;p51">
            <a:extLst>
              <a:ext uri="{FF2B5EF4-FFF2-40B4-BE49-F238E27FC236}">
                <a16:creationId xmlns:a16="http://schemas.microsoft.com/office/drawing/2014/main" id="{A38FD1BF-BEED-43EF-9597-D6AC60008AC8}"/>
              </a:ext>
            </a:extLst>
          </p:cNvPr>
          <p:cNvSpPr txBox="1">
            <a:spLocks/>
          </p:cNvSpPr>
          <p:nvPr/>
        </p:nvSpPr>
        <p:spPr>
          <a:xfrm>
            <a:off x="7073678" y="1327859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MARKDOWND</a:t>
            </a:r>
          </a:p>
        </p:txBody>
      </p:sp>
      <p:sp>
        <p:nvSpPr>
          <p:cNvPr id="26" name="Google Shape;1471;p51">
            <a:extLst>
              <a:ext uri="{FF2B5EF4-FFF2-40B4-BE49-F238E27FC236}">
                <a16:creationId xmlns:a16="http://schemas.microsoft.com/office/drawing/2014/main" id="{8902CCFB-5330-4766-971F-95132987A7F7}"/>
              </a:ext>
            </a:extLst>
          </p:cNvPr>
          <p:cNvSpPr/>
          <p:nvPr/>
        </p:nvSpPr>
        <p:spPr>
          <a:xfrm>
            <a:off x="7897778" y="841294"/>
            <a:ext cx="330000" cy="33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2876515" y="3230240"/>
            <a:ext cx="386538" cy="793713"/>
            <a:chOff x="8413426" y="3637196"/>
            <a:chExt cx="557855" cy="1145495"/>
          </a:xfrm>
        </p:grpSpPr>
        <p:sp>
          <p:nvSpPr>
            <p:cNvPr id="1334" name="Google Shape;1334;p50"/>
            <p:cNvSpPr/>
            <p:nvPr/>
          </p:nvSpPr>
          <p:spPr>
            <a:xfrm>
              <a:off x="8669287" y="4139696"/>
              <a:ext cx="37225" cy="642995"/>
            </a:xfrm>
            <a:custGeom>
              <a:avLst/>
              <a:gdLst/>
              <a:ahLst/>
              <a:cxnLst/>
              <a:rect l="l" t="t" r="r" b="b"/>
              <a:pathLst>
                <a:path w="497" h="8585" extrusionOk="0">
                  <a:moveTo>
                    <a:pt x="0" y="1"/>
                  </a:moveTo>
                  <a:lnTo>
                    <a:pt x="0" y="8585"/>
                  </a:lnTo>
                  <a:lnTo>
                    <a:pt x="497" y="858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8413426" y="3637196"/>
              <a:ext cx="557855" cy="871507"/>
            </a:xfrm>
            <a:custGeom>
              <a:avLst/>
              <a:gdLst/>
              <a:ahLst/>
              <a:cxnLst/>
              <a:rect l="l" t="t" r="r" b="b"/>
              <a:pathLst>
                <a:path w="7448" h="11636" extrusionOk="0">
                  <a:moveTo>
                    <a:pt x="3645" y="0"/>
                  </a:moveTo>
                  <a:cubicBezTo>
                    <a:pt x="2694" y="0"/>
                    <a:pt x="1789" y="437"/>
                    <a:pt x="1195" y="1188"/>
                  </a:cubicBezTo>
                  <a:cubicBezTo>
                    <a:pt x="560" y="1993"/>
                    <a:pt x="359" y="3057"/>
                    <a:pt x="659" y="4038"/>
                  </a:cubicBezTo>
                  <a:cubicBezTo>
                    <a:pt x="893" y="4791"/>
                    <a:pt x="839" y="5610"/>
                    <a:pt x="462" y="6304"/>
                  </a:cubicBezTo>
                  <a:cubicBezTo>
                    <a:pt x="149" y="6884"/>
                    <a:pt x="1" y="7540"/>
                    <a:pt x="32" y="8199"/>
                  </a:cubicBezTo>
                  <a:cubicBezTo>
                    <a:pt x="119" y="10013"/>
                    <a:pt x="1573" y="11502"/>
                    <a:pt x="3385" y="11627"/>
                  </a:cubicBezTo>
                  <a:cubicBezTo>
                    <a:pt x="3470" y="11633"/>
                    <a:pt x="3556" y="11636"/>
                    <a:pt x="3641" y="11636"/>
                  </a:cubicBezTo>
                  <a:cubicBezTo>
                    <a:pt x="4860" y="11636"/>
                    <a:pt x="6005" y="11019"/>
                    <a:pt x="6674" y="9987"/>
                  </a:cubicBezTo>
                  <a:cubicBezTo>
                    <a:pt x="7390" y="8881"/>
                    <a:pt x="7447" y="7475"/>
                    <a:pt x="6826" y="6316"/>
                  </a:cubicBezTo>
                  <a:cubicBezTo>
                    <a:pt x="6456" y="5622"/>
                    <a:pt x="6381" y="4807"/>
                    <a:pt x="6619" y="4057"/>
                  </a:cubicBezTo>
                  <a:cubicBezTo>
                    <a:pt x="6729" y="3701"/>
                    <a:pt x="6777" y="3330"/>
                    <a:pt x="6757" y="2958"/>
                  </a:cubicBezTo>
                  <a:cubicBezTo>
                    <a:pt x="6678" y="1389"/>
                    <a:pt x="5410" y="106"/>
                    <a:pt x="3844" y="7"/>
                  </a:cubicBezTo>
                  <a:cubicBezTo>
                    <a:pt x="3777" y="3"/>
                    <a:pt x="3711" y="0"/>
                    <a:pt x="3645" y="0"/>
                  </a:cubicBezTo>
                  <a:close/>
                </a:path>
              </a:pathLst>
            </a:custGeom>
            <a:solidFill>
              <a:srgbClr val="2E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1760726" y="11787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0"/>
          <p:cNvSpPr txBox="1">
            <a:spLocks noGrp="1"/>
          </p:cNvSpPr>
          <p:nvPr>
            <p:ph type="title"/>
          </p:nvPr>
        </p:nvSpPr>
        <p:spPr>
          <a:xfrm>
            <a:off x="3209975" y="1031750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38" name="Google Shape;1338;p50"/>
          <p:cNvSpPr txBox="1">
            <a:spLocks noGrp="1"/>
          </p:cNvSpPr>
          <p:nvPr>
            <p:ph type="title" idx="2"/>
          </p:nvPr>
        </p:nvSpPr>
        <p:spPr>
          <a:xfrm>
            <a:off x="1740026" y="13196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39" name="Google Shape;1339;p50"/>
          <p:cNvSpPr txBox="1">
            <a:spLocks noGrp="1"/>
          </p:cNvSpPr>
          <p:nvPr>
            <p:ph type="subTitle" idx="1"/>
          </p:nvPr>
        </p:nvSpPr>
        <p:spPr>
          <a:xfrm>
            <a:off x="3209725" y="2537750"/>
            <a:ext cx="38792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Chạy sản phẩm thực tế</a:t>
            </a:r>
            <a:endParaRPr dirty="0"/>
          </a:p>
        </p:txBody>
      </p:sp>
      <p:grpSp>
        <p:nvGrpSpPr>
          <p:cNvPr id="1340" name="Google Shape;1340;p50"/>
          <p:cNvGrpSpPr/>
          <p:nvPr/>
        </p:nvGrpSpPr>
        <p:grpSpPr>
          <a:xfrm>
            <a:off x="7347565" y="1466547"/>
            <a:ext cx="1024079" cy="2557406"/>
            <a:chOff x="7086915" y="2451497"/>
            <a:chExt cx="1024079" cy="2557406"/>
          </a:xfrm>
        </p:grpSpPr>
        <p:sp>
          <p:nvSpPr>
            <p:cNvPr id="1341" name="Google Shape;1341;p50"/>
            <p:cNvSpPr/>
            <p:nvPr/>
          </p:nvSpPr>
          <p:spPr>
            <a:xfrm>
              <a:off x="7536832" y="2451497"/>
              <a:ext cx="135583" cy="594964"/>
            </a:xfrm>
            <a:custGeom>
              <a:avLst/>
              <a:gdLst/>
              <a:ahLst/>
              <a:cxnLst/>
              <a:rect l="l" t="t" r="r" b="b"/>
              <a:pathLst>
                <a:path w="2151" h="9439" extrusionOk="0">
                  <a:moveTo>
                    <a:pt x="1074" y="1"/>
                  </a:moveTo>
                  <a:lnTo>
                    <a:pt x="66" y="6280"/>
                  </a:lnTo>
                  <a:cubicBezTo>
                    <a:pt x="0" y="6682"/>
                    <a:pt x="52" y="7093"/>
                    <a:pt x="214" y="7467"/>
                  </a:cubicBezTo>
                  <a:lnTo>
                    <a:pt x="1076" y="9439"/>
                  </a:lnTo>
                  <a:lnTo>
                    <a:pt x="1939" y="7467"/>
                  </a:lnTo>
                  <a:cubicBezTo>
                    <a:pt x="2099" y="7093"/>
                    <a:pt x="2150" y="6682"/>
                    <a:pt x="2085" y="6280"/>
                  </a:cubicBezTo>
                  <a:lnTo>
                    <a:pt x="10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086915" y="3037562"/>
              <a:ext cx="515291" cy="297639"/>
            </a:xfrm>
            <a:custGeom>
              <a:avLst/>
              <a:gdLst/>
              <a:ahLst/>
              <a:cxnLst/>
              <a:rect l="l" t="t" r="r" b="b"/>
              <a:pathLst>
                <a:path w="8175" h="4722" extrusionOk="0">
                  <a:moveTo>
                    <a:pt x="8175" y="0"/>
                  </a:moveTo>
                  <a:lnTo>
                    <a:pt x="6035" y="240"/>
                  </a:lnTo>
                  <a:cubicBezTo>
                    <a:pt x="5631" y="287"/>
                    <a:pt x="5249" y="449"/>
                    <a:pt x="4935" y="707"/>
                  </a:cubicBezTo>
                  <a:lnTo>
                    <a:pt x="0" y="4722"/>
                  </a:lnTo>
                  <a:lnTo>
                    <a:pt x="0" y="4722"/>
                  </a:lnTo>
                  <a:lnTo>
                    <a:pt x="5944" y="2455"/>
                  </a:lnTo>
                  <a:cubicBezTo>
                    <a:pt x="6323" y="2311"/>
                    <a:pt x="6654" y="2059"/>
                    <a:pt x="6897" y="1733"/>
                  </a:cubicBezTo>
                  <a:lnTo>
                    <a:pt x="81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595640" y="3044054"/>
              <a:ext cx="515354" cy="297639"/>
            </a:xfrm>
            <a:custGeom>
              <a:avLst/>
              <a:gdLst/>
              <a:ahLst/>
              <a:cxnLst/>
              <a:rect l="l" t="t" r="r" b="b"/>
              <a:pathLst>
                <a:path w="8176" h="4722" extrusionOk="0">
                  <a:moveTo>
                    <a:pt x="1" y="0"/>
                  </a:moveTo>
                  <a:lnTo>
                    <a:pt x="1278" y="1735"/>
                  </a:lnTo>
                  <a:cubicBezTo>
                    <a:pt x="1522" y="2059"/>
                    <a:pt x="1852" y="2310"/>
                    <a:pt x="2232" y="2455"/>
                  </a:cubicBezTo>
                  <a:lnTo>
                    <a:pt x="8175" y="4721"/>
                  </a:lnTo>
                  <a:lnTo>
                    <a:pt x="3243" y="706"/>
                  </a:lnTo>
                  <a:cubicBezTo>
                    <a:pt x="2926" y="449"/>
                    <a:pt x="2544" y="287"/>
                    <a:pt x="2141" y="2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582341" y="3063720"/>
              <a:ext cx="33218" cy="1945183"/>
            </a:xfrm>
            <a:custGeom>
              <a:avLst/>
              <a:gdLst/>
              <a:ahLst/>
              <a:cxnLst/>
              <a:rect l="l" t="t" r="r" b="b"/>
              <a:pathLst>
                <a:path w="527" h="30860" extrusionOk="0">
                  <a:moveTo>
                    <a:pt x="0" y="1"/>
                  </a:moveTo>
                  <a:lnTo>
                    <a:pt x="0" y="30859"/>
                  </a:lnTo>
                  <a:lnTo>
                    <a:pt x="526" y="30859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541307" y="2993062"/>
              <a:ext cx="111126" cy="106840"/>
            </a:xfrm>
            <a:custGeom>
              <a:avLst/>
              <a:gdLst/>
              <a:ahLst/>
              <a:cxnLst/>
              <a:rect l="l" t="t" r="r" b="b"/>
              <a:pathLst>
                <a:path w="1763" h="1695" extrusionOk="0">
                  <a:moveTo>
                    <a:pt x="914" y="0"/>
                  </a:moveTo>
                  <a:cubicBezTo>
                    <a:pt x="572" y="0"/>
                    <a:pt x="264" y="206"/>
                    <a:pt x="131" y="523"/>
                  </a:cubicBezTo>
                  <a:cubicBezTo>
                    <a:pt x="0" y="839"/>
                    <a:pt x="74" y="1205"/>
                    <a:pt x="315" y="1446"/>
                  </a:cubicBezTo>
                  <a:cubicBezTo>
                    <a:pt x="478" y="1609"/>
                    <a:pt x="694" y="1695"/>
                    <a:pt x="914" y="1695"/>
                  </a:cubicBezTo>
                  <a:cubicBezTo>
                    <a:pt x="1023" y="1695"/>
                    <a:pt x="1134" y="1673"/>
                    <a:pt x="1239" y="1630"/>
                  </a:cubicBezTo>
                  <a:cubicBezTo>
                    <a:pt x="1555" y="1500"/>
                    <a:pt x="1763" y="1191"/>
                    <a:pt x="1763" y="847"/>
                  </a:cubicBezTo>
                  <a:cubicBezTo>
                    <a:pt x="1763" y="380"/>
                    <a:pt x="138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50"/>
          <p:cNvGrpSpPr/>
          <p:nvPr/>
        </p:nvGrpSpPr>
        <p:grpSpPr>
          <a:xfrm>
            <a:off x="5888566" y="3142635"/>
            <a:ext cx="560422" cy="878478"/>
            <a:chOff x="5819041" y="3142635"/>
            <a:chExt cx="560422" cy="878478"/>
          </a:xfrm>
        </p:grpSpPr>
        <p:sp>
          <p:nvSpPr>
            <p:cNvPr id="1347" name="Google Shape;1347;p50"/>
            <p:cNvSpPr/>
            <p:nvPr/>
          </p:nvSpPr>
          <p:spPr>
            <a:xfrm>
              <a:off x="6082701" y="3450732"/>
              <a:ext cx="33092" cy="570381"/>
            </a:xfrm>
            <a:custGeom>
              <a:avLst/>
              <a:gdLst/>
              <a:ahLst/>
              <a:cxnLst/>
              <a:rect l="l" t="t" r="r" b="b"/>
              <a:pathLst>
                <a:path w="525" h="9049" extrusionOk="0">
                  <a:moveTo>
                    <a:pt x="1" y="0"/>
                  </a:moveTo>
                  <a:lnTo>
                    <a:pt x="1" y="9049"/>
                  </a:lnTo>
                  <a:lnTo>
                    <a:pt x="525" y="904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5819041" y="3142635"/>
              <a:ext cx="560422" cy="643373"/>
            </a:xfrm>
            <a:custGeom>
              <a:avLst/>
              <a:gdLst/>
              <a:ahLst/>
              <a:cxnLst/>
              <a:rect l="l" t="t" r="r" b="b"/>
              <a:pathLst>
                <a:path w="8891" h="10207" extrusionOk="0">
                  <a:moveTo>
                    <a:pt x="4445" y="1"/>
                  </a:moveTo>
                  <a:cubicBezTo>
                    <a:pt x="4300" y="1"/>
                    <a:pt x="4155" y="56"/>
                    <a:pt x="4045" y="167"/>
                  </a:cubicBezTo>
                  <a:lnTo>
                    <a:pt x="1446" y="2764"/>
                  </a:lnTo>
                  <a:cubicBezTo>
                    <a:pt x="1090" y="3122"/>
                    <a:pt x="1343" y="3731"/>
                    <a:pt x="1848" y="3731"/>
                  </a:cubicBezTo>
                  <a:lnTo>
                    <a:pt x="2762" y="3731"/>
                  </a:lnTo>
                  <a:lnTo>
                    <a:pt x="748" y="5744"/>
                  </a:lnTo>
                  <a:cubicBezTo>
                    <a:pt x="309" y="6184"/>
                    <a:pt x="620" y="6937"/>
                    <a:pt x="1243" y="6937"/>
                  </a:cubicBezTo>
                  <a:lnTo>
                    <a:pt x="2461" y="6937"/>
                  </a:lnTo>
                  <a:lnTo>
                    <a:pt x="473" y="8925"/>
                  </a:lnTo>
                  <a:cubicBezTo>
                    <a:pt x="0" y="9398"/>
                    <a:pt x="335" y="10206"/>
                    <a:pt x="1003" y="10206"/>
                  </a:cubicBezTo>
                  <a:lnTo>
                    <a:pt x="7886" y="10206"/>
                  </a:lnTo>
                  <a:cubicBezTo>
                    <a:pt x="8555" y="10206"/>
                    <a:pt x="8891" y="9398"/>
                    <a:pt x="8418" y="8925"/>
                  </a:cubicBezTo>
                  <a:lnTo>
                    <a:pt x="6430" y="6937"/>
                  </a:lnTo>
                  <a:lnTo>
                    <a:pt x="7647" y="6937"/>
                  </a:lnTo>
                  <a:cubicBezTo>
                    <a:pt x="8270" y="6937"/>
                    <a:pt x="8582" y="6184"/>
                    <a:pt x="8141" y="5744"/>
                  </a:cubicBezTo>
                  <a:lnTo>
                    <a:pt x="6130" y="3731"/>
                  </a:lnTo>
                  <a:lnTo>
                    <a:pt x="7042" y="3731"/>
                  </a:lnTo>
                  <a:cubicBezTo>
                    <a:pt x="7548" y="3731"/>
                    <a:pt x="7801" y="3122"/>
                    <a:pt x="7443" y="2764"/>
                  </a:cubicBezTo>
                  <a:lnTo>
                    <a:pt x="4846" y="167"/>
                  </a:lnTo>
                  <a:cubicBezTo>
                    <a:pt x="4735" y="56"/>
                    <a:pt x="4590" y="1"/>
                    <a:pt x="4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7674042" y="2920825"/>
            <a:ext cx="1333751" cy="1103132"/>
            <a:chOff x="6192942" y="3543325"/>
            <a:chExt cx="1333751" cy="1103132"/>
          </a:xfrm>
        </p:grpSpPr>
        <p:sp>
          <p:nvSpPr>
            <p:cNvPr id="1350" name="Google Shape;1350;p50"/>
            <p:cNvSpPr/>
            <p:nvPr/>
          </p:nvSpPr>
          <p:spPr>
            <a:xfrm>
              <a:off x="6192942" y="3743701"/>
              <a:ext cx="860015" cy="902751"/>
            </a:xfrm>
            <a:custGeom>
              <a:avLst/>
              <a:gdLst/>
              <a:ahLst/>
              <a:cxnLst/>
              <a:rect l="l" t="t" r="r" b="b"/>
              <a:pathLst>
                <a:path w="13644" h="14322" extrusionOk="0">
                  <a:moveTo>
                    <a:pt x="0" y="0"/>
                  </a:moveTo>
                  <a:lnTo>
                    <a:pt x="0" y="14322"/>
                  </a:lnTo>
                  <a:lnTo>
                    <a:pt x="13643" y="14322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52878" y="3543325"/>
              <a:ext cx="473815" cy="1103132"/>
            </a:xfrm>
            <a:custGeom>
              <a:avLst/>
              <a:gdLst/>
              <a:ahLst/>
              <a:cxnLst/>
              <a:rect l="l" t="t" r="r" b="b"/>
              <a:pathLst>
                <a:path w="7517" h="17501" extrusionOk="0">
                  <a:moveTo>
                    <a:pt x="3758" y="1"/>
                  </a:moveTo>
                  <a:lnTo>
                    <a:pt x="0" y="3193"/>
                  </a:lnTo>
                  <a:lnTo>
                    <a:pt x="0" y="17501"/>
                  </a:lnTo>
                  <a:lnTo>
                    <a:pt x="7516" y="17501"/>
                  </a:lnTo>
                  <a:lnTo>
                    <a:pt x="7516" y="3193"/>
                  </a:lnTo>
                  <a:lnTo>
                    <a:pt x="37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6192942" y="3543325"/>
              <a:ext cx="1096892" cy="200380"/>
            </a:xfrm>
            <a:custGeom>
              <a:avLst/>
              <a:gdLst/>
              <a:ahLst/>
              <a:cxnLst/>
              <a:rect l="l" t="t" r="r" b="b"/>
              <a:pathLst>
                <a:path w="17402" h="3179" extrusionOk="0">
                  <a:moveTo>
                    <a:pt x="3742" y="1"/>
                  </a:moveTo>
                  <a:lnTo>
                    <a:pt x="0" y="3179"/>
                  </a:lnTo>
                  <a:lnTo>
                    <a:pt x="13659" y="3179"/>
                  </a:lnTo>
                  <a:lnTo>
                    <a:pt x="17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6339175" y="3925168"/>
              <a:ext cx="149261" cy="108920"/>
            </a:xfrm>
            <a:custGeom>
              <a:avLst/>
              <a:gdLst/>
              <a:ahLst/>
              <a:cxnLst/>
              <a:rect l="l" t="t" r="r" b="b"/>
              <a:pathLst>
                <a:path w="2368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68" y="1727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6720892" y="3925168"/>
              <a:ext cx="149387" cy="108920"/>
            </a:xfrm>
            <a:custGeom>
              <a:avLst/>
              <a:gdLst/>
              <a:ahLst/>
              <a:cxnLst/>
              <a:rect l="l" t="t" r="r" b="b"/>
              <a:pathLst>
                <a:path w="2370" h="1728" extrusionOk="0">
                  <a:moveTo>
                    <a:pt x="0" y="1"/>
                  </a:moveTo>
                  <a:lnTo>
                    <a:pt x="0" y="1727"/>
                  </a:lnTo>
                  <a:lnTo>
                    <a:pt x="2370" y="1727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0"/>
          <p:cNvSpPr/>
          <p:nvPr/>
        </p:nvSpPr>
        <p:spPr>
          <a:xfrm>
            <a:off x="7848325" y="3615314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50"/>
          <p:cNvGrpSpPr/>
          <p:nvPr/>
        </p:nvGrpSpPr>
        <p:grpSpPr>
          <a:xfrm>
            <a:off x="6214991" y="3464196"/>
            <a:ext cx="1284988" cy="559754"/>
            <a:chOff x="6779366" y="3638171"/>
            <a:chExt cx="1284988" cy="559754"/>
          </a:xfrm>
        </p:grpSpPr>
        <p:sp>
          <p:nvSpPr>
            <p:cNvPr id="1357" name="Google Shape;1357;p50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50"/>
          <p:cNvGrpSpPr/>
          <p:nvPr/>
        </p:nvGrpSpPr>
        <p:grpSpPr>
          <a:xfrm flipH="1">
            <a:off x="1552179" y="2537750"/>
            <a:ext cx="654428" cy="1620917"/>
            <a:chOff x="4845175" y="1664975"/>
            <a:chExt cx="241175" cy="597375"/>
          </a:xfrm>
        </p:grpSpPr>
        <p:sp>
          <p:nvSpPr>
            <p:cNvPr id="1382" name="Google Shape;1382;p50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1003265" y="3404825"/>
            <a:ext cx="1752278" cy="1282075"/>
            <a:chOff x="1089550" y="3418148"/>
            <a:chExt cx="1752278" cy="1282075"/>
          </a:xfrm>
        </p:grpSpPr>
        <p:sp>
          <p:nvSpPr>
            <p:cNvPr id="1402" name="Google Shape;1402;p50"/>
            <p:cNvSpPr/>
            <p:nvPr/>
          </p:nvSpPr>
          <p:spPr>
            <a:xfrm>
              <a:off x="1089550" y="3418148"/>
              <a:ext cx="573785" cy="1282067"/>
            </a:xfrm>
            <a:custGeom>
              <a:avLst/>
              <a:gdLst/>
              <a:ahLst/>
              <a:cxnLst/>
              <a:rect l="l" t="t" r="r" b="b"/>
              <a:pathLst>
                <a:path w="9103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9103" y="19979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663142" y="3418148"/>
              <a:ext cx="391054" cy="1282067"/>
            </a:xfrm>
            <a:custGeom>
              <a:avLst/>
              <a:gdLst/>
              <a:ahLst/>
              <a:cxnLst/>
              <a:rect l="l" t="t" r="r" b="b"/>
              <a:pathLst>
                <a:path w="6204" h="19980" extrusionOk="0">
                  <a:moveTo>
                    <a:pt x="1" y="1"/>
                  </a:moveTo>
                  <a:lnTo>
                    <a:pt x="1" y="19979"/>
                  </a:lnTo>
                  <a:lnTo>
                    <a:pt x="6203" y="19979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F4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89552" y="3712627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663136" y="3712627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79308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501209" y="3509792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8"/>
                  </a:lnTo>
                  <a:lnTo>
                    <a:pt x="1102" y="198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341046" y="3509792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8"/>
                  </a:lnTo>
                  <a:lnTo>
                    <a:pt x="1104" y="198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089552" y="4059929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663136" y="4059929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179308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501209" y="3857095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341046" y="3857095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089552" y="4425574"/>
              <a:ext cx="573785" cy="44438"/>
            </a:xfrm>
            <a:custGeom>
              <a:avLst/>
              <a:gdLst/>
              <a:ahLst/>
              <a:cxnLst/>
              <a:rect l="l" t="t" r="r" b="b"/>
              <a:pathLst>
                <a:path w="9103" h="705" extrusionOk="0">
                  <a:moveTo>
                    <a:pt x="1" y="1"/>
                  </a:moveTo>
                  <a:lnTo>
                    <a:pt x="1" y="705"/>
                  </a:lnTo>
                  <a:lnTo>
                    <a:pt x="9103" y="705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663136" y="4425574"/>
              <a:ext cx="391054" cy="44438"/>
            </a:xfrm>
            <a:custGeom>
              <a:avLst/>
              <a:gdLst/>
              <a:ahLst/>
              <a:cxnLst/>
              <a:rect l="l" t="t" r="r" b="b"/>
              <a:pathLst>
                <a:path w="6204" h="705" extrusionOk="0">
                  <a:moveTo>
                    <a:pt x="1" y="1"/>
                  </a:moveTo>
                  <a:lnTo>
                    <a:pt x="1" y="705"/>
                  </a:lnTo>
                  <a:lnTo>
                    <a:pt x="6203" y="705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179308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501209" y="4222739"/>
              <a:ext cx="69525" cy="125372"/>
            </a:xfrm>
            <a:custGeom>
              <a:avLst/>
              <a:gdLst/>
              <a:ahLst/>
              <a:cxnLst/>
              <a:rect l="l" t="t" r="r" b="b"/>
              <a:pathLst>
                <a:path w="1103" h="1989" extrusionOk="0">
                  <a:moveTo>
                    <a:pt x="1" y="1"/>
                  </a:moveTo>
                  <a:lnTo>
                    <a:pt x="1" y="1989"/>
                  </a:lnTo>
                  <a:lnTo>
                    <a:pt x="1102" y="1989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341046" y="4222739"/>
              <a:ext cx="69588" cy="125372"/>
            </a:xfrm>
            <a:custGeom>
              <a:avLst/>
              <a:gdLst/>
              <a:ahLst/>
              <a:cxnLst/>
              <a:rect l="l" t="t" r="r" b="b"/>
              <a:pathLst>
                <a:path w="1104" h="1989" extrusionOk="0">
                  <a:moveTo>
                    <a:pt x="0" y="1"/>
                  </a:moveTo>
                  <a:lnTo>
                    <a:pt x="0" y="1989"/>
                  </a:lnTo>
                  <a:lnTo>
                    <a:pt x="1104" y="1989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1970981" y="3563180"/>
              <a:ext cx="517938" cy="1137043"/>
            </a:xfrm>
            <a:custGeom>
              <a:avLst/>
              <a:gdLst/>
              <a:ahLst/>
              <a:cxnLst/>
              <a:rect l="l" t="t" r="r" b="b"/>
              <a:pathLst>
                <a:path w="8217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8216" y="1803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488846" y="3563180"/>
              <a:ext cx="352982" cy="1137043"/>
            </a:xfrm>
            <a:custGeom>
              <a:avLst/>
              <a:gdLst/>
              <a:ahLst/>
              <a:cxnLst/>
              <a:rect l="l" t="t" r="r" b="b"/>
              <a:pathLst>
                <a:path w="5600" h="18039" extrusionOk="0">
                  <a:moveTo>
                    <a:pt x="0" y="0"/>
                  </a:moveTo>
                  <a:lnTo>
                    <a:pt x="0" y="18038"/>
                  </a:lnTo>
                  <a:lnTo>
                    <a:pt x="5599" y="18038"/>
                  </a:lnTo>
                  <a:lnTo>
                    <a:pt x="55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067230" y="364902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76872" y="364902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067230" y="3859868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2276872" y="3859868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2067230" y="4070645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2276872" y="4070645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2067230" y="4281484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0"/>
                  </a:moveTo>
                  <a:lnTo>
                    <a:pt x="0" y="1448"/>
                  </a:lnTo>
                  <a:lnTo>
                    <a:pt x="1452" y="14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2276872" y="4281484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0"/>
                  </a:moveTo>
                  <a:lnTo>
                    <a:pt x="1" y="1448"/>
                  </a:lnTo>
                  <a:lnTo>
                    <a:pt x="1451" y="1448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2067230" y="4492387"/>
              <a:ext cx="91523" cy="91334"/>
            </a:xfrm>
            <a:custGeom>
              <a:avLst/>
              <a:gdLst/>
              <a:ahLst/>
              <a:cxnLst/>
              <a:rect l="l" t="t" r="r" b="b"/>
              <a:pathLst>
                <a:path w="1452" h="1449" extrusionOk="0">
                  <a:moveTo>
                    <a:pt x="0" y="1"/>
                  </a:moveTo>
                  <a:lnTo>
                    <a:pt x="0" y="1449"/>
                  </a:lnTo>
                  <a:lnTo>
                    <a:pt x="1452" y="14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2276872" y="4492387"/>
              <a:ext cx="91460" cy="91334"/>
            </a:xfrm>
            <a:custGeom>
              <a:avLst/>
              <a:gdLst/>
              <a:ahLst/>
              <a:cxnLst/>
              <a:rect l="l" t="t" r="r" b="b"/>
              <a:pathLst>
                <a:path w="1451" h="1449" extrusionOk="0">
                  <a:moveTo>
                    <a:pt x="1" y="1"/>
                  </a:moveTo>
                  <a:lnTo>
                    <a:pt x="1" y="1449"/>
                  </a:lnTo>
                  <a:lnTo>
                    <a:pt x="1451" y="1449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50"/>
          <p:cNvSpPr/>
          <p:nvPr/>
        </p:nvSpPr>
        <p:spPr>
          <a:xfrm>
            <a:off x="1888940" y="4276359"/>
            <a:ext cx="1164908" cy="410529"/>
          </a:xfrm>
          <a:custGeom>
            <a:avLst/>
            <a:gdLst/>
            <a:ahLst/>
            <a:cxnLst/>
            <a:rect l="l" t="t" r="r" b="b"/>
            <a:pathLst>
              <a:path w="19345" h="6818" extrusionOk="0">
                <a:moveTo>
                  <a:pt x="9786" y="1"/>
                </a:moveTo>
                <a:cubicBezTo>
                  <a:pt x="9762" y="1"/>
                  <a:pt x="9738" y="1"/>
                  <a:pt x="9714" y="1"/>
                </a:cubicBezTo>
                <a:cubicBezTo>
                  <a:pt x="8498" y="27"/>
                  <a:pt x="7388" y="700"/>
                  <a:pt x="6805" y="1768"/>
                </a:cubicBezTo>
                <a:cubicBezTo>
                  <a:pt x="6743" y="1772"/>
                  <a:pt x="6682" y="1778"/>
                  <a:pt x="6623" y="1785"/>
                </a:cubicBezTo>
                <a:cubicBezTo>
                  <a:pt x="6260" y="1588"/>
                  <a:pt x="5860" y="1489"/>
                  <a:pt x="5460" y="1489"/>
                </a:cubicBezTo>
                <a:cubicBezTo>
                  <a:pt x="5060" y="1489"/>
                  <a:pt x="4659" y="1588"/>
                  <a:pt x="4297" y="1787"/>
                </a:cubicBezTo>
                <a:cubicBezTo>
                  <a:pt x="3573" y="2185"/>
                  <a:pt x="3102" y="2925"/>
                  <a:pt x="3047" y="3747"/>
                </a:cubicBezTo>
                <a:cubicBezTo>
                  <a:pt x="1401" y="3850"/>
                  <a:pt x="90" y="5168"/>
                  <a:pt x="1" y="6817"/>
                </a:cubicBezTo>
                <a:lnTo>
                  <a:pt x="19344" y="6817"/>
                </a:lnTo>
                <a:cubicBezTo>
                  <a:pt x="19049" y="5391"/>
                  <a:pt x="17940" y="4276"/>
                  <a:pt x="16518" y="3971"/>
                </a:cubicBezTo>
                <a:cubicBezTo>
                  <a:pt x="16512" y="3059"/>
                  <a:pt x="16035" y="2215"/>
                  <a:pt x="15256" y="1740"/>
                </a:cubicBezTo>
                <a:cubicBezTo>
                  <a:pt x="14838" y="1485"/>
                  <a:pt x="14364" y="1357"/>
                  <a:pt x="13890" y="1357"/>
                </a:cubicBezTo>
                <a:cubicBezTo>
                  <a:pt x="13480" y="1357"/>
                  <a:pt x="13070" y="1453"/>
                  <a:pt x="12695" y="1645"/>
                </a:cubicBezTo>
                <a:cubicBezTo>
                  <a:pt x="12078" y="623"/>
                  <a:pt x="10975" y="1"/>
                  <a:pt x="97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50"/>
          <p:cNvGrpSpPr/>
          <p:nvPr/>
        </p:nvGrpSpPr>
        <p:grpSpPr>
          <a:xfrm>
            <a:off x="2755540" y="3946140"/>
            <a:ext cx="697819" cy="740771"/>
            <a:chOff x="6443022" y="2174869"/>
            <a:chExt cx="592628" cy="629105"/>
          </a:xfrm>
        </p:grpSpPr>
        <p:sp>
          <p:nvSpPr>
            <p:cNvPr id="1433" name="Google Shape;1433;p50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50"/>
          <p:cNvSpPr/>
          <p:nvPr/>
        </p:nvSpPr>
        <p:spPr>
          <a:xfrm>
            <a:off x="1085925" y="1178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0"/>
          <p:cNvSpPr/>
          <p:nvPr/>
        </p:nvSpPr>
        <p:spPr>
          <a:xfrm>
            <a:off x="2702200" y="260762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0"/>
          <p:cNvSpPr/>
          <p:nvPr/>
        </p:nvSpPr>
        <p:spPr>
          <a:xfrm>
            <a:off x="7403725" y="10317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0"/>
          <p:cNvSpPr/>
          <p:nvPr/>
        </p:nvSpPr>
        <p:spPr>
          <a:xfrm>
            <a:off x="4267200" y="33801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739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06E61DA-E703-4721-9D35-7A28F3B6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645436"/>
            <a:ext cx="8067483" cy="4242448"/>
          </a:xfrm>
          <a:prstGeom prst="rect">
            <a:avLst/>
          </a:prstGeom>
        </p:spPr>
      </p:pic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SƠ ĐỒ TỔNG QUÁT CHỨC NĂNG CHÍNH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9041809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35;p76">
            <a:extLst>
              <a:ext uri="{FF2B5EF4-FFF2-40B4-BE49-F238E27FC236}">
                <a16:creationId xmlns:a16="http://schemas.microsoft.com/office/drawing/2014/main" id="{83C0AA28-DACC-4E3A-BBFB-0FB32A62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SƠ </a:t>
            </a:r>
            <a:r>
              <a:rPr lang="en-US" sz="2400"/>
              <a:t>ĐỒ QUẢN </a:t>
            </a:r>
            <a:r>
              <a:rPr lang="en-US" sz="2400" dirty="0"/>
              <a:t>LÝ CÁC DANH MỤC</a:t>
            </a:r>
            <a:endParaRPr sz="2400" dirty="0"/>
          </a:p>
        </p:txBody>
      </p:sp>
      <p:pic>
        <p:nvPicPr>
          <p:cNvPr id="1026" name="image44.png" descr="Description: Diagram  Description automatically generated">
            <a:extLst>
              <a:ext uri="{FF2B5EF4-FFF2-40B4-BE49-F238E27FC236}">
                <a16:creationId xmlns:a16="http://schemas.microsoft.com/office/drawing/2014/main" id="{7FB7104E-8BBE-4328-99B5-CE77F55E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7" y="778439"/>
            <a:ext cx="6179906" cy="419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6584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>
            <a:spLocks noGrp="1"/>
          </p:cNvSpPr>
          <p:nvPr>
            <p:ph type="ctrTitle"/>
          </p:nvPr>
        </p:nvSpPr>
        <p:spPr>
          <a:xfrm>
            <a:off x="356206" y="520619"/>
            <a:ext cx="8290671" cy="1856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BÁO CÁO ĐỒ ÁN TỐT NGHIỆP ĐẠI HỌC </a:t>
            </a:r>
            <a:br>
              <a:rPr lang="en" sz="3200" dirty="0">
                <a:solidFill>
                  <a:schemeClr val="accent4"/>
                </a:solidFill>
              </a:rPr>
            </a:br>
            <a:br>
              <a:rPr lang="en" sz="3200" dirty="0">
                <a:solidFill>
                  <a:schemeClr val="accent4"/>
                </a:solidFill>
              </a:rPr>
            </a:br>
            <a:r>
              <a:rPr lang="en" sz="2400" dirty="0"/>
              <a:t>Xây dựng website kinh doanh lĩnh vực thời trang</a:t>
            </a:r>
            <a:endParaRPr sz="3200" dirty="0"/>
          </a:p>
        </p:txBody>
      </p:sp>
      <p:sp>
        <p:nvSpPr>
          <p:cNvPr id="1005" name="Google Shape;1005;p40"/>
          <p:cNvSpPr/>
          <p:nvPr/>
        </p:nvSpPr>
        <p:spPr>
          <a:xfrm flipH="1">
            <a:off x="6327719" y="2943743"/>
            <a:ext cx="1210193" cy="291408"/>
          </a:xfrm>
          <a:custGeom>
            <a:avLst/>
            <a:gdLst/>
            <a:ahLst/>
            <a:cxnLst/>
            <a:rect l="l" t="t" r="r" b="b"/>
            <a:pathLst>
              <a:path w="22106" h="3773" extrusionOk="0">
                <a:moveTo>
                  <a:pt x="10395" y="0"/>
                </a:moveTo>
                <a:cubicBezTo>
                  <a:pt x="8790" y="0"/>
                  <a:pt x="7473" y="2494"/>
                  <a:pt x="5450" y="2494"/>
                </a:cubicBezTo>
                <a:cubicBezTo>
                  <a:pt x="5125" y="2494"/>
                  <a:pt x="4782" y="2429"/>
                  <a:pt x="4416" y="2280"/>
                </a:cubicBezTo>
                <a:cubicBezTo>
                  <a:pt x="4045" y="2128"/>
                  <a:pt x="3666" y="2064"/>
                  <a:pt x="3292" y="2064"/>
                </a:cubicBezTo>
                <a:cubicBezTo>
                  <a:pt x="2094" y="2064"/>
                  <a:pt x="945" y="2718"/>
                  <a:pt x="244" y="3219"/>
                </a:cubicBezTo>
                <a:cubicBezTo>
                  <a:pt x="1" y="3391"/>
                  <a:pt x="126" y="3773"/>
                  <a:pt x="422" y="3773"/>
                </a:cubicBezTo>
                <a:lnTo>
                  <a:pt x="21684" y="3773"/>
                </a:lnTo>
                <a:cubicBezTo>
                  <a:pt x="21987" y="3773"/>
                  <a:pt x="22105" y="3379"/>
                  <a:pt x="21850" y="3213"/>
                </a:cubicBezTo>
                <a:cubicBezTo>
                  <a:pt x="20899" y="2592"/>
                  <a:pt x="20007" y="1520"/>
                  <a:pt x="18460" y="1520"/>
                </a:cubicBezTo>
                <a:cubicBezTo>
                  <a:pt x="18036" y="1520"/>
                  <a:pt x="17563" y="1601"/>
                  <a:pt x="17026" y="1793"/>
                </a:cubicBezTo>
                <a:cubicBezTo>
                  <a:pt x="16492" y="1985"/>
                  <a:pt x="16012" y="2069"/>
                  <a:pt x="15561" y="2069"/>
                </a:cubicBezTo>
                <a:cubicBezTo>
                  <a:pt x="14122" y="2069"/>
                  <a:pt x="12971" y="1209"/>
                  <a:pt x="11225" y="230"/>
                </a:cubicBezTo>
                <a:cubicBezTo>
                  <a:pt x="10937" y="69"/>
                  <a:pt x="10662" y="0"/>
                  <a:pt x="10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4037175" y="31129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7506850" y="1849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21813" y="261838"/>
            <a:ext cx="2173800" cy="411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PTIT - CNTT</a:t>
            </a:r>
            <a:endParaRPr dirty="0"/>
          </a:p>
        </p:txBody>
      </p:sp>
      <p:sp>
        <p:nvSpPr>
          <p:cNvPr id="1009" name="Google Shape;1009;p40"/>
          <p:cNvSpPr/>
          <p:nvPr/>
        </p:nvSpPr>
        <p:spPr>
          <a:xfrm>
            <a:off x="6460675" y="32696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1681125" y="3364574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08;p40">
            <a:extLst>
              <a:ext uri="{FF2B5EF4-FFF2-40B4-BE49-F238E27FC236}">
                <a16:creationId xmlns:a16="http://schemas.microsoft.com/office/drawing/2014/main" id="{3F4BA584-5D70-4CDE-B781-9B6C574488AF}"/>
              </a:ext>
            </a:extLst>
          </p:cNvPr>
          <p:cNvSpPr/>
          <p:nvPr/>
        </p:nvSpPr>
        <p:spPr>
          <a:xfrm>
            <a:off x="585169" y="2464252"/>
            <a:ext cx="4619002" cy="2151354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lvl="8">
              <a:lnSpc>
                <a:spcPct val="80000"/>
              </a:lnSpc>
            </a:pPr>
            <a:r>
              <a:rPr lang="en-US" sz="3200" b="1" dirty="0">
                <a:solidFill>
                  <a:schemeClr val="lt1"/>
                </a:solidFill>
                <a:latin typeface="Epilogue"/>
                <a:sym typeface="Epilogue"/>
              </a:rPr>
              <a:t>KẾT THÚC</a:t>
            </a: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Epilogue"/>
              <a:sym typeface="Epilogue"/>
            </a:endParaRPr>
          </a:p>
          <a:p>
            <a:pPr lvl="8">
              <a:lnSpc>
                <a:spcPct val="80000"/>
              </a:lnSpc>
            </a:pPr>
            <a:endParaRPr lang="en-US" b="1" dirty="0">
              <a:solidFill>
                <a:schemeClr val="lt1"/>
              </a:solidFill>
              <a:latin typeface="Epilogue"/>
              <a:sym typeface="Epilogue"/>
            </a:endParaRPr>
          </a:p>
          <a:p>
            <a:pPr lvl="8" algn="ctr">
              <a:lnSpc>
                <a:spcPct val="120000"/>
              </a:lnSpc>
            </a:pPr>
            <a:r>
              <a:rPr lang="en-US" sz="1800" b="1" dirty="0">
                <a:solidFill>
                  <a:schemeClr val="tx2"/>
                </a:solidFill>
                <a:latin typeface="Epilogue"/>
                <a:sym typeface="Epilogue"/>
              </a:rPr>
              <a:t>EM XIN CHÂN THÀNH CẢM ƠN THẦY CÔ ĐÃ LẮNG NGHE</a:t>
            </a:r>
            <a:endParaRPr lang="en-US" sz="1800" dirty="0">
              <a:solidFill>
                <a:schemeClr val="tx2"/>
              </a:solidFill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87914-3522-46EB-B564-FB0B6B791C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11" y="-130532"/>
            <a:ext cx="1196340" cy="119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7915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2"/>
          <p:cNvSpPr/>
          <p:nvPr/>
        </p:nvSpPr>
        <p:spPr>
          <a:xfrm>
            <a:off x="47324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2"/>
          <p:cNvSpPr/>
          <p:nvPr/>
        </p:nvSpPr>
        <p:spPr>
          <a:xfrm>
            <a:off x="47324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2"/>
          <p:cNvSpPr/>
          <p:nvPr/>
        </p:nvSpPr>
        <p:spPr>
          <a:xfrm>
            <a:off x="1061673" y="2865213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2"/>
          <p:cNvSpPr/>
          <p:nvPr/>
        </p:nvSpPr>
        <p:spPr>
          <a:xfrm>
            <a:off x="1061673" y="1330438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TÓM TẮT NỘI DUNG</a:t>
            </a:r>
            <a:endParaRPr dirty="0"/>
          </a:p>
        </p:txBody>
      </p:sp>
      <p:sp>
        <p:nvSpPr>
          <p:cNvPr id="1029" name="Google Shape;1029;p42"/>
          <p:cNvSpPr txBox="1">
            <a:spLocks noGrp="1"/>
          </p:cNvSpPr>
          <p:nvPr>
            <p:ph type="subTitle" idx="3"/>
          </p:nvPr>
        </p:nvSpPr>
        <p:spPr>
          <a:xfrm>
            <a:off x="197802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030" name="Google Shape;1030;p42"/>
          <p:cNvSpPr txBox="1">
            <a:spLocks noGrp="1"/>
          </p:cNvSpPr>
          <p:nvPr>
            <p:ph type="subTitle" idx="1"/>
          </p:nvPr>
        </p:nvSpPr>
        <p:spPr>
          <a:xfrm>
            <a:off x="1978023" y="2035162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031" name="Google Shape;1031;p42"/>
          <p:cNvSpPr txBox="1">
            <a:spLocks noGrp="1"/>
          </p:cNvSpPr>
          <p:nvPr>
            <p:ph type="subTitle" idx="2"/>
          </p:nvPr>
        </p:nvSpPr>
        <p:spPr>
          <a:xfrm>
            <a:off x="5661173" y="2035162"/>
            <a:ext cx="2806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1032" name="Google Shape;1032;p42"/>
          <p:cNvSpPr txBox="1">
            <a:spLocks noGrp="1"/>
          </p:cNvSpPr>
          <p:nvPr>
            <p:ph type="subTitle" idx="4"/>
          </p:nvPr>
        </p:nvSpPr>
        <p:spPr>
          <a:xfrm>
            <a:off x="5661173" y="3570763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dirty="0"/>
          </a:p>
        </p:txBody>
      </p:sp>
      <p:sp>
        <p:nvSpPr>
          <p:cNvPr id="1033" name="Google Shape;1033;p42"/>
          <p:cNvSpPr txBox="1">
            <a:spLocks noGrp="1"/>
          </p:cNvSpPr>
          <p:nvPr>
            <p:ph type="title" idx="5"/>
          </p:nvPr>
        </p:nvSpPr>
        <p:spPr>
          <a:xfrm>
            <a:off x="995525" y="1455538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4" name="Google Shape;1034;p42"/>
          <p:cNvSpPr txBox="1">
            <a:spLocks noGrp="1"/>
          </p:cNvSpPr>
          <p:nvPr>
            <p:ph type="title" idx="6"/>
          </p:nvPr>
        </p:nvSpPr>
        <p:spPr>
          <a:xfrm>
            <a:off x="995525" y="2990301"/>
            <a:ext cx="83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35" name="Google Shape;1035;p42"/>
          <p:cNvSpPr txBox="1">
            <a:spLocks noGrp="1"/>
          </p:cNvSpPr>
          <p:nvPr>
            <p:ph type="title" idx="7"/>
          </p:nvPr>
        </p:nvSpPr>
        <p:spPr>
          <a:xfrm>
            <a:off x="4678382" y="1455538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36" name="Google Shape;1036;p42"/>
          <p:cNvSpPr txBox="1">
            <a:spLocks noGrp="1"/>
          </p:cNvSpPr>
          <p:nvPr>
            <p:ph type="title" idx="8"/>
          </p:nvPr>
        </p:nvSpPr>
        <p:spPr>
          <a:xfrm>
            <a:off x="4678382" y="2990301"/>
            <a:ext cx="83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7" name="Google Shape;1037;p42"/>
          <p:cNvSpPr txBox="1">
            <a:spLocks noGrp="1"/>
          </p:cNvSpPr>
          <p:nvPr>
            <p:ph type="subTitle" idx="9"/>
          </p:nvPr>
        </p:nvSpPr>
        <p:spPr>
          <a:xfrm>
            <a:off x="2035399" y="1139869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</a:t>
            </a:r>
            <a:endParaRPr dirty="0"/>
          </a:p>
        </p:txBody>
      </p:sp>
      <p:sp>
        <p:nvSpPr>
          <p:cNvPr id="1038" name="Google Shape;1038;p42"/>
          <p:cNvSpPr txBox="1">
            <a:spLocks noGrp="1"/>
          </p:cNvSpPr>
          <p:nvPr>
            <p:ph type="subTitle" idx="13"/>
          </p:nvPr>
        </p:nvSpPr>
        <p:spPr>
          <a:xfrm>
            <a:off x="5661175" y="1370637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KIẾN TRÚC PHẦN MỀM</a:t>
            </a:r>
            <a:endParaRPr dirty="0"/>
          </a:p>
        </p:txBody>
      </p:sp>
      <p:sp>
        <p:nvSpPr>
          <p:cNvPr id="1039" name="Google Shape;1039;p42"/>
          <p:cNvSpPr txBox="1">
            <a:spLocks noGrp="1"/>
          </p:cNvSpPr>
          <p:nvPr>
            <p:ph type="subTitle" idx="14"/>
          </p:nvPr>
        </p:nvSpPr>
        <p:spPr>
          <a:xfrm>
            <a:off x="1978023" y="2906360"/>
            <a:ext cx="2820602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KHẢO SÁT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HỆ THỐNG</a:t>
            </a:r>
            <a:endParaRPr dirty="0"/>
          </a:p>
        </p:txBody>
      </p:sp>
      <p:sp>
        <p:nvSpPr>
          <p:cNvPr id="1040" name="Google Shape;1040;p42"/>
          <p:cNvSpPr txBox="1">
            <a:spLocks noGrp="1"/>
          </p:cNvSpPr>
          <p:nvPr>
            <p:ph type="subTitle" idx="15"/>
          </p:nvPr>
        </p:nvSpPr>
        <p:spPr>
          <a:xfrm>
            <a:off x="5661175" y="2906360"/>
            <a:ext cx="24873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SẢN PHẨM</a:t>
            </a:r>
            <a:endParaRPr dirty="0"/>
          </a:p>
        </p:txBody>
      </p:sp>
      <p:sp>
        <p:nvSpPr>
          <p:cNvPr id="1041" name="Google Shape;1041;p42"/>
          <p:cNvSpPr/>
          <p:nvPr/>
        </p:nvSpPr>
        <p:spPr>
          <a:xfrm>
            <a:off x="8230649" y="539496"/>
            <a:ext cx="552648" cy="503536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2"/>
          <p:cNvSpPr/>
          <p:nvPr/>
        </p:nvSpPr>
        <p:spPr>
          <a:xfrm>
            <a:off x="7963987" y="9401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2"/>
          <p:cNvSpPr/>
          <p:nvPr/>
        </p:nvSpPr>
        <p:spPr>
          <a:xfrm>
            <a:off x="7496789" y="38665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4" name="Google Shape;1044;p42"/>
          <p:cNvGrpSpPr/>
          <p:nvPr/>
        </p:nvGrpSpPr>
        <p:grpSpPr>
          <a:xfrm>
            <a:off x="7633338" y="4399965"/>
            <a:ext cx="697819" cy="740771"/>
            <a:chOff x="6443022" y="2174869"/>
            <a:chExt cx="592628" cy="629105"/>
          </a:xfrm>
        </p:grpSpPr>
        <p:sp>
          <p:nvSpPr>
            <p:cNvPr id="1045" name="Google Shape;1045;p42"/>
            <p:cNvSpPr/>
            <p:nvPr/>
          </p:nvSpPr>
          <p:spPr>
            <a:xfrm>
              <a:off x="6443022" y="2219982"/>
              <a:ext cx="592628" cy="377493"/>
            </a:xfrm>
            <a:custGeom>
              <a:avLst/>
              <a:gdLst/>
              <a:ahLst/>
              <a:cxnLst/>
              <a:rect l="l" t="t" r="r" b="b"/>
              <a:pathLst>
                <a:path w="10286" h="6552" extrusionOk="0">
                  <a:moveTo>
                    <a:pt x="1812" y="1"/>
                  </a:moveTo>
                  <a:cubicBezTo>
                    <a:pt x="1254" y="3"/>
                    <a:pt x="782" y="414"/>
                    <a:pt x="703" y="966"/>
                  </a:cubicBezTo>
                  <a:lnTo>
                    <a:pt x="95" y="5276"/>
                  </a:lnTo>
                  <a:cubicBezTo>
                    <a:pt x="0" y="5950"/>
                    <a:pt x="523" y="6551"/>
                    <a:pt x="1203" y="6551"/>
                  </a:cubicBezTo>
                  <a:lnTo>
                    <a:pt x="9083" y="6551"/>
                  </a:lnTo>
                  <a:cubicBezTo>
                    <a:pt x="9763" y="6551"/>
                    <a:pt x="10285" y="5950"/>
                    <a:pt x="10190" y="5276"/>
                  </a:cubicBezTo>
                  <a:lnTo>
                    <a:pt x="9583" y="966"/>
                  </a:lnTo>
                  <a:cubicBezTo>
                    <a:pt x="9504" y="414"/>
                    <a:pt x="9031" y="3"/>
                    <a:pt x="8474" y="1"/>
                  </a:cubicBez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451434" y="2174869"/>
              <a:ext cx="575747" cy="366662"/>
            </a:xfrm>
            <a:custGeom>
              <a:avLst/>
              <a:gdLst/>
              <a:ahLst/>
              <a:cxnLst/>
              <a:rect l="l" t="t" r="r" b="b"/>
              <a:pathLst>
                <a:path w="9993" h="6364" extrusionOk="0">
                  <a:moveTo>
                    <a:pt x="1761" y="1"/>
                  </a:moveTo>
                  <a:cubicBezTo>
                    <a:pt x="1219" y="3"/>
                    <a:pt x="760" y="400"/>
                    <a:pt x="683" y="936"/>
                  </a:cubicBezTo>
                  <a:lnTo>
                    <a:pt x="92" y="5123"/>
                  </a:lnTo>
                  <a:cubicBezTo>
                    <a:pt x="1" y="5778"/>
                    <a:pt x="509" y="6363"/>
                    <a:pt x="1170" y="6363"/>
                  </a:cubicBezTo>
                  <a:lnTo>
                    <a:pt x="8824" y="6363"/>
                  </a:lnTo>
                  <a:cubicBezTo>
                    <a:pt x="9485" y="6363"/>
                    <a:pt x="9993" y="5778"/>
                    <a:pt x="9900" y="5123"/>
                  </a:cubicBezTo>
                  <a:lnTo>
                    <a:pt x="9309" y="936"/>
                  </a:lnTo>
                  <a:cubicBezTo>
                    <a:pt x="9231" y="400"/>
                    <a:pt x="8773" y="3"/>
                    <a:pt x="8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487214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71" y="0"/>
                  </a:moveTo>
                  <a:lnTo>
                    <a:pt x="44" y="904"/>
                  </a:lnTo>
                  <a:cubicBezTo>
                    <a:pt x="1" y="1211"/>
                    <a:pt x="238" y="1484"/>
                    <a:pt x="549" y="1486"/>
                  </a:cubicBezTo>
                  <a:lnTo>
                    <a:pt x="2677" y="1486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515042" y="2208171"/>
              <a:ext cx="141330" cy="86768"/>
            </a:xfrm>
            <a:custGeom>
              <a:avLst/>
              <a:gdLst/>
              <a:ahLst/>
              <a:cxnLst/>
              <a:rect l="l" t="t" r="r" b="b"/>
              <a:pathLst>
                <a:path w="2453" h="1506" extrusionOk="0">
                  <a:moveTo>
                    <a:pt x="657" y="0"/>
                  </a:moveTo>
                  <a:cubicBezTo>
                    <a:pt x="402" y="0"/>
                    <a:pt x="188" y="188"/>
                    <a:pt x="151" y="439"/>
                  </a:cubicBezTo>
                  <a:lnTo>
                    <a:pt x="0" y="1505"/>
                  </a:lnTo>
                  <a:lnTo>
                    <a:pt x="2380" y="150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499543" y="2312513"/>
              <a:ext cx="151700" cy="92472"/>
            </a:xfrm>
            <a:custGeom>
              <a:avLst/>
              <a:gdLst/>
              <a:ahLst/>
              <a:cxnLst/>
              <a:rect l="l" t="t" r="r" b="b"/>
              <a:pathLst>
                <a:path w="2633" h="1605" extrusionOk="0">
                  <a:moveTo>
                    <a:pt x="226" y="1"/>
                  </a:moveTo>
                  <a:lnTo>
                    <a:pt x="0" y="1605"/>
                  </a:lnTo>
                  <a:lnTo>
                    <a:pt x="2552" y="1605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660926" y="2422617"/>
              <a:ext cx="156828" cy="85616"/>
            </a:xfrm>
            <a:custGeom>
              <a:avLst/>
              <a:gdLst/>
              <a:ahLst/>
              <a:cxnLst/>
              <a:rect l="l" t="t" r="r" b="b"/>
              <a:pathLst>
                <a:path w="2722" h="1486" extrusionOk="0">
                  <a:moveTo>
                    <a:pt x="65" y="0"/>
                  </a:moveTo>
                  <a:lnTo>
                    <a:pt x="0" y="1486"/>
                  </a:lnTo>
                  <a:lnTo>
                    <a:pt x="2722" y="1486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665477" y="2312513"/>
              <a:ext cx="147725" cy="92472"/>
            </a:xfrm>
            <a:custGeom>
              <a:avLst/>
              <a:gdLst/>
              <a:ahLst/>
              <a:cxnLst/>
              <a:rect l="l" t="t" r="r" b="b"/>
              <a:pathLst>
                <a:path w="2564" h="1605" extrusionOk="0">
                  <a:moveTo>
                    <a:pt x="71" y="1"/>
                  </a:moveTo>
                  <a:lnTo>
                    <a:pt x="0" y="1605"/>
                  </a:lnTo>
                  <a:lnTo>
                    <a:pt x="2563" y="1605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670375" y="2208171"/>
              <a:ext cx="137930" cy="86768"/>
            </a:xfrm>
            <a:custGeom>
              <a:avLst/>
              <a:gdLst/>
              <a:ahLst/>
              <a:cxnLst/>
              <a:rect l="l" t="t" r="r" b="b"/>
              <a:pathLst>
                <a:path w="2394" h="1506" extrusionOk="0">
                  <a:moveTo>
                    <a:pt x="67" y="0"/>
                  </a:moveTo>
                  <a:lnTo>
                    <a:pt x="0" y="1505"/>
                  </a:lnTo>
                  <a:lnTo>
                    <a:pt x="2393" y="1505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822251" y="2208171"/>
              <a:ext cx="141387" cy="86768"/>
            </a:xfrm>
            <a:custGeom>
              <a:avLst/>
              <a:gdLst/>
              <a:ahLst/>
              <a:cxnLst/>
              <a:rect l="l" t="t" r="r" b="b"/>
              <a:pathLst>
                <a:path w="2454" h="1506" extrusionOk="0">
                  <a:moveTo>
                    <a:pt x="1" y="0"/>
                  </a:moveTo>
                  <a:lnTo>
                    <a:pt x="76" y="1505"/>
                  </a:lnTo>
                  <a:lnTo>
                    <a:pt x="2453" y="1505"/>
                  </a:lnTo>
                  <a:lnTo>
                    <a:pt x="2303" y="439"/>
                  </a:lnTo>
                  <a:cubicBezTo>
                    <a:pt x="2265" y="192"/>
                    <a:pt x="2060" y="8"/>
                    <a:pt x="1810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827378" y="2312513"/>
              <a:ext cx="151758" cy="92472"/>
            </a:xfrm>
            <a:custGeom>
              <a:avLst/>
              <a:gdLst/>
              <a:ahLst/>
              <a:cxnLst/>
              <a:rect l="l" t="t" r="r" b="b"/>
              <a:pathLst>
                <a:path w="2634" h="1605" extrusionOk="0">
                  <a:moveTo>
                    <a:pt x="1" y="1"/>
                  </a:moveTo>
                  <a:lnTo>
                    <a:pt x="82" y="1605"/>
                  </a:lnTo>
                  <a:lnTo>
                    <a:pt x="2633" y="160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832852" y="2422617"/>
              <a:ext cx="158556" cy="85616"/>
            </a:xfrm>
            <a:custGeom>
              <a:avLst/>
              <a:gdLst/>
              <a:ahLst/>
              <a:cxnLst/>
              <a:rect l="l" t="t" r="r" b="b"/>
              <a:pathLst>
                <a:path w="2752" h="1486" extrusionOk="0">
                  <a:moveTo>
                    <a:pt x="1" y="0"/>
                  </a:moveTo>
                  <a:lnTo>
                    <a:pt x="76" y="1486"/>
                  </a:lnTo>
                  <a:lnTo>
                    <a:pt x="2204" y="1486"/>
                  </a:lnTo>
                  <a:cubicBezTo>
                    <a:pt x="2513" y="1484"/>
                    <a:pt x="2752" y="1211"/>
                    <a:pt x="2708" y="904"/>
                  </a:cubicBezTo>
                  <a:lnTo>
                    <a:pt x="2582" y="0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662597" y="2593449"/>
              <a:ext cx="153429" cy="210525"/>
            </a:xfrm>
            <a:custGeom>
              <a:avLst/>
              <a:gdLst/>
              <a:ahLst/>
              <a:cxnLst/>
              <a:rect l="l" t="t" r="r" b="b"/>
              <a:pathLst>
                <a:path w="2663" h="3654" extrusionOk="0">
                  <a:moveTo>
                    <a:pt x="1" y="0"/>
                  </a:moveTo>
                  <a:lnTo>
                    <a:pt x="1" y="3653"/>
                  </a:lnTo>
                  <a:lnTo>
                    <a:pt x="2663" y="3653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E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ĐỀ TÀI</a:t>
            </a:r>
            <a:endParaRPr dirty="0"/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GIỚI THIỆU ĐỀ TÀI</a:t>
            </a:r>
            <a:endParaRPr dirty="0"/>
          </a:p>
        </p:txBody>
      </p:sp>
      <p:sp>
        <p:nvSpPr>
          <p:cNvPr id="1214" name="Google Shape;1214;p47"/>
          <p:cNvSpPr txBox="1">
            <a:spLocks noGrp="1"/>
          </p:cNvSpPr>
          <p:nvPr>
            <p:ph type="subTitle" idx="1"/>
          </p:nvPr>
        </p:nvSpPr>
        <p:spPr>
          <a:xfrm>
            <a:off x="172224" y="1076376"/>
            <a:ext cx="6335164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000"/>
              </a:spcBef>
            </a:pPr>
            <a:r>
              <a:rPr lang="vi-VN" dirty="0"/>
              <a:t>Đây là một website giúp cho những người kinh doanh thời trang có thể quảng bá giới thiệu sản phẩm của cửa hàng với người tiêu dùng.</a:t>
            </a:r>
          </a:p>
          <a:p>
            <a:pPr indent="-330200">
              <a:spcBef>
                <a:spcPts val="1000"/>
              </a:spcBef>
            </a:pPr>
            <a:r>
              <a:rPr lang="vi-VN" dirty="0"/>
              <a:t>Giúp chủ cửa h</a:t>
            </a:r>
            <a:r>
              <a:rPr lang="en-US" dirty="0"/>
              <a:t>à</a:t>
            </a:r>
            <a:r>
              <a:rPr lang="vi-VN" dirty="0"/>
              <a:t>ng quản lý sản phẩm, đơn h</a:t>
            </a:r>
            <a:r>
              <a:rPr lang="en-US" dirty="0" err="1"/>
              <a:t>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vi-VN" dirty="0"/>
              <a:t> thống kê được doanh thu lợi nhuận rõ ràng. 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</p:txBody>
      </p:sp>
      <p:grpSp>
        <p:nvGrpSpPr>
          <p:cNvPr id="1215" name="Google Shape;1215;p47"/>
          <p:cNvGrpSpPr/>
          <p:nvPr/>
        </p:nvGrpSpPr>
        <p:grpSpPr>
          <a:xfrm flipH="1">
            <a:off x="7865020" y="1546483"/>
            <a:ext cx="1131497" cy="2802585"/>
            <a:chOff x="4845175" y="1664975"/>
            <a:chExt cx="241175" cy="597375"/>
          </a:xfrm>
        </p:grpSpPr>
        <p:sp>
          <p:nvSpPr>
            <p:cNvPr id="1216" name="Google Shape;1216;p47"/>
            <p:cNvSpPr/>
            <p:nvPr/>
          </p:nvSpPr>
          <p:spPr>
            <a:xfrm>
              <a:off x="4890125" y="1832950"/>
              <a:ext cx="196225" cy="429400"/>
            </a:xfrm>
            <a:custGeom>
              <a:avLst/>
              <a:gdLst/>
              <a:ahLst/>
              <a:cxnLst/>
              <a:rect l="l" t="t" r="r" b="b"/>
              <a:pathLst>
                <a:path w="784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7848" y="17176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4845175" y="1832950"/>
              <a:ext cx="44975" cy="429400"/>
            </a:xfrm>
            <a:custGeom>
              <a:avLst/>
              <a:gdLst/>
              <a:ahLst/>
              <a:cxnLst/>
              <a:rect l="l" t="t" r="r" b="b"/>
              <a:pathLst>
                <a:path w="1799" h="17176" extrusionOk="0">
                  <a:moveTo>
                    <a:pt x="0" y="0"/>
                  </a:moveTo>
                  <a:lnTo>
                    <a:pt x="0" y="17176"/>
                  </a:lnTo>
                  <a:lnTo>
                    <a:pt x="1798" y="1717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4937150" y="1878375"/>
              <a:ext cx="32500" cy="32525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4937150" y="1949325"/>
              <a:ext cx="32500" cy="32475"/>
            </a:xfrm>
            <a:custGeom>
              <a:avLst/>
              <a:gdLst/>
              <a:ahLst/>
              <a:cxnLst/>
              <a:rect l="l" t="t" r="r" b="b"/>
              <a:pathLst>
                <a:path w="1300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4937150" y="202030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937150" y="2091200"/>
              <a:ext cx="32500" cy="32500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300" y="130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937150" y="2162150"/>
              <a:ext cx="32500" cy="32450"/>
            </a:xfrm>
            <a:custGeom>
              <a:avLst/>
              <a:gdLst/>
              <a:ahLst/>
              <a:cxnLst/>
              <a:rect l="l" t="t" r="r" b="b"/>
              <a:pathLst>
                <a:path w="1300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300" y="1298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010775" y="1878375"/>
              <a:ext cx="32450" cy="32525"/>
            </a:xfrm>
            <a:custGeom>
              <a:avLst/>
              <a:gdLst/>
              <a:ahLst/>
              <a:cxnLst/>
              <a:rect l="l" t="t" r="r" b="b"/>
              <a:pathLst>
                <a:path w="1298" h="1301" extrusionOk="0">
                  <a:moveTo>
                    <a:pt x="0" y="1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5010775" y="19493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5010775" y="202030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0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5010775" y="2091200"/>
              <a:ext cx="32450" cy="32500"/>
            </a:xfrm>
            <a:custGeom>
              <a:avLst/>
              <a:gdLst/>
              <a:ahLst/>
              <a:cxnLst/>
              <a:rect l="l" t="t" r="r" b="b"/>
              <a:pathLst>
                <a:path w="1298" h="1300" extrusionOk="0">
                  <a:moveTo>
                    <a:pt x="0" y="0"/>
                  </a:moveTo>
                  <a:lnTo>
                    <a:pt x="0" y="1300"/>
                  </a:lnTo>
                  <a:lnTo>
                    <a:pt x="1298" y="130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5010775" y="2162150"/>
              <a:ext cx="32450" cy="32450"/>
            </a:xfrm>
            <a:custGeom>
              <a:avLst/>
              <a:gdLst/>
              <a:ahLst/>
              <a:cxnLst/>
              <a:rect l="l" t="t" r="r" b="b"/>
              <a:pathLst>
                <a:path w="1298" h="1298" extrusionOk="0">
                  <a:moveTo>
                    <a:pt x="0" y="1"/>
                  </a:moveTo>
                  <a:lnTo>
                    <a:pt x="0" y="1298"/>
                  </a:lnTo>
                  <a:lnTo>
                    <a:pt x="1298" y="129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4901000" y="1664975"/>
              <a:ext cx="148350" cy="168175"/>
            </a:xfrm>
            <a:custGeom>
              <a:avLst/>
              <a:gdLst/>
              <a:ahLst/>
              <a:cxnLst/>
              <a:rect l="l" t="t" r="r" b="b"/>
              <a:pathLst>
                <a:path w="59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5934" y="6727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901000" y="1814500"/>
              <a:ext cx="148350" cy="18650"/>
            </a:xfrm>
            <a:custGeom>
              <a:avLst/>
              <a:gdLst/>
              <a:ahLst/>
              <a:cxnLst/>
              <a:rect l="l" t="t" r="r" b="b"/>
              <a:pathLst>
                <a:path w="5934" h="746" extrusionOk="0">
                  <a:moveTo>
                    <a:pt x="0" y="0"/>
                  </a:moveTo>
                  <a:lnTo>
                    <a:pt x="0" y="746"/>
                  </a:lnTo>
                  <a:lnTo>
                    <a:pt x="5934" y="74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845175" y="1664975"/>
              <a:ext cx="55850" cy="168175"/>
            </a:xfrm>
            <a:custGeom>
              <a:avLst/>
              <a:gdLst/>
              <a:ahLst/>
              <a:cxnLst/>
              <a:rect l="l" t="t" r="r" b="b"/>
              <a:pathLst>
                <a:path w="2234" h="6727" extrusionOk="0">
                  <a:moveTo>
                    <a:pt x="0" y="0"/>
                  </a:moveTo>
                  <a:lnTo>
                    <a:pt x="0" y="6727"/>
                  </a:lnTo>
                  <a:lnTo>
                    <a:pt x="2233" y="6727"/>
                  </a:lnTo>
                  <a:lnTo>
                    <a:pt x="2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4936550" y="170200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4936550" y="1755650"/>
              <a:ext cx="24600" cy="24550"/>
            </a:xfrm>
            <a:custGeom>
              <a:avLst/>
              <a:gdLst/>
              <a:ahLst/>
              <a:cxnLst/>
              <a:rect l="l" t="t" r="r" b="b"/>
              <a:pathLst>
                <a:path w="984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3" y="98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4992225" y="170200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4992225" y="1755650"/>
              <a:ext cx="24550" cy="24550"/>
            </a:xfrm>
            <a:custGeom>
              <a:avLst/>
              <a:gdLst/>
              <a:ahLst/>
              <a:cxnLst/>
              <a:rect l="l" t="t" r="r" b="b"/>
              <a:pathLst>
                <a:path w="982" h="982" extrusionOk="0">
                  <a:moveTo>
                    <a:pt x="0" y="1"/>
                  </a:moveTo>
                  <a:lnTo>
                    <a:pt x="0" y="982"/>
                  </a:lnTo>
                  <a:lnTo>
                    <a:pt x="981" y="982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47"/>
          <p:cNvGrpSpPr/>
          <p:nvPr/>
        </p:nvGrpSpPr>
        <p:grpSpPr>
          <a:xfrm>
            <a:off x="6779366" y="3789321"/>
            <a:ext cx="1284988" cy="559754"/>
            <a:chOff x="6779366" y="3638171"/>
            <a:chExt cx="1284988" cy="559754"/>
          </a:xfrm>
        </p:grpSpPr>
        <p:sp>
          <p:nvSpPr>
            <p:cNvPr id="1236" name="Google Shape;1236;p47"/>
            <p:cNvSpPr/>
            <p:nvPr/>
          </p:nvSpPr>
          <p:spPr>
            <a:xfrm flipH="1">
              <a:off x="7511064" y="3982058"/>
              <a:ext cx="237134" cy="215589"/>
            </a:xfrm>
            <a:custGeom>
              <a:avLst/>
              <a:gdLst/>
              <a:ahLst/>
              <a:cxnLst/>
              <a:rect l="l" t="t" r="r" b="b"/>
              <a:pathLst>
                <a:path w="3412" h="3102" extrusionOk="0">
                  <a:moveTo>
                    <a:pt x="1704" y="1"/>
                  </a:moveTo>
                  <a:cubicBezTo>
                    <a:pt x="1001" y="1"/>
                    <a:pt x="365" y="482"/>
                    <a:pt x="198" y="1196"/>
                  </a:cubicBezTo>
                  <a:cubicBezTo>
                    <a:pt x="0" y="2029"/>
                    <a:pt x="516" y="2863"/>
                    <a:pt x="1351" y="3059"/>
                  </a:cubicBezTo>
                  <a:cubicBezTo>
                    <a:pt x="1471" y="3088"/>
                    <a:pt x="1591" y="3101"/>
                    <a:pt x="1710" y="3101"/>
                  </a:cubicBezTo>
                  <a:cubicBezTo>
                    <a:pt x="2411" y="3101"/>
                    <a:pt x="3047" y="2620"/>
                    <a:pt x="3214" y="1908"/>
                  </a:cubicBezTo>
                  <a:cubicBezTo>
                    <a:pt x="3412" y="1073"/>
                    <a:pt x="2896" y="239"/>
                    <a:pt x="2063" y="43"/>
                  </a:cubicBezTo>
                  <a:cubicBezTo>
                    <a:pt x="1943" y="14"/>
                    <a:pt x="18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 flipH="1">
              <a:off x="6927818" y="3982405"/>
              <a:ext cx="237551" cy="215519"/>
            </a:xfrm>
            <a:custGeom>
              <a:avLst/>
              <a:gdLst/>
              <a:ahLst/>
              <a:cxnLst/>
              <a:rect l="l" t="t" r="r" b="b"/>
              <a:pathLst>
                <a:path w="3418" h="3101" extrusionOk="0">
                  <a:moveTo>
                    <a:pt x="1709" y="1"/>
                  </a:moveTo>
                  <a:cubicBezTo>
                    <a:pt x="1012" y="1"/>
                    <a:pt x="377" y="474"/>
                    <a:pt x="204" y="1181"/>
                  </a:cubicBezTo>
                  <a:cubicBezTo>
                    <a:pt x="0" y="2014"/>
                    <a:pt x="508" y="2852"/>
                    <a:pt x="1339" y="3056"/>
                  </a:cubicBezTo>
                  <a:cubicBezTo>
                    <a:pt x="1463" y="3086"/>
                    <a:pt x="1588" y="3101"/>
                    <a:pt x="1710" y="3101"/>
                  </a:cubicBezTo>
                  <a:cubicBezTo>
                    <a:pt x="2408" y="3101"/>
                    <a:pt x="3041" y="2628"/>
                    <a:pt x="3214" y="1921"/>
                  </a:cubicBezTo>
                  <a:cubicBezTo>
                    <a:pt x="3418" y="1090"/>
                    <a:pt x="2910" y="249"/>
                    <a:pt x="2079" y="46"/>
                  </a:cubicBezTo>
                  <a:cubicBezTo>
                    <a:pt x="1955" y="15"/>
                    <a:pt x="1831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 flipH="1">
              <a:off x="7225003" y="3917214"/>
              <a:ext cx="794593" cy="158599"/>
            </a:xfrm>
            <a:custGeom>
              <a:avLst/>
              <a:gdLst/>
              <a:ahLst/>
              <a:cxnLst/>
              <a:rect l="l" t="t" r="r" b="b"/>
              <a:pathLst>
                <a:path w="11433" h="2282" extrusionOk="0">
                  <a:moveTo>
                    <a:pt x="1" y="1"/>
                  </a:moveTo>
                  <a:lnTo>
                    <a:pt x="1" y="2281"/>
                  </a:lnTo>
                  <a:lnTo>
                    <a:pt x="11433" y="2281"/>
                  </a:lnTo>
                  <a:lnTo>
                    <a:pt x="11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 flipH="1">
              <a:off x="7015113" y="3638171"/>
              <a:ext cx="1049241" cy="445147"/>
            </a:xfrm>
            <a:custGeom>
              <a:avLst/>
              <a:gdLst/>
              <a:ahLst/>
              <a:cxnLst/>
              <a:rect l="l" t="t" r="r" b="b"/>
              <a:pathLst>
                <a:path w="15097" h="6405" extrusionOk="0">
                  <a:moveTo>
                    <a:pt x="1901" y="1"/>
                  </a:moveTo>
                  <a:cubicBezTo>
                    <a:pt x="979" y="1"/>
                    <a:pt x="222" y="729"/>
                    <a:pt x="184" y="1650"/>
                  </a:cubicBezTo>
                  <a:lnTo>
                    <a:pt x="8" y="6017"/>
                  </a:lnTo>
                  <a:cubicBezTo>
                    <a:pt x="0" y="6229"/>
                    <a:pt x="170" y="6405"/>
                    <a:pt x="382" y="6405"/>
                  </a:cubicBezTo>
                  <a:lnTo>
                    <a:pt x="694" y="6405"/>
                  </a:lnTo>
                  <a:cubicBezTo>
                    <a:pt x="748" y="5293"/>
                    <a:pt x="1663" y="4419"/>
                    <a:pt x="2777" y="4419"/>
                  </a:cubicBezTo>
                  <a:cubicBezTo>
                    <a:pt x="3890" y="4419"/>
                    <a:pt x="4806" y="5293"/>
                    <a:pt x="4860" y="6405"/>
                  </a:cubicBezTo>
                  <a:lnTo>
                    <a:pt x="7880" y="6405"/>
                  </a:lnTo>
                  <a:cubicBezTo>
                    <a:pt x="7933" y="5293"/>
                    <a:pt x="8851" y="4419"/>
                    <a:pt x="9962" y="4419"/>
                  </a:cubicBezTo>
                  <a:cubicBezTo>
                    <a:pt x="11076" y="4419"/>
                    <a:pt x="11994" y="5293"/>
                    <a:pt x="12045" y="6405"/>
                  </a:cubicBezTo>
                  <a:lnTo>
                    <a:pt x="15097" y="6405"/>
                  </a:lnTo>
                  <a:lnTo>
                    <a:pt x="12733" y="2776"/>
                  </a:lnTo>
                  <a:lnTo>
                    <a:pt x="11054" y="2776"/>
                  </a:lnTo>
                  <a:lnTo>
                    <a:pt x="9456" y="1179"/>
                  </a:lnTo>
                  <a:cubicBezTo>
                    <a:pt x="8703" y="424"/>
                    <a:pt x="7680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 flipH="1">
              <a:off x="6800912" y="3829922"/>
              <a:ext cx="498524" cy="253397"/>
            </a:xfrm>
            <a:custGeom>
              <a:avLst/>
              <a:gdLst/>
              <a:ahLst/>
              <a:cxnLst/>
              <a:rect l="l" t="t" r="r" b="b"/>
              <a:pathLst>
                <a:path w="7173" h="3646" extrusionOk="0">
                  <a:moveTo>
                    <a:pt x="1" y="1"/>
                  </a:moveTo>
                  <a:lnTo>
                    <a:pt x="1286" y="671"/>
                  </a:lnTo>
                  <a:cubicBezTo>
                    <a:pt x="2074" y="1083"/>
                    <a:pt x="2566" y="1896"/>
                    <a:pt x="2566" y="2784"/>
                  </a:cubicBezTo>
                  <a:lnTo>
                    <a:pt x="2566" y="3646"/>
                  </a:lnTo>
                  <a:lnTo>
                    <a:pt x="7172" y="3646"/>
                  </a:lnTo>
                  <a:lnTo>
                    <a:pt x="7172" y="2532"/>
                  </a:lnTo>
                  <a:lnTo>
                    <a:pt x="7170" y="2530"/>
                  </a:lnTo>
                  <a:cubicBezTo>
                    <a:pt x="7172" y="2036"/>
                    <a:pt x="6985" y="1561"/>
                    <a:pt x="6650" y="1197"/>
                  </a:cubicBezTo>
                  <a:cubicBezTo>
                    <a:pt x="6496" y="1031"/>
                    <a:pt x="6316" y="893"/>
                    <a:pt x="6116" y="788"/>
                  </a:cubicBezTo>
                  <a:lnTo>
                    <a:pt x="46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 flipH="1">
              <a:off x="7216452" y="3982475"/>
              <a:ext cx="236509" cy="215450"/>
            </a:xfrm>
            <a:custGeom>
              <a:avLst/>
              <a:gdLst/>
              <a:ahLst/>
              <a:cxnLst/>
              <a:rect l="l" t="t" r="r" b="b"/>
              <a:pathLst>
                <a:path w="3403" h="3100" extrusionOk="0">
                  <a:moveTo>
                    <a:pt x="1701" y="0"/>
                  </a:moveTo>
                  <a:cubicBezTo>
                    <a:pt x="1305" y="0"/>
                    <a:pt x="908" y="152"/>
                    <a:pt x="606" y="454"/>
                  </a:cubicBezTo>
                  <a:cubicBezTo>
                    <a:pt x="1" y="1059"/>
                    <a:pt x="1" y="2040"/>
                    <a:pt x="606" y="2646"/>
                  </a:cubicBezTo>
                  <a:cubicBezTo>
                    <a:pt x="908" y="2948"/>
                    <a:pt x="1305" y="3099"/>
                    <a:pt x="1701" y="3099"/>
                  </a:cubicBezTo>
                  <a:cubicBezTo>
                    <a:pt x="2098" y="3099"/>
                    <a:pt x="2495" y="2948"/>
                    <a:pt x="2797" y="2646"/>
                  </a:cubicBezTo>
                  <a:cubicBezTo>
                    <a:pt x="3402" y="2040"/>
                    <a:pt x="3402" y="1059"/>
                    <a:pt x="2797" y="454"/>
                  </a:cubicBezTo>
                  <a:cubicBezTo>
                    <a:pt x="2495" y="152"/>
                    <a:pt x="2098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7253983" y="3982058"/>
              <a:ext cx="237065" cy="215589"/>
            </a:xfrm>
            <a:custGeom>
              <a:avLst/>
              <a:gdLst/>
              <a:ahLst/>
              <a:cxnLst/>
              <a:rect l="l" t="t" r="r" b="b"/>
              <a:pathLst>
                <a:path w="3411" h="3102" extrusionOk="0">
                  <a:moveTo>
                    <a:pt x="1703" y="1"/>
                  </a:moveTo>
                  <a:cubicBezTo>
                    <a:pt x="1001" y="1"/>
                    <a:pt x="366" y="482"/>
                    <a:pt x="196" y="1196"/>
                  </a:cubicBezTo>
                  <a:cubicBezTo>
                    <a:pt x="1" y="2029"/>
                    <a:pt x="517" y="2863"/>
                    <a:pt x="1350" y="3059"/>
                  </a:cubicBezTo>
                  <a:cubicBezTo>
                    <a:pt x="1470" y="3088"/>
                    <a:pt x="1590" y="3101"/>
                    <a:pt x="1708" y="3101"/>
                  </a:cubicBezTo>
                  <a:cubicBezTo>
                    <a:pt x="2410" y="3101"/>
                    <a:pt x="3045" y="2620"/>
                    <a:pt x="3213" y="1908"/>
                  </a:cubicBezTo>
                  <a:cubicBezTo>
                    <a:pt x="3410" y="1073"/>
                    <a:pt x="2894" y="239"/>
                    <a:pt x="2062" y="43"/>
                  </a:cubicBezTo>
                  <a:cubicBezTo>
                    <a:pt x="1941" y="14"/>
                    <a:pt x="1821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7315420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6" y="1"/>
                  </a:moveTo>
                  <a:cubicBezTo>
                    <a:pt x="548" y="1"/>
                    <a:pt x="253" y="199"/>
                    <a:pt x="127" y="503"/>
                  </a:cubicBezTo>
                  <a:cubicBezTo>
                    <a:pt x="0" y="806"/>
                    <a:pt x="71" y="1156"/>
                    <a:pt x="303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2" y="1626"/>
                    <a:pt x="1088" y="1605"/>
                    <a:pt x="1189" y="1563"/>
                  </a:cubicBezTo>
                  <a:cubicBezTo>
                    <a:pt x="1492" y="1439"/>
                    <a:pt x="1689" y="1142"/>
                    <a:pt x="1689" y="814"/>
                  </a:cubicBezTo>
                  <a:cubicBezTo>
                    <a:pt x="1689" y="365"/>
                    <a:pt x="1325" y="1"/>
                    <a:pt x="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 flipH="1">
              <a:off x="7341969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3" y="1"/>
                    <a:pt x="1" y="467"/>
                    <a:pt x="274" y="738"/>
                  </a:cubicBezTo>
                  <a:cubicBezTo>
                    <a:pt x="361" y="827"/>
                    <a:pt x="469" y="866"/>
                    <a:pt x="575" y="866"/>
                  </a:cubicBezTo>
                  <a:cubicBezTo>
                    <a:pt x="797" y="866"/>
                    <a:pt x="1010" y="693"/>
                    <a:pt x="1010" y="434"/>
                  </a:cubicBezTo>
                  <a:cubicBezTo>
                    <a:pt x="1010" y="195"/>
                    <a:pt x="818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 flipH="1">
              <a:off x="7711850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7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3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 flipH="1">
              <a:off x="7749102" y="3982405"/>
              <a:ext cx="244640" cy="215519"/>
            </a:xfrm>
            <a:custGeom>
              <a:avLst/>
              <a:gdLst/>
              <a:ahLst/>
              <a:cxnLst/>
              <a:rect l="l" t="t" r="r" b="b"/>
              <a:pathLst>
                <a:path w="3520" h="3101" extrusionOk="0">
                  <a:moveTo>
                    <a:pt x="1761" y="0"/>
                  </a:moveTo>
                  <a:cubicBezTo>
                    <a:pt x="1563" y="0"/>
                    <a:pt x="1362" y="38"/>
                    <a:pt x="1168" y="119"/>
                  </a:cubicBezTo>
                  <a:cubicBezTo>
                    <a:pt x="376" y="445"/>
                    <a:pt x="1" y="1353"/>
                    <a:pt x="329" y="2144"/>
                  </a:cubicBezTo>
                  <a:cubicBezTo>
                    <a:pt x="575" y="2741"/>
                    <a:pt x="1153" y="3101"/>
                    <a:pt x="1762" y="3101"/>
                  </a:cubicBezTo>
                  <a:cubicBezTo>
                    <a:pt x="1959" y="3101"/>
                    <a:pt x="2160" y="3063"/>
                    <a:pt x="2354" y="2983"/>
                  </a:cubicBezTo>
                  <a:cubicBezTo>
                    <a:pt x="3145" y="2654"/>
                    <a:pt x="3519" y="1749"/>
                    <a:pt x="3193" y="957"/>
                  </a:cubicBezTo>
                  <a:cubicBezTo>
                    <a:pt x="2945" y="361"/>
                    <a:pt x="2369" y="0"/>
                    <a:pt x="1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 flipH="1">
              <a:off x="7814849" y="4033627"/>
              <a:ext cx="117455" cy="113007"/>
            </a:xfrm>
            <a:custGeom>
              <a:avLst/>
              <a:gdLst/>
              <a:ahLst/>
              <a:cxnLst/>
              <a:rect l="l" t="t" r="r" b="b"/>
              <a:pathLst>
                <a:path w="1690" h="1626" extrusionOk="0">
                  <a:moveTo>
                    <a:pt x="877" y="1"/>
                  </a:moveTo>
                  <a:cubicBezTo>
                    <a:pt x="549" y="1"/>
                    <a:pt x="252" y="199"/>
                    <a:pt x="125" y="503"/>
                  </a:cubicBezTo>
                  <a:cubicBezTo>
                    <a:pt x="1" y="806"/>
                    <a:pt x="70" y="1156"/>
                    <a:pt x="301" y="1387"/>
                  </a:cubicBezTo>
                  <a:cubicBezTo>
                    <a:pt x="457" y="1543"/>
                    <a:pt x="665" y="1626"/>
                    <a:pt x="876" y="1626"/>
                  </a:cubicBezTo>
                  <a:cubicBezTo>
                    <a:pt x="981" y="1626"/>
                    <a:pt x="1087" y="1605"/>
                    <a:pt x="1187" y="1563"/>
                  </a:cubicBezTo>
                  <a:cubicBezTo>
                    <a:pt x="1492" y="1439"/>
                    <a:pt x="1690" y="1142"/>
                    <a:pt x="1690" y="814"/>
                  </a:cubicBezTo>
                  <a:cubicBezTo>
                    <a:pt x="1688" y="365"/>
                    <a:pt x="1326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 flipH="1">
              <a:off x="7841328" y="4060037"/>
              <a:ext cx="70195" cy="60257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8" y="1"/>
                  </a:moveTo>
                  <a:cubicBezTo>
                    <a:pt x="192" y="1"/>
                    <a:pt x="0" y="467"/>
                    <a:pt x="271" y="738"/>
                  </a:cubicBezTo>
                  <a:cubicBezTo>
                    <a:pt x="360" y="827"/>
                    <a:pt x="468" y="866"/>
                    <a:pt x="574" y="866"/>
                  </a:cubicBezTo>
                  <a:cubicBezTo>
                    <a:pt x="796" y="866"/>
                    <a:pt x="1009" y="693"/>
                    <a:pt x="1009" y="434"/>
                  </a:cubicBezTo>
                  <a:cubicBezTo>
                    <a:pt x="1009" y="195"/>
                    <a:pt x="815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 flipH="1">
              <a:off x="7733326" y="3663052"/>
              <a:ext cx="261529" cy="166939"/>
            </a:xfrm>
            <a:custGeom>
              <a:avLst/>
              <a:gdLst/>
              <a:ahLst/>
              <a:cxnLst/>
              <a:rect l="l" t="t" r="r" b="b"/>
              <a:pathLst>
                <a:path w="3763" h="2402" extrusionOk="0">
                  <a:moveTo>
                    <a:pt x="1393" y="1"/>
                  </a:moveTo>
                  <a:cubicBezTo>
                    <a:pt x="624" y="1"/>
                    <a:pt x="1" y="626"/>
                    <a:pt x="1" y="1395"/>
                  </a:cubicBezTo>
                  <a:lnTo>
                    <a:pt x="1" y="2402"/>
                  </a:lnTo>
                  <a:lnTo>
                    <a:pt x="3763" y="2402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 flipH="1">
              <a:off x="7345654" y="3663052"/>
              <a:ext cx="348543" cy="166939"/>
            </a:xfrm>
            <a:custGeom>
              <a:avLst/>
              <a:gdLst/>
              <a:ahLst/>
              <a:cxnLst/>
              <a:rect l="l" t="t" r="r" b="b"/>
              <a:pathLst>
                <a:path w="5015" h="2402" extrusionOk="0">
                  <a:moveTo>
                    <a:pt x="0" y="1"/>
                  </a:moveTo>
                  <a:lnTo>
                    <a:pt x="0" y="2402"/>
                  </a:lnTo>
                  <a:lnTo>
                    <a:pt x="5014" y="2402"/>
                  </a:lnTo>
                  <a:lnTo>
                    <a:pt x="3511" y="899"/>
                  </a:lnTo>
                  <a:cubicBezTo>
                    <a:pt x="2937" y="323"/>
                    <a:pt x="2158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 flipH="1">
              <a:off x="7997495" y="4018823"/>
              <a:ext cx="66859" cy="64496"/>
            </a:xfrm>
            <a:custGeom>
              <a:avLst/>
              <a:gdLst/>
              <a:ahLst/>
              <a:cxnLst/>
              <a:rect l="l" t="t" r="r" b="b"/>
              <a:pathLst>
                <a:path w="962" h="928" extrusionOk="0">
                  <a:moveTo>
                    <a:pt x="32" y="0"/>
                  </a:moveTo>
                  <a:lnTo>
                    <a:pt x="6" y="598"/>
                  </a:lnTo>
                  <a:cubicBezTo>
                    <a:pt x="0" y="778"/>
                    <a:pt x="142" y="928"/>
                    <a:pt x="324" y="928"/>
                  </a:cubicBezTo>
                  <a:lnTo>
                    <a:pt x="694" y="928"/>
                  </a:lnTo>
                  <a:cubicBezTo>
                    <a:pt x="708" y="602"/>
                    <a:pt x="801" y="283"/>
                    <a:pt x="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 flipH="1">
              <a:off x="7497998" y="4018823"/>
              <a:ext cx="247351" cy="64496"/>
            </a:xfrm>
            <a:custGeom>
              <a:avLst/>
              <a:gdLst/>
              <a:ahLst/>
              <a:cxnLst/>
              <a:rect l="l" t="t" r="r" b="b"/>
              <a:pathLst>
                <a:path w="3559" h="928" extrusionOk="0">
                  <a:moveTo>
                    <a:pt x="1" y="0"/>
                  </a:moveTo>
                  <a:cubicBezTo>
                    <a:pt x="163" y="283"/>
                    <a:pt x="254" y="602"/>
                    <a:pt x="270" y="928"/>
                  </a:cubicBezTo>
                  <a:lnTo>
                    <a:pt x="3290" y="928"/>
                  </a:lnTo>
                  <a:cubicBezTo>
                    <a:pt x="3306" y="602"/>
                    <a:pt x="3397" y="283"/>
                    <a:pt x="3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 flipH="1">
              <a:off x="7015110" y="4018823"/>
              <a:ext cx="230671" cy="64496"/>
            </a:xfrm>
            <a:custGeom>
              <a:avLst/>
              <a:gdLst/>
              <a:ahLst/>
              <a:cxnLst/>
              <a:rect l="l" t="t" r="r" b="b"/>
              <a:pathLst>
                <a:path w="3319" h="928" extrusionOk="0">
                  <a:moveTo>
                    <a:pt x="0" y="0"/>
                  </a:moveTo>
                  <a:cubicBezTo>
                    <a:pt x="160" y="283"/>
                    <a:pt x="253" y="602"/>
                    <a:pt x="267" y="928"/>
                  </a:cubicBezTo>
                  <a:lnTo>
                    <a:pt x="3319" y="92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 flipH="1">
              <a:off x="6779366" y="4018823"/>
              <a:ext cx="341871" cy="64496"/>
            </a:xfrm>
            <a:custGeom>
              <a:avLst/>
              <a:gdLst/>
              <a:ahLst/>
              <a:cxnLst/>
              <a:rect l="l" t="t" r="r" b="b"/>
              <a:pathLst>
                <a:path w="4919" h="928" extrusionOk="0">
                  <a:moveTo>
                    <a:pt x="0" y="0"/>
                  </a:moveTo>
                  <a:cubicBezTo>
                    <a:pt x="0" y="22"/>
                    <a:pt x="2" y="44"/>
                    <a:pt x="2" y="66"/>
                  </a:cubicBezTo>
                  <a:lnTo>
                    <a:pt x="2" y="928"/>
                  </a:lnTo>
                  <a:lnTo>
                    <a:pt x="4478" y="928"/>
                  </a:lnTo>
                  <a:cubicBezTo>
                    <a:pt x="4721" y="928"/>
                    <a:pt x="4919" y="730"/>
                    <a:pt x="4919" y="487"/>
                  </a:cubicBezTo>
                  <a:lnTo>
                    <a:pt x="4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 flipH="1">
              <a:off x="6874998" y="3932365"/>
              <a:ext cx="254370" cy="24672"/>
            </a:xfrm>
            <a:custGeom>
              <a:avLst/>
              <a:gdLst/>
              <a:ahLst/>
              <a:cxnLst/>
              <a:rect l="l" t="t" r="r" b="b"/>
              <a:pathLst>
                <a:path w="3660" h="355" extrusionOk="0">
                  <a:moveTo>
                    <a:pt x="0" y="0"/>
                  </a:moveTo>
                  <a:lnTo>
                    <a:pt x="0" y="354"/>
                  </a:lnTo>
                  <a:lnTo>
                    <a:pt x="3659" y="354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 flipH="1">
              <a:off x="7056185" y="3913113"/>
              <a:ext cx="174793" cy="43924"/>
            </a:xfrm>
            <a:custGeom>
              <a:avLst/>
              <a:gdLst/>
              <a:ahLst/>
              <a:cxnLst/>
              <a:rect l="l" t="t" r="r" b="b"/>
              <a:pathLst>
                <a:path w="2515" h="632" extrusionOk="0">
                  <a:moveTo>
                    <a:pt x="1516" y="0"/>
                  </a:moveTo>
                  <a:cubicBezTo>
                    <a:pt x="1513" y="0"/>
                    <a:pt x="1511" y="0"/>
                    <a:pt x="1508" y="0"/>
                  </a:cubicBezTo>
                  <a:lnTo>
                    <a:pt x="1" y="0"/>
                  </a:lnTo>
                  <a:lnTo>
                    <a:pt x="513" y="503"/>
                  </a:lnTo>
                  <a:cubicBezTo>
                    <a:pt x="596" y="586"/>
                    <a:pt x="709" y="631"/>
                    <a:pt x="825" y="631"/>
                  </a:cubicBezTo>
                  <a:lnTo>
                    <a:pt x="2515" y="631"/>
                  </a:lnTo>
                  <a:lnTo>
                    <a:pt x="1927" y="149"/>
                  </a:lnTo>
                  <a:cubicBezTo>
                    <a:pt x="1811" y="54"/>
                    <a:pt x="1667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 flipH="1">
              <a:off x="6816061" y="3913113"/>
              <a:ext cx="113424" cy="44063"/>
            </a:xfrm>
            <a:custGeom>
              <a:avLst/>
              <a:gdLst/>
              <a:ahLst/>
              <a:cxnLst/>
              <a:rect l="l" t="t" r="r" b="b"/>
              <a:pathLst>
                <a:path w="1632" h="634" extrusionOk="0">
                  <a:moveTo>
                    <a:pt x="1007" y="0"/>
                  </a:moveTo>
                  <a:cubicBezTo>
                    <a:pt x="855" y="0"/>
                    <a:pt x="706" y="54"/>
                    <a:pt x="588" y="151"/>
                  </a:cubicBezTo>
                  <a:lnTo>
                    <a:pt x="0" y="633"/>
                  </a:lnTo>
                  <a:lnTo>
                    <a:pt x="1248" y="633"/>
                  </a:lnTo>
                  <a:cubicBezTo>
                    <a:pt x="1367" y="633"/>
                    <a:pt x="1480" y="586"/>
                    <a:pt x="1563" y="503"/>
                  </a:cubicBezTo>
                  <a:lnTo>
                    <a:pt x="1632" y="436"/>
                  </a:lnTo>
                  <a:cubicBezTo>
                    <a:pt x="1551" y="277"/>
                    <a:pt x="1448" y="131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 flipH="1">
              <a:off x="6975635" y="3638310"/>
              <a:ext cx="629114" cy="192932"/>
            </a:xfrm>
            <a:custGeom>
              <a:avLst/>
              <a:gdLst/>
              <a:ahLst/>
              <a:cxnLst/>
              <a:rect l="l" t="t" r="r" b="b"/>
              <a:pathLst>
                <a:path w="9052" h="2776" extrusionOk="0">
                  <a:moveTo>
                    <a:pt x="8" y="1"/>
                  </a:moveTo>
                  <a:cubicBezTo>
                    <a:pt x="6" y="1"/>
                    <a:pt x="3" y="1"/>
                    <a:pt x="1" y="1"/>
                  </a:cubicBezTo>
                  <a:lnTo>
                    <a:pt x="16" y="1"/>
                  </a:lnTo>
                  <a:cubicBezTo>
                    <a:pt x="13" y="1"/>
                    <a:pt x="11" y="1"/>
                    <a:pt x="8" y="1"/>
                  </a:cubicBezTo>
                  <a:close/>
                  <a:moveTo>
                    <a:pt x="5200" y="1"/>
                  </a:moveTo>
                  <a:cubicBezTo>
                    <a:pt x="5198" y="1"/>
                    <a:pt x="5195" y="1"/>
                    <a:pt x="5193" y="1"/>
                  </a:cubicBezTo>
                  <a:lnTo>
                    <a:pt x="16" y="1"/>
                  </a:lnTo>
                  <a:cubicBezTo>
                    <a:pt x="1076" y="3"/>
                    <a:pt x="2093" y="427"/>
                    <a:pt x="2845" y="1177"/>
                  </a:cubicBezTo>
                  <a:lnTo>
                    <a:pt x="2934" y="1268"/>
                  </a:lnTo>
                  <a:lnTo>
                    <a:pt x="4441" y="2776"/>
                  </a:lnTo>
                  <a:lnTo>
                    <a:pt x="9052" y="2776"/>
                  </a:lnTo>
                  <a:lnTo>
                    <a:pt x="7044" y="766"/>
                  </a:lnTo>
                  <a:cubicBezTo>
                    <a:pt x="6555" y="277"/>
                    <a:pt x="5892" y="1"/>
                    <a:pt x="5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 flipH="1">
              <a:off x="6885075" y="3997070"/>
              <a:ext cx="138166" cy="44897"/>
            </a:xfrm>
            <a:custGeom>
              <a:avLst/>
              <a:gdLst/>
              <a:ahLst/>
              <a:cxnLst/>
              <a:rect l="l" t="t" r="r" b="b"/>
              <a:pathLst>
                <a:path w="1988" h="646" extrusionOk="0">
                  <a:moveTo>
                    <a:pt x="0" y="1"/>
                  </a:moveTo>
                  <a:lnTo>
                    <a:pt x="0" y="646"/>
                  </a:lnTo>
                  <a:lnTo>
                    <a:pt x="1988" y="646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7"/>
          <p:cNvSpPr/>
          <p:nvPr/>
        </p:nvSpPr>
        <p:spPr>
          <a:xfrm>
            <a:off x="6653180" y="1900047"/>
            <a:ext cx="561911" cy="511955"/>
          </a:xfrm>
          <a:custGeom>
            <a:avLst/>
            <a:gdLst/>
            <a:ahLst/>
            <a:cxnLst/>
            <a:rect l="l" t="t" r="r" b="b"/>
            <a:pathLst>
              <a:path w="9126" h="8315" extrusionOk="0">
                <a:moveTo>
                  <a:pt x="4562" y="1"/>
                </a:moveTo>
                <a:cubicBezTo>
                  <a:pt x="3498" y="1"/>
                  <a:pt x="2435" y="407"/>
                  <a:pt x="1624" y="1219"/>
                </a:cubicBezTo>
                <a:cubicBezTo>
                  <a:pt x="0" y="2842"/>
                  <a:pt x="0" y="5473"/>
                  <a:pt x="1624" y="7097"/>
                </a:cubicBezTo>
                <a:cubicBezTo>
                  <a:pt x="2435" y="7909"/>
                  <a:pt x="3498" y="8315"/>
                  <a:pt x="4562" y="8315"/>
                </a:cubicBezTo>
                <a:cubicBezTo>
                  <a:pt x="5626" y="8315"/>
                  <a:pt x="6690" y="7909"/>
                  <a:pt x="7502" y="7097"/>
                </a:cubicBezTo>
                <a:cubicBezTo>
                  <a:pt x="9126" y="5473"/>
                  <a:pt x="9126" y="2842"/>
                  <a:pt x="7502" y="1219"/>
                </a:cubicBezTo>
                <a:cubicBezTo>
                  <a:pt x="6690" y="407"/>
                  <a:pt x="5626" y="1"/>
                  <a:pt x="4562" y="1"/>
                </a:cubicBezTo>
                <a:close/>
              </a:path>
            </a:pathLst>
          </a:custGeom>
          <a:solidFill>
            <a:srgbClr val="FFB5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7"/>
          <p:cNvSpPr/>
          <p:nvPr/>
        </p:nvSpPr>
        <p:spPr>
          <a:xfrm>
            <a:off x="7056063" y="1995227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7"/>
          <p:cNvSpPr/>
          <p:nvPr/>
        </p:nvSpPr>
        <p:spPr>
          <a:xfrm flipH="1">
            <a:off x="5983263" y="2412002"/>
            <a:ext cx="731607" cy="230299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7"/>
          <p:cNvSpPr/>
          <p:nvPr/>
        </p:nvSpPr>
        <p:spPr>
          <a:xfrm>
            <a:off x="7289275" y="264229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7"/>
          <p:cNvSpPr/>
          <p:nvPr/>
        </p:nvSpPr>
        <p:spPr>
          <a:xfrm>
            <a:off x="6474300" y="3342349"/>
            <a:ext cx="176404" cy="176404"/>
          </a:xfrm>
          <a:custGeom>
            <a:avLst/>
            <a:gdLst/>
            <a:ahLst/>
            <a:cxnLst/>
            <a:rect l="l" t="t" r="r" b="b"/>
            <a:pathLst>
              <a:path w="2913" h="2913" extrusionOk="0">
                <a:moveTo>
                  <a:pt x="1456" y="1"/>
                </a:moveTo>
                <a:lnTo>
                  <a:pt x="1395" y="786"/>
                </a:lnTo>
                <a:cubicBezTo>
                  <a:pt x="1369" y="1112"/>
                  <a:pt x="1110" y="1369"/>
                  <a:pt x="786" y="1395"/>
                </a:cubicBezTo>
                <a:lnTo>
                  <a:pt x="1" y="1456"/>
                </a:lnTo>
                <a:lnTo>
                  <a:pt x="786" y="1518"/>
                </a:lnTo>
                <a:cubicBezTo>
                  <a:pt x="1110" y="1543"/>
                  <a:pt x="1369" y="1803"/>
                  <a:pt x="1395" y="2127"/>
                </a:cubicBezTo>
                <a:lnTo>
                  <a:pt x="1456" y="2912"/>
                </a:lnTo>
                <a:lnTo>
                  <a:pt x="1518" y="2127"/>
                </a:lnTo>
                <a:cubicBezTo>
                  <a:pt x="1542" y="1803"/>
                  <a:pt x="1801" y="1543"/>
                  <a:pt x="2127" y="1518"/>
                </a:cubicBezTo>
                <a:lnTo>
                  <a:pt x="2912" y="1456"/>
                </a:lnTo>
                <a:lnTo>
                  <a:pt x="2127" y="1395"/>
                </a:lnTo>
                <a:cubicBezTo>
                  <a:pt x="1801" y="1369"/>
                  <a:pt x="1542" y="1112"/>
                  <a:pt x="1518" y="786"/>
                </a:cubicBezTo>
                <a:lnTo>
                  <a:pt x="14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LÝ DO CHỌN ĐỀ TÀI</a:t>
            </a:r>
            <a:endParaRPr dirty="0"/>
          </a:p>
        </p:txBody>
      </p:sp>
      <p:sp>
        <p:nvSpPr>
          <p:cNvPr id="1296" name="Google Shape;1296;p49"/>
          <p:cNvSpPr txBox="1">
            <a:spLocks noGrp="1"/>
          </p:cNvSpPr>
          <p:nvPr>
            <p:ph type="subTitle" idx="1"/>
          </p:nvPr>
        </p:nvSpPr>
        <p:spPr>
          <a:xfrm>
            <a:off x="3536117" y="1625509"/>
            <a:ext cx="4813069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Online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là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một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thị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trường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lớn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và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đầy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tiềm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năng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đối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với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kinh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doanh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bán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lẻ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.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Trong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khi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đó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,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người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tiêu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dùng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đang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có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xu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hướng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“online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hóa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”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việc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mua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sắm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để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tiết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kiệm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thời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gian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,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công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 </a:t>
            </a:r>
            <a:r>
              <a:rPr lang="en-US" dirty="0" err="1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sức</a:t>
            </a:r>
            <a:r>
              <a:rPr lang="en-US" dirty="0">
                <a:effectLst/>
                <a:latin typeface="Catamaran" panose="020B0604020202020204" charset="0"/>
                <a:ea typeface="Calibri" panose="020F0502020204030204" pitchFamily="34" charset="0"/>
                <a:cs typeface="Catamaran" panose="020B0604020202020204" charset="0"/>
              </a:rPr>
              <a:t>.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298" name="Google Shape;1298;p49"/>
          <p:cNvSpPr txBox="1">
            <a:spLocks noGrp="1"/>
          </p:cNvSpPr>
          <p:nvPr>
            <p:ph type="subTitle" idx="3"/>
          </p:nvPr>
        </p:nvSpPr>
        <p:spPr>
          <a:xfrm>
            <a:off x="3536117" y="2494901"/>
            <a:ext cx="488788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xu </a:t>
            </a:r>
            <a:r>
              <a:rPr lang="en-US" dirty="0" err="1"/>
              <a:t>thế</a:t>
            </a:r>
            <a:r>
              <a:rPr lang="en-US" dirty="0"/>
              <a:t>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</p:txBody>
      </p:sp>
      <p:sp>
        <p:nvSpPr>
          <p:cNvPr id="1300" name="Google Shape;1300;p49"/>
          <p:cNvSpPr txBox="1">
            <a:spLocks noGrp="1"/>
          </p:cNvSpPr>
          <p:nvPr>
            <p:ph type="subTitle" idx="5"/>
          </p:nvPr>
        </p:nvSpPr>
        <p:spPr>
          <a:xfrm>
            <a:off x="1459636" y="1566737"/>
            <a:ext cx="2076482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HÓA</a:t>
            </a:r>
            <a:endParaRPr dirty="0"/>
          </a:p>
        </p:txBody>
      </p:sp>
      <p:sp>
        <p:nvSpPr>
          <p:cNvPr id="1301" name="Google Shape;1301;p49"/>
          <p:cNvSpPr txBox="1">
            <a:spLocks noGrp="1"/>
          </p:cNvSpPr>
          <p:nvPr>
            <p:ph type="subTitle" idx="6"/>
          </p:nvPr>
        </p:nvSpPr>
        <p:spPr>
          <a:xfrm>
            <a:off x="1459636" y="2478987"/>
            <a:ext cx="1993354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</a:t>
            </a:r>
            <a:endParaRPr dirty="0"/>
          </a:p>
        </p:txBody>
      </p:sp>
      <p:sp>
        <p:nvSpPr>
          <p:cNvPr id="1304" name="Google Shape;1304;p49"/>
          <p:cNvSpPr/>
          <p:nvPr/>
        </p:nvSpPr>
        <p:spPr>
          <a:xfrm>
            <a:off x="609436" y="155053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5" name="Google Shape;1305;p49"/>
          <p:cNvSpPr/>
          <p:nvPr/>
        </p:nvSpPr>
        <p:spPr>
          <a:xfrm>
            <a:off x="609436" y="2462787"/>
            <a:ext cx="697800" cy="6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29;p88">
            <a:extLst>
              <a:ext uri="{FF2B5EF4-FFF2-40B4-BE49-F238E27FC236}">
                <a16:creationId xmlns:a16="http://schemas.microsoft.com/office/drawing/2014/main" id="{942FE0E7-A055-4102-B0E8-88F1AF53DE98}"/>
              </a:ext>
            </a:extLst>
          </p:cNvPr>
          <p:cNvSpPr/>
          <p:nvPr/>
        </p:nvSpPr>
        <p:spPr>
          <a:xfrm>
            <a:off x="812160" y="1725970"/>
            <a:ext cx="346278" cy="427758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2" name="Google Shape;12081;p94">
            <a:extLst>
              <a:ext uri="{FF2B5EF4-FFF2-40B4-BE49-F238E27FC236}">
                <a16:creationId xmlns:a16="http://schemas.microsoft.com/office/drawing/2014/main" id="{EEB14B32-2B8B-4712-90C8-173139359194}"/>
              </a:ext>
            </a:extLst>
          </p:cNvPr>
          <p:cNvGrpSpPr/>
          <p:nvPr/>
        </p:nvGrpSpPr>
        <p:grpSpPr>
          <a:xfrm>
            <a:off x="774901" y="2633147"/>
            <a:ext cx="420796" cy="371887"/>
            <a:chOff x="-3137650" y="2787000"/>
            <a:chExt cx="291450" cy="257575"/>
          </a:xfrm>
          <a:solidFill>
            <a:srgbClr val="002060"/>
          </a:solidFill>
        </p:grpSpPr>
        <p:sp>
          <p:nvSpPr>
            <p:cNvPr id="33" name="Google Shape;12082;p94">
              <a:extLst>
                <a:ext uri="{FF2B5EF4-FFF2-40B4-BE49-F238E27FC236}">
                  <a16:creationId xmlns:a16="http://schemas.microsoft.com/office/drawing/2014/main" id="{05F83068-C718-41C5-B49D-4EEC15132B96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3;p94">
              <a:extLst>
                <a:ext uri="{FF2B5EF4-FFF2-40B4-BE49-F238E27FC236}">
                  <a16:creationId xmlns:a16="http://schemas.microsoft.com/office/drawing/2014/main" id="{8C6E481A-B953-432A-A9B4-AD6D2589A6F4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4;p94">
              <a:extLst>
                <a:ext uri="{FF2B5EF4-FFF2-40B4-BE49-F238E27FC236}">
                  <a16:creationId xmlns:a16="http://schemas.microsoft.com/office/drawing/2014/main" id="{086EECE4-E4F5-4D91-A845-C1C6863EAEA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85;p94">
              <a:extLst>
                <a:ext uri="{FF2B5EF4-FFF2-40B4-BE49-F238E27FC236}">
                  <a16:creationId xmlns:a16="http://schemas.microsoft.com/office/drawing/2014/main" id="{8468CB25-182C-4548-B66B-7BBD8084FA7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86;p94">
              <a:extLst>
                <a:ext uri="{FF2B5EF4-FFF2-40B4-BE49-F238E27FC236}">
                  <a16:creationId xmlns:a16="http://schemas.microsoft.com/office/drawing/2014/main" id="{069BAD2A-BB00-47C0-B565-D6164B80CE5A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87;p94">
              <a:extLst>
                <a:ext uri="{FF2B5EF4-FFF2-40B4-BE49-F238E27FC236}">
                  <a16:creationId xmlns:a16="http://schemas.microsoft.com/office/drawing/2014/main" id="{5B0B2FF1-B2C0-41D9-B4F2-4D7CC9E8F90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88;p94">
              <a:extLst>
                <a:ext uri="{FF2B5EF4-FFF2-40B4-BE49-F238E27FC236}">
                  <a16:creationId xmlns:a16="http://schemas.microsoft.com/office/drawing/2014/main" id="{CDAA82EC-BB7D-49BE-BEF3-80FB3CBFE7B1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89;p94">
              <a:extLst>
                <a:ext uri="{FF2B5EF4-FFF2-40B4-BE49-F238E27FC236}">
                  <a16:creationId xmlns:a16="http://schemas.microsoft.com/office/drawing/2014/main" id="{D6F32032-2468-4209-B5A1-3A38BC40105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44"/>
          <p:cNvGrpSpPr/>
          <p:nvPr/>
        </p:nvGrpSpPr>
        <p:grpSpPr>
          <a:xfrm>
            <a:off x="313000" y="2195177"/>
            <a:ext cx="3383448" cy="1939919"/>
            <a:chOff x="313000" y="2195177"/>
            <a:chExt cx="3383448" cy="1939919"/>
          </a:xfrm>
        </p:grpSpPr>
        <p:sp>
          <p:nvSpPr>
            <p:cNvPr id="1078" name="Google Shape;1078;p44"/>
            <p:cNvSpPr/>
            <p:nvPr/>
          </p:nvSpPr>
          <p:spPr>
            <a:xfrm>
              <a:off x="313000" y="2195177"/>
              <a:ext cx="799826" cy="1788898"/>
            </a:xfrm>
            <a:custGeom>
              <a:avLst/>
              <a:gdLst/>
              <a:ahLst/>
              <a:cxnLst/>
              <a:rect l="l" t="t" r="r" b="b"/>
              <a:pathLst>
                <a:path w="6965" h="15579" extrusionOk="0">
                  <a:moveTo>
                    <a:pt x="3286" y="1"/>
                  </a:moveTo>
                  <a:lnTo>
                    <a:pt x="0" y="2204"/>
                  </a:lnTo>
                  <a:lnTo>
                    <a:pt x="0" y="15579"/>
                  </a:lnTo>
                  <a:lnTo>
                    <a:pt x="6964" y="15579"/>
                  </a:lnTo>
                  <a:lnTo>
                    <a:pt x="6964" y="2204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1112458" y="2448265"/>
              <a:ext cx="1283396" cy="1536047"/>
            </a:xfrm>
            <a:custGeom>
              <a:avLst/>
              <a:gdLst/>
              <a:ahLst/>
              <a:cxnLst/>
              <a:rect l="l" t="t" r="r" b="b"/>
              <a:pathLst>
                <a:path w="11176" h="13377" extrusionOk="0">
                  <a:moveTo>
                    <a:pt x="0" y="0"/>
                  </a:moveTo>
                  <a:lnTo>
                    <a:pt x="0" y="13376"/>
                  </a:lnTo>
                  <a:lnTo>
                    <a:pt x="11175" y="13376"/>
                  </a:lnTo>
                  <a:lnTo>
                    <a:pt x="11175" y="5198"/>
                  </a:lnTo>
                  <a:lnTo>
                    <a:pt x="5699" y="5198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690452" y="2195177"/>
              <a:ext cx="1076693" cy="253195"/>
            </a:xfrm>
            <a:custGeom>
              <a:avLst/>
              <a:gdLst/>
              <a:ahLst/>
              <a:cxnLst/>
              <a:rect l="l" t="t" r="r" b="b"/>
              <a:pathLst>
                <a:path w="9376" h="2205" extrusionOk="0">
                  <a:moveTo>
                    <a:pt x="1" y="1"/>
                  </a:moveTo>
                  <a:lnTo>
                    <a:pt x="3677" y="2204"/>
                  </a:lnTo>
                  <a:lnTo>
                    <a:pt x="9376" y="2204"/>
                  </a:lnTo>
                  <a:lnTo>
                    <a:pt x="5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984835" y="3329710"/>
              <a:ext cx="248847" cy="654632"/>
            </a:xfrm>
            <a:custGeom>
              <a:avLst/>
              <a:gdLst/>
              <a:ahLst/>
              <a:cxnLst/>
              <a:rect l="l" t="t" r="r" b="b"/>
              <a:pathLst>
                <a:path w="2167" h="5701" extrusionOk="0">
                  <a:moveTo>
                    <a:pt x="0" y="0"/>
                  </a:moveTo>
                  <a:lnTo>
                    <a:pt x="0" y="5700"/>
                  </a:lnTo>
                  <a:lnTo>
                    <a:pt x="2166" y="5700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245319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87843" y="2668971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245319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7843" y="3006001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245319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7" y="1358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87843" y="3335796"/>
              <a:ext cx="155946" cy="155936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1" y="1"/>
                  </a:moveTo>
                  <a:lnTo>
                    <a:pt x="1" y="1358"/>
                  </a:ln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245319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7" y="1360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487843" y="3672826"/>
              <a:ext cx="155946" cy="156165"/>
            </a:xfrm>
            <a:custGeom>
              <a:avLst/>
              <a:gdLst/>
              <a:ahLst/>
              <a:cxnLst/>
              <a:rect l="l" t="t" r="r" b="b"/>
              <a:pathLst>
                <a:path w="1358" h="1360" extrusionOk="0">
                  <a:moveTo>
                    <a:pt x="1" y="1"/>
                  </a:moveTo>
                  <a:lnTo>
                    <a:pt x="1" y="1360"/>
                  </a:lnTo>
                  <a:lnTo>
                    <a:pt x="1358" y="136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819018" y="2667363"/>
              <a:ext cx="475532" cy="111957"/>
            </a:xfrm>
            <a:custGeom>
              <a:avLst/>
              <a:gdLst/>
              <a:ahLst/>
              <a:cxnLst/>
              <a:rect l="l" t="t" r="r" b="b"/>
              <a:pathLst>
                <a:path w="4141" h="975" extrusionOk="0">
                  <a:moveTo>
                    <a:pt x="1" y="1"/>
                  </a:moveTo>
                  <a:lnTo>
                    <a:pt x="1622" y="974"/>
                  </a:lnTo>
                  <a:lnTo>
                    <a:pt x="4140" y="974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005275" y="2779209"/>
              <a:ext cx="289269" cy="266055"/>
            </a:xfrm>
            <a:custGeom>
              <a:avLst/>
              <a:gdLst/>
              <a:ahLst/>
              <a:cxnLst/>
              <a:rect l="l" t="t" r="r" b="b"/>
              <a:pathLst>
                <a:path w="2519" h="2317" extrusionOk="0">
                  <a:moveTo>
                    <a:pt x="0" y="0"/>
                  </a:moveTo>
                  <a:lnTo>
                    <a:pt x="0" y="2316"/>
                  </a:lnTo>
                  <a:lnTo>
                    <a:pt x="2518" y="2316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819018" y="2667363"/>
              <a:ext cx="186377" cy="377897"/>
            </a:xfrm>
            <a:custGeom>
              <a:avLst/>
              <a:gdLst/>
              <a:ahLst/>
              <a:cxnLst/>
              <a:rect l="l" t="t" r="r" b="b"/>
              <a:pathLst>
                <a:path w="1623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1622" y="3290"/>
                  </a:lnTo>
                  <a:lnTo>
                    <a:pt x="1622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3" name="Google Shape;1093;p44"/>
            <p:cNvGrpSpPr/>
            <p:nvPr/>
          </p:nvGrpSpPr>
          <p:grpSpPr>
            <a:xfrm>
              <a:off x="2508020" y="2434370"/>
              <a:ext cx="1188427" cy="1700725"/>
              <a:chOff x="3668958" y="2434370"/>
              <a:chExt cx="1188427" cy="1700725"/>
            </a:xfrm>
          </p:grpSpPr>
          <p:sp>
            <p:nvSpPr>
              <p:cNvPr id="1094" name="Google Shape;1094;p44"/>
              <p:cNvSpPr/>
              <p:nvPr/>
            </p:nvSpPr>
            <p:spPr>
              <a:xfrm>
                <a:off x="3668958" y="2434370"/>
                <a:ext cx="1188427" cy="457358"/>
              </a:xfrm>
              <a:custGeom>
                <a:avLst/>
                <a:gdLst/>
                <a:ahLst/>
                <a:cxnLst/>
                <a:rect l="l" t="t" r="r" b="b"/>
                <a:pathLst>
                  <a:path w="10349" h="3983" extrusionOk="0">
                    <a:moveTo>
                      <a:pt x="0" y="1"/>
                    </a:moveTo>
                    <a:lnTo>
                      <a:pt x="3982" y="3982"/>
                    </a:lnTo>
                    <a:lnTo>
                      <a:pt x="10348" y="3982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3668958" y="2434370"/>
                <a:ext cx="457273" cy="170071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14811" extrusionOk="0">
                    <a:moveTo>
                      <a:pt x="0" y="1"/>
                    </a:moveTo>
                    <a:lnTo>
                      <a:pt x="0" y="14811"/>
                    </a:lnTo>
                    <a:lnTo>
                      <a:pt x="3982" y="14811"/>
                    </a:lnTo>
                    <a:lnTo>
                      <a:pt x="3982" y="39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4126103" y="2891629"/>
                <a:ext cx="731269" cy="1243467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829" extrusionOk="0">
                    <a:moveTo>
                      <a:pt x="1" y="0"/>
                    </a:moveTo>
                    <a:lnTo>
                      <a:pt x="1" y="10829"/>
                    </a:lnTo>
                    <a:lnTo>
                      <a:pt x="6367" y="10829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4245298" y="3030574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4245298" y="3320179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4245298" y="3610013"/>
                <a:ext cx="505504" cy="86121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4245298" y="3899503"/>
                <a:ext cx="505504" cy="8623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751" extrusionOk="0">
                    <a:moveTo>
                      <a:pt x="1" y="1"/>
                    </a:moveTo>
                    <a:lnTo>
                      <a:pt x="1" y="750"/>
                    </a:lnTo>
                    <a:lnTo>
                      <a:pt x="4402" y="750"/>
                    </a:lnTo>
                    <a:lnTo>
                      <a:pt x="4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1" name="Google Shape;1101;p44"/>
          <p:cNvSpPr/>
          <p:nvPr/>
        </p:nvSpPr>
        <p:spPr>
          <a:xfrm>
            <a:off x="5734200" y="626450"/>
            <a:ext cx="1123500" cy="112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4"/>
          <p:cNvSpPr txBox="1">
            <a:spLocks noGrp="1"/>
          </p:cNvSpPr>
          <p:nvPr>
            <p:ph type="title"/>
          </p:nvPr>
        </p:nvSpPr>
        <p:spPr>
          <a:xfrm>
            <a:off x="4198950" y="1992125"/>
            <a:ext cx="41940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HẢO SOÁT HỆ THỐNG</a:t>
            </a:r>
            <a:endParaRPr dirty="0"/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 idx="2"/>
          </p:nvPr>
        </p:nvSpPr>
        <p:spPr>
          <a:xfrm>
            <a:off x="5713500" y="767300"/>
            <a:ext cx="11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04" name="Google Shape;1104;p44"/>
          <p:cNvSpPr txBox="1">
            <a:spLocks noGrp="1"/>
          </p:cNvSpPr>
          <p:nvPr>
            <p:ph type="subTitle" idx="1"/>
          </p:nvPr>
        </p:nvSpPr>
        <p:spPr>
          <a:xfrm>
            <a:off x="4198949" y="3498125"/>
            <a:ext cx="4338221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1105" name="Google Shape;1105;p44"/>
          <p:cNvSpPr/>
          <p:nvPr/>
        </p:nvSpPr>
        <p:spPr>
          <a:xfrm>
            <a:off x="0" y="3372476"/>
            <a:ext cx="3018909" cy="1316964"/>
          </a:xfrm>
          <a:custGeom>
            <a:avLst/>
            <a:gdLst/>
            <a:ahLst/>
            <a:cxnLst/>
            <a:rect l="l" t="t" r="r" b="b"/>
            <a:pathLst>
              <a:path w="32712" h="14271" extrusionOk="0">
                <a:moveTo>
                  <a:pt x="0" y="1"/>
                </a:moveTo>
                <a:lnTo>
                  <a:pt x="0" y="14271"/>
                </a:lnTo>
                <a:lnTo>
                  <a:pt x="32712" y="14271"/>
                </a:lnTo>
                <a:lnTo>
                  <a:pt x="27601" y="9160"/>
                </a:lnTo>
                <a:cubicBezTo>
                  <a:pt x="27109" y="8668"/>
                  <a:pt x="26438" y="8391"/>
                  <a:pt x="25740" y="8389"/>
                </a:cubicBezTo>
                <a:lnTo>
                  <a:pt x="15234" y="8389"/>
                </a:lnTo>
                <a:cubicBezTo>
                  <a:pt x="15231" y="8389"/>
                  <a:pt x="15229" y="8389"/>
                  <a:pt x="15226" y="8389"/>
                </a:cubicBezTo>
                <a:cubicBezTo>
                  <a:pt x="14333" y="8389"/>
                  <a:pt x="13478" y="8033"/>
                  <a:pt x="12845" y="7400"/>
                </a:cubicBezTo>
                <a:lnTo>
                  <a:pt x="6217" y="772"/>
                </a:lnTo>
                <a:cubicBezTo>
                  <a:pt x="5724" y="278"/>
                  <a:pt x="5054" y="1"/>
                  <a:pt x="43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4"/>
          <p:cNvSpPr/>
          <p:nvPr/>
        </p:nvSpPr>
        <p:spPr>
          <a:xfrm>
            <a:off x="713213" y="3761265"/>
            <a:ext cx="1422828" cy="359266"/>
          </a:xfrm>
          <a:custGeom>
            <a:avLst/>
            <a:gdLst/>
            <a:ahLst/>
            <a:cxnLst/>
            <a:rect l="l" t="t" r="r" b="b"/>
            <a:pathLst>
              <a:path w="19326" h="4880" extrusionOk="0">
                <a:moveTo>
                  <a:pt x="8507" y="1"/>
                </a:moveTo>
                <a:cubicBezTo>
                  <a:pt x="7443" y="1"/>
                  <a:pt x="6503" y="339"/>
                  <a:pt x="5904" y="861"/>
                </a:cubicBezTo>
                <a:cubicBezTo>
                  <a:pt x="5427" y="1272"/>
                  <a:pt x="4846" y="1543"/>
                  <a:pt x="4225" y="1644"/>
                </a:cubicBezTo>
                <a:cubicBezTo>
                  <a:pt x="3359" y="1791"/>
                  <a:pt x="2698" y="2192"/>
                  <a:pt x="2296" y="2687"/>
                </a:cubicBezTo>
                <a:cubicBezTo>
                  <a:pt x="1998" y="3050"/>
                  <a:pt x="1634" y="3353"/>
                  <a:pt x="1221" y="3577"/>
                </a:cubicBezTo>
                <a:cubicBezTo>
                  <a:pt x="627" y="3907"/>
                  <a:pt x="192" y="4360"/>
                  <a:pt x="0" y="4876"/>
                </a:cubicBezTo>
                <a:lnTo>
                  <a:pt x="19326" y="4880"/>
                </a:lnTo>
                <a:cubicBezTo>
                  <a:pt x="18928" y="3808"/>
                  <a:pt x="17482" y="3013"/>
                  <a:pt x="15758" y="3013"/>
                </a:cubicBezTo>
                <a:lnTo>
                  <a:pt x="15752" y="3013"/>
                </a:lnTo>
                <a:cubicBezTo>
                  <a:pt x="15487" y="3013"/>
                  <a:pt x="15234" y="2906"/>
                  <a:pt x="15048" y="2716"/>
                </a:cubicBezTo>
                <a:cubicBezTo>
                  <a:pt x="14334" y="1992"/>
                  <a:pt x="13442" y="1711"/>
                  <a:pt x="12751" y="1609"/>
                </a:cubicBezTo>
                <a:cubicBezTo>
                  <a:pt x="12146" y="1518"/>
                  <a:pt x="11573" y="1270"/>
                  <a:pt x="11114" y="867"/>
                </a:cubicBezTo>
                <a:cubicBezTo>
                  <a:pt x="10516" y="341"/>
                  <a:pt x="9571" y="1"/>
                  <a:pt x="85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4"/>
          <p:cNvGrpSpPr/>
          <p:nvPr/>
        </p:nvGrpSpPr>
        <p:grpSpPr>
          <a:xfrm>
            <a:off x="59850" y="2539985"/>
            <a:ext cx="394019" cy="841831"/>
            <a:chOff x="59855" y="2644501"/>
            <a:chExt cx="344995" cy="737090"/>
          </a:xfrm>
        </p:grpSpPr>
        <p:sp>
          <p:nvSpPr>
            <p:cNvPr id="1108" name="Google Shape;1108;p44"/>
            <p:cNvSpPr/>
            <p:nvPr/>
          </p:nvSpPr>
          <p:spPr>
            <a:xfrm>
              <a:off x="221602" y="2994792"/>
              <a:ext cx="19436" cy="386799"/>
            </a:xfrm>
            <a:custGeom>
              <a:avLst/>
              <a:gdLst/>
              <a:ahLst/>
              <a:cxnLst/>
              <a:rect l="l" t="t" r="r" b="b"/>
              <a:pathLst>
                <a:path w="264" h="5254" extrusionOk="0">
                  <a:moveTo>
                    <a:pt x="1" y="0"/>
                  </a:moveTo>
                  <a:lnTo>
                    <a:pt x="1" y="5253"/>
                  </a:lnTo>
                  <a:lnTo>
                    <a:pt x="264" y="525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855" y="2644501"/>
              <a:ext cx="344995" cy="526457"/>
            </a:xfrm>
            <a:custGeom>
              <a:avLst/>
              <a:gdLst/>
              <a:ahLst/>
              <a:cxnLst/>
              <a:rect l="l" t="t" r="r" b="b"/>
              <a:pathLst>
                <a:path w="4686" h="7151" extrusionOk="0">
                  <a:moveTo>
                    <a:pt x="2325" y="0"/>
                  </a:moveTo>
                  <a:cubicBezTo>
                    <a:pt x="961" y="0"/>
                    <a:pt x="0" y="1378"/>
                    <a:pt x="503" y="2672"/>
                  </a:cubicBezTo>
                  <a:cubicBezTo>
                    <a:pt x="641" y="3016"/>
                    <a:pt x="609" y="3407"/>
                    <a:pt x="416" y="3726"/>
                  </a:cubicBezTo>
                  <a:cubicBezTo>
                    <a:pt x="174" y="4115"/>
                    <a:pt x="60" y="4570"/>
                    <a:pt x="85" y="5029"/>
                  </a:cubicBezTo>
                  <a:cubicBezTo>
                    <a:pt x="147" y="6155"/>
                    <a:pt x="1060" y="7074"/>
                    <a:pt x="2188" y="7146"/>
                  </a:cubicBezTo>
                  <a:cubicBezTo>
                    <a:pt x="2236" y="7149"/>
                    <a:pt x="2283" y="7150"/>
                    <a:pt x="2331" y="7150"/>
                  </a:cubicBezTo>
                  <a:cubicBezTo>
                    <a:pt x="3113" y="7150"/>
                    <a:pt x="3844" y="6740"/>
                    <a:pt x="4253" y="6064"/>
                  </a:cubicBezTo>
                  <a:cubicBezTo>
                    <a:pt x="4686" y="5348"/>
                    <a:pt x="4684" y="4450"/>
                    <a:pt x="4249" y="3734"/>
                  </a:cubicBezTo>
                  <a:cubicBezTo>
                    <a:pt x="4053" y="3409"/>
                    <a:pt x="4019" y="3014"/>
                    <a:pt x="4160" y="2662"/>
                  </a:cubicBezTo>
                  <a:cubicBezTo>
                    <a:pt x="4253" y="2418"/>
                    <a:pt x="4296" y="2157"/>
                    <a:pt x="4288" y="1896"/>
                  </a:cubicBezTo>
                  <a:cubicBezTo>
                    <a:pt x="4257" y="892"/>
                    <a:pt x="3444" y="59"/>
                    <a:pt x="2439" y="4"/>
                  </a:cubicBezTo>
                  <a:cubicBezTo>
                    <a:pt x="2401" y="1"/>
                    <a:pt x="2363" y="0"/>
                    <a:pt x="2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4"/>
          <p:cNvGrpSpPr/>
          <p:nvPr/>
        </p:nvGrpSpPr>
        <p:grpSpPr>
          <a:xfrm>
            <a:off x="798373" y="3072998"/>
            <a:ext cx="475536" cy="1015858"/>
            <a:chOff x="798356" y="3383734"/>
            <a:chExt cx="330050" cy="705065"/>
          </a:xfrm>
        </p:grpSpPr>
        <p:sp>
          <p:nvSpPr>
            <p:cNvPr id="1111" name="Google Shape;1111;p44"/>
            <p:cNvSpPr/>
            <p:nvPr/>
          </p:nvSpPr>
          <p:spPr>
            <a:xfrm>
              <a:off x="953035" y="3718785"/>
              <a:ext cx="18700" cy="370014"/>
            </a:xfrm>
            <a:custGeom>
              <a:avLst/>
              <a:gdLst/>
              <a:ahLst/>
              <a:cxnLst/>
              <a:rect l="l" t="t" r="r" b="b"/>
              <a:pathLst>
                <a:path w="254" h="5026" extrusionOk="0">
                  <a:moveTo>
                    <a:pt x="0" y="0"/>
                  </a:moveTo>
                  <a:lnTo>
                    <a:pt x="0" y="5026"/>
                  </a:lnTo>
                  <a:lnTo>
                    <a:pt x="254" y="50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A3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98356" y="3383734"/>
              <a:ext cx="330050" cy="503561"/>
            </a:xfrm>
            <a:custGeom>
              <a:avLst/>
              <a:gdLst/>
              <a:ahLst/>
              <a:cxnLst/>
              <a:rect l="l" t="t" r="r" b="b"/>
              <a:pathLst>
                <a:path w="4483" h="6840" extrusionOk="0">
                  <a:moveTo>
                    <a:pt x="2222" y="1"/>
                  </a:moveTo>
                  <a:cubicBezTo>
                    <a:pt x="919" y="1"/>
                    <a:pt x="1" y="1318"/>
                    <a:pt x="482" y="2555"/>
                  </a:cubicBezTo>
                  <a:cubicBezTo>
                    <a:pt x="614" y="2886"/>
                    <a:pt x="582" y="3260"/>
                    <a:pt x="396" y="3564"/>
                  </a:cubicBezTo>
                  <a:cubicBezTo>
                    <a:pt x="167" y="3938"/>
                    <a:pt x="56" y="4373"/>
                    <a:pt x="82" y="4810"/>
                  </a:cubicBezTo>
                  <a:cubicBezTo>
                    <a:pt x="141" y="5888"/>
                    <a:pt x="1016" y="6768"/>
                    <a:pt x="2091" y="6836"/>
                  </a:cubicBezTo>
                  <a:cubicBezTo>
                    <a:pt x="2138" y="6839"/>
                    <a:pt x="2184" y="6840"/>
                    <a:pt x="2229" y="6840"/>
                  </a:cubicBezTo>
                  <a:cubicBezTo>
                    <a:pt x="2979" y="6840"/>
                    <a:pt x="3678" y="6448"/>
                    <a:pt x="4067" y="5801"/>
                  </a:cubicBezTo>
                  <a:cubicBezTo>
                    <a:pt x="4483" y="5115"/>
                    <a:pt x="4481" y="4254"/>
                    <a:pt x="4063" y="3570"/>
                  </a:cubicBezTo>
                  <a:cubicBezTo>
                    <a:pt x="3877" y="3262"/>
                    <a:pt x="3846" y="2882"/>
                    <a:pt x="3978" y="2546"/>
                  </a:cubicBezTo>
                  <a:cubicBezTo>
                    <a:pt x="4069" y="2312"/>
                    <a:pt x="4111" y="2063"/>
                    <a:pt x="4103" y="1814"/>
                  </a:cubicBezTo>
                  <a:cubicBezTo>
                    <a:pt x="4071" y="853"/>
                    <a:pt x="3294" y="55"/>
                    <a:pt x="2333" y="4"/>
                  </a:cubicBezTo>
                  <a:cubicBezTo>
                    <a:pt x="2296" y="2"/>
                    <a:pt x="2259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4"/>
          <p:cNvSpPr/>
          <p:nvPr/>
        </p:nvSpPr>
        <p:spPr>
          <a:xfrm>
            <a:off x="0" y="3826500"/>
            <a:ext cx="5437476" cy="1316988"/>
          </a:xfrm>
          <a:custGeom>
            <a:avLst/>
            <a:gdLst/>
            <a:ahLst/>
            <a:cxnLst/>
            <a:rect l="l" t="t" r="r" b="b"/>
            <a:pathLst>
              <a:path w="59010" h="17889" extrusionOk="0">
                <a:moveTo>
                  <a:pt x="20190" y="1"/>
                </a:moveTo>
                <a:cubicBezTo>
                  <a:pt x="19492" y="1"/>
                  <a:pt x="18822" y="278"/>
                  <a:pt x="18329" y="770"/>
                </a:cubicBezTo>
                <a:lnTo>
                  <a:pt x="16470" y="2629"/>
                </a:lnTo>
                <a:cubicBezTo>
                  <a:pt x="15837" y="3262"/>
                  <a:pt x="14977" y="3618"/>
                  <a:pt x="14083" y="3618"/>
                </a:cubicBezTo>
                <a:lnTo>
                  <a:pt x="8347" y="3618"/>
                </a:lnTo>
                <a:cubicBezTo>
                  <a:pt x="7649" y="3618"/>
                  <a:pt x="6978" y="3895"/>
                  <a:pt x="6486" y="4390"/>
                </a:cubicBezTo>
                <a:lnTo>
                  <a:pt x="0" y="10875"/>
                </a:lnTo>
                <a:lnTo>
                  <a:pt x="0" y="17888"/>
                </a:lnTo>
                <a:lnTo>
                  <a:pt x="59010" y="17888"/>
                </a:lnTo>
                <a:lnTo>
                  <a:pt x="43988" y="2867"/>
                </a:lnTo>
                <a:cubicBezTo>
                  <a:pt x="42152" y="1031"/>
                  <a:pt x="39662" y="1"/>
                  <a:pt x="370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4"/>
          <p:cNvGrpSpPr/>
          <p:nvPr/>
        </p:nvGrpSpPr>
        <p:grpSpPr>
          <a:xfrm>
            <a:off x="2241762" y="2824891"/>
            <a:ext cx="580376" cy="1025076"/>
            <a:chOff x="2423837" y="2615804"/>
            <a:chExt cx="580376" cy="1025076"/>
          </a:xfrm>
        </p:grpSpPr>
        <p:sp>
          <p:nvSpPr>
            <p:cNvPr id="1115" name="Google Shape;1115;p44"/>
            <p:cNvSpPr/>
            <p:nvPr/>
          </p:nvSpPr>
          <p:spPr>
            <a:xfrm>
              <a:off x="2696677" y="2947896"/>
              <a:ext cx="34795" cy="692984"/>
            </a:xfrm>
            <a:custGeom>
              <a:avLst/>
              <a:gdLst/>
              <a:ahLst/>
              <a:cxnLst/>
              <a:rect l="l" t="t" r="r" b="b"/>
              <a:pathLst>
                <a:path w="303" h="6035" extrusionOk="0">
                  <a:moveTo>
                    <a:pt x="0" y="1"/>
                  </a:moveTo>
                  <a:lnTo>
                    <a:pt x="0" y="6035"/>
                  </a:lnTo>
                  <a:lnTo>
                    <a:pt x="303" y="60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2423837" y="2615804"/>
              <a:ext cx="580376" cy="580453"/>
            </a:xfrm>
            <a:custGeom>
              <a:avLst/>
              <a:gdLst/>
              <a:ahLst/>
              <a:cxnLst/>
              <a:rect l="l" t="t" r="r" b="b"/>
              <a:pathLst>
                <a:path w="5054" h="5055" extrusionOk="0">
                  <a:moveTo>
                    <a:pt x="2528" y="1"/>
                  </a:moveTo>
                  <a:cubicBezTo>
                    <a:pt x="1132" y="1"/>
                    <a:pt x="1" y="1132"/>
                    <a:pt x="1" y="2529"/>
                  </a:cubicBezTo>
                  <a:cubicBezTo>
                    <a:pt x="1" y="3923"/>
                    <a:pt x="1132" y="5054"/>
                    <a:pt x="2528" y="5054"/>
                  </a:cubicBezTo>
                  <a:cubicBezTo>
                    <a:pt x="3923" y="5054"/>
                    <a:pt x="5054" y="3923"/>
                    <a:pt x="5054" y="2529"/>
                  </a:cubicBezTo>
                  <a:cubicBezTo>
                    <a:pt x="5054" y="1132"/>
                    <a:pt x="3923" y="1"/>
                    <a:pt x="2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903253" y="887761"/>
            <a:ext cx="1628080" cy="654644"/>
            <a:chOff x="3926150" y="1225650"/>
            <a:chExt cx="474825" cy="190925"/>
          </a:xfrm>
        </p:grpSpPr>
        <p:sp>
          <p:nvSpPr>
            <p:cNvPr id="1118" name="Google Shape;1118;p44"/>
            <p:cNvSpPr/>
            <p:nvPr/>
          </p:nvSpPr>
          <p:spPr>
            <a:xfrm>
              <a:off x="4080825" y="1225650"/>
              <a:ext cx="204775" cy="64600"/>
            </a:xfrm>
            <a:custGeom>
              <a:avLst/>
              <a:gdLst/>
              <a:ahLst/>
              <a:cxnLst/>
              <a:rect l="l" t="t" r="r" b="b"/>
              <a:pathLst>
                <a:path w="8191" h="2584" extrusionOk="0">
                  <a:moveTo>
                    <a:pt x="8191" y="0"/>
                  </a:moveTo>
                  <a:lnTo>
                    <a:pt x="5784" y="214"/>
                  </a:lnTo>
                  <a:lnTo>
                    <a:pt x="1" y="2583"/>
                  </a:lnTo>
                  <a:lnTo>
                    <a:pt x="3414" y="258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3926150" y="1233950"/>
              <a:ext cx="474825" cy="114675"/>
            </a:xfrm>
            <a:custGeom>
              <a:avLst/>
              <a:gdLst/>
              <a:ahLst/>
              <a:cxnLst/>
              <a:rect l="l" t="t" r="r" b="b"/>
              <a:pathLst>
                <a:path w="18993" h="4587" extrusionOk="0">
                  <a:moveTo>
                    <a:pt x="17976" y="0"/>
                  </a:moveTo>
                  <a:cubicBezTo>
                    <a:pt x="17574" y="0"/>
                    <a:pt x="17188" y="159"/>
                    <a:pt x="16904" y="443"/>
                  </a:cubicBezTo>
                  <a:lnTo>
                    <a:pt x="16427" y="918"/>
                  </a:lnTo>
                  <a:cubicBezTo>
                    <a:pt x="15962" y="1383"/>
                    <a:pt x="15333" y="1644"/>
                    <a:pt x="14679" y="1644"/>
                  </a:cubicBezTo>
                  <a:lnTo>
                    <a:pt x="3126" y="1644"/>
                  </a:lnTo>
                  <a:cubicBezTo>
                    <a:pt x="2543" y="1644"/>
                    <a:pt x="1969" y="1778"/>
                    <a:pt x="1449" y="2041"/>
                  </a:cubicBezTo>
                  <a:cubicBezTo>
                    <a:pt x="1326" y="2103"/>
                    <a:pt x="1198" y="2172"/>
                    <a:pt x="1071" y="2251"/>
                  </a:cubicBezTo>
                  <a:cubicBezTo>
                    <a:pt x="802" y="2409"/>
                    <a:pt x="553" y="2597"/>
                    <a:pt x="327" y="2809"/>
                  </a:cubicBezTo>
                  <a:cubicBezTo>
                    <a:pt x="274" y="2858"/>
                    <a:pt x="224" y="2916"/>
                    <a:pt x="183" y="2975"/>
                  </a:cubicBezTo>
                  <a:cubicBezTo>
                    <a:pt x="124" y="3062"/>
                    <a:pt x="78" y="3157"/>
                    <a:pt x="48" y="3258"/>
                  </a:cubicBezTo>
                  <a:cubicBezTo>
                    <a:pt x="13" y="3373"/>
                    <a:pt x="1" y="3493"/>
                    <a:pt x="9" y="3612"/>
                  </a:cubicBezTo>
                  <a:cubicBezTo>
                    <a:pt x="11" y="3620"/>
                    <a:pt x="11" y="3628"/>
                    <a:pt x="11" y="3636"/>
                  </a:cubicBezTo>
                  <a:cubicBezTo>
                    <a:pt x="54" y="4132"/>
                    <a:pt x="458" y="4587"/>
                    <a:pt x="1047" y="4587"/>
                  </a:cubicBezTo>
                  <a:lnTo>
                    <a:pt x="13367" y="4587"/>
                  </a:lnTo>
                  <a:cubicBezTo>
                    <a:pt x="13370" y="4587"/>
                    <a:pt x="13372" y="4587"/>
                    <a:pt x="13374" y="4587"/>
                  </a:cubicBezTo>
                  <a:cubicBezTo>
                    <a:pt x="14268" y="4587"/>
                    <a:pt x="15119" y="4200"/>
                    <a:pt x="15707" y="3525"/>
                  </a:cubicBezTo>
                  <a:lnTo>
                    <a:pt x="17187" y="1828"/>
                  </a:lnTo>
                  <a:lnTo>
                    <a:pt x="17349" y="1644"/>
                  </a:lnTo>
                  <a:lnTo>
                    <a:pt x="18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3926150" y="1279625"/>
              <a:ext cx="429675" cy="69000"/>
            </a:xfrm>
            <a:custGeom>
              <a:avLst/>
              <a:gdLst/>
              <a:ahLst/>
              <a:cxnLst/>
              <a:rect l="l" t="t" r="r" b="b"/>
              <a:pathLst>
                <a:path w="17187" h="2760" extrusionOk="0">
                  <a:moveTo>
                    <a:pt x="17187" y="1"/>
                  </a:moveTo>
                  <a:lnTo>
                    <a:pt x="17187" y="1"/>
                  </a:lnTo>
                  <a:cubicBezTo>
                    <a:pt x="16969" y="19"/>
                    <a:pt x="16755" y="74"/>
                    <a:pt x="16556" y="165"/>
                  </a:cubicBezTo>
                  <a:cubicBezTo>
                    <a:pt x="16306" y="278"/>
                    <a:pt x="16085" y="444"/>
                    <a:pt x="15905" y="650"/>
                  </a:cubicBezTo>
                  <a:lnTo>
                    <a:pt x="15707" y="875"/>
                  </a:lnTo>
                  <a:cubicBezTo>
                    <a:pt x="15118" y="1552"/>
                    <a:pt x="14263" y="1939"/>
                    <a:pt x="13367" y="1939"/>
                  </a:cubicBezTo>
                  <a:lnTo>
                    <a:pt x="1047" y="1939"/>
                  </a:lnTo>
                  <a:cubicBezTo>
                    <a:pt x="118" y="1939"/>
                    <a:pt x="179" y="1716"/>
                    <a:pt x="48" y="1431"/>
                  </a:cubicBezTo>
                  <a:cubicBezTo>
                    <a:pt x="13" y="1546"/>
                    <a:pt x="1" y="1664"/>
                    <a:pt x="9" y="1785"/>
                  </a:cubicBezTo>
                  <a:cubicBezTo>
                    <a:pt x="11" y="1791"/>
                    <a:pt x="11" y="1799"/>
                    <a:pt x="11" y="1807"/>
                  </a:cubicBezTo>
                  <a:cubicBezTo>
                    <a:pt x="54" y="2303"/>
                    <a:pt x="458" y="2760"/>
                    <a:pt x="1047" y="2760"/>
                  </a:cubicBezTo>
                  <a:lnTo>
                    <a:pt x="13367" y="2760"/>
                  </a:lnTo>
                  <a:cubicBezTo>
                    <a:pt x="14263" y="2760"/>
                    <a:pt x="15118" y="2372"/>
                    <a:pt x="15707" y="1696"/>
                  </a:cubicBezTo>
                  <a:lnTo>
                    <a:pt x="17187" y="1"/>
                  </a:ln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4059175" y="1326750"/>
              <a:ext cx="313850" cy="89825"/>
            </a:xfrm>
            <a:custGeom>
              <a:avLst/>
              <a:gdLst/>
              <a:ahLst/>
              <a:cxnLst/>
              <a:rect l="l" t="t" r="r" b="b"/>
              <a:pathLst>
                <a:path w="12554" h="3593" extrusionOk="0">
                  <a:moveTo>
                    <a:pt x="0" y="1"/>
                  </a:moveTo>
                  <a:lnTo>
                    <a:pt x="9502" y="3593"/>
                  </a:lnTo>
                  <a:lnTo>
                    <a:pt x="12554" y="3593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3930700" y="1290225"/>
              <a:ext cx="64800" cy="18275"/>
            </a:xfrm>
            <a:custGeom>
              <a:avLst/>
              <a:gdLst/>
              <a:ahLst/>
              <a:cxnLst/>
              <a:rect l="l" t="t" r="r" b="b"/>
              <a:pathLst>
                <a:path w="2592" h="731" extrusionOk="0">
                  <a:moveTo>
                    <a:pt x="2367" y="0"/>
                  </a:moveTo>
                  <a:cubicBezTo>
                    <a:pt x="2366" y="0"/>
                    <a:pt x="2365" y="0"/>
                    <a:pt x="2364" y="0"/>
                  </a:cubicBezTo>
                  <a:lnTo>
                    <a:pt x="887" y="0"/>
                  </a:lnTo>
                  <a:cubicBezTo>
                    <a:pt x="620" y="158"/>
                    <a:pt x="371" y="344"/>
                    <a:pt x="145" y="558"/>
                  </a:cubicBezTo>
                  <a:cubicBezTo>
                    <a:pt x="90" y="609"/>
                    <a:pt x="42" y="665"/>
                    <a:pt x="1" y="726"/>
                  </a:cubicBezTo>
                  <a:cubicBezTo>
                    <a:pt x="307" y="728"/>
                    <a:pt x="725" y="731"/>
                    <a:pt x="1089" y="731"/>
                  </a:cubicBezTo>
                  <a:cubicBezTo>
                    <a:pt x="1415" y="731"/>
                    <a:pt x="1698" y="729"/>
                    <a:pt x="1817" y="722"/>
                  </a:cubicBezTo>
                  <a:cubicBezTo>
                    <a:pt x="2018" y="710"/>
                    <a:pt x="2287" y="485"/>
                    <a:pt x="2485" y="289"/>
                  </a:cubicBezTo>
                  <a:cubicBezTo>
                    <a:pt x="2591" y="183"/>
                    <a:pt x="2518" y="0"/>
                    <a:pt x="2367" y="0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40141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40479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70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70" y="505"/>
                    <a:pt x="153" y="505"/>
                  </a:cubicBezTo>
                  <a:lnTo>
                    <a:pt x="265" y="505"/>
                  </a:lnTo>
                  <a:cubicBezTo>
                    <a:pt x="350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0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4081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48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8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4115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9" y="505"/>
                    <a:pt x="152" y="505"/>
                  </a:cubicBezTo>
                  <a:lnTo>
                    <a:pt x="267" y="505"/>
                  </a:lnTo>
                  <a:cubicBezTo>
                    <a:pt x="350" y="505"/>
                    <a:pt x="417" y="438"/>
                    <a:pt x="417" y="353"/>
                  </a:cubicBezTo>
                  <a:lnTo>
                    <a:pt x="417" y="153"/>
                  </a:lnTo>
                  <a:cubicBezTo>
                    <a:pt x="417" y="70"/>
                    <a:pt x="350" y="1"/>
                    <a:pt x="267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41493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4183125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70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70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4216950" y="1290700"/>
              <a:ext cx="10475" cy="12650"/>
            </a:xfrm>
            <a:custGeom>
              <a:avLst/>
              <a:gdLst/>
              <a:ahLst/>
              <a:cxnLst/>
              <a:rect l="l" t="t" r="r" b="b"/>
              <a:pathLst>
                <a:path w="419" h="506" extrusionOk="0">
                  <a:moveTo>
                    <a:pt x="153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3" y="505"/>
                  </a:cubicBezTo>
                  <a:lnTo>
                    <a:pt x="266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4250775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1" y="1"/>
                  </a:moveTo>
                  <a:cubicBezTo>
                    <a:pt x="68" y="1"/>
                    <a:pt x="1" y="70"/>
                    <a:pt x="1" y="153"/>
                  </a:cubicBezTo>
                  <a:lnTo>
                    <a:pt x="1" y="353"/>
                  </a:lnTo>
                  <a:cubicBezTo>
                    <a:pt x="1" y="438"/>
                    <a:pt x="68" y="505"/>
                    <a:pt x="151" y="505"/>
                  </a:cubicBezTo>
                  <a:lnTo>
                    <a:pt x="266" y="505"/>
                  </a:lnTo>
                  <a:cubicBezTo>
                    <a:pt x="349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49" y="1"/>
                    <a:pt x="266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4284550" y="1290700"/>
              <a:ext cx="10450" cy="12650"/>
            </a:xfrm>
            <a:custGeom>
              <a:avLst/>
              <a:gdLst/>
              <a:ahLst/>
              <a:cxnLst/>
              <a:rect l="l" t="t" r="r" b="b"/>
              <a:pathLst>
                <a:path w="418" h="506" extrusionOk="0">
                  <a:moveTo>
                    <a:pt x="153" y="1"/>
                  </a:moveTo>
                  <a:cubicBezTo>
                    <a:pt x="68" y="1"/>
                    <a:pt x="0" y="70"/>
                    <a:pt x="0" y="153"/>
                  </a:cubicBezTo>
                  <a:lnTo>
                    <a:pt x="0" y="353"/>
                  </a:lnTo>
                  <a:cubicBezTo>
                    <a:pt x="0" y="438"/>
                    <a:pt x="68" y="505"/>
                    <a:pt x="153" y="505"/>
                  </a:cubicBezTo>
                  <a:lnTo>
                    <a:pt x="265" y="505"/>
                  </a:lnTo>
                  <a:cubicBezTo>
                    <a:pt x="351" y="505"/>
                    <a:pt x="418" y="438"/>
                    <a:pt x="418" y="353"/>
                  </a:cubicBezTo>
                  <a:lnTo>
                    <a:pt x="418" y="153"/>
                  </a:lnTo>
                  <a:cubicBezTo>
                    <a:pt x="418" y="70"/>
                    <a:pt x="351" y="1"/>
                    <a:pt x="265" y="1"/>
                  </a:cubicBezTo>
                  <a:close/>
                </a:path>
              </a:pathLst>
            </a:custGeom>
            <a:solidFill>
              <a:srgbClr val="29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44"/>
          <p:cNvSpPr/>
          <p:nvPr/>
        </p:nvSpPr>
        <p:spPr>
          <a:xfrm>
            <a:off x="6779162" y="845204"/>
            <a:ext cx="1239975" cy="390354"/>
          </a:xfrm>
          <a:custGeom>
            <a:avLst/>
            <a:gdLst/>
            <a:ahLst/>
            <a:cxnLst/>
            <a:rect l="l" t="t" r="r" b="b"/>
            <a:pathLst>
              <a:path w="20476" h="6446" extrusionOk="0">
                <a:moveTo>
                  <a:pt x="9739" y="1"/>
                </a:moveTo>
                <a:cubicBezTo>
                  <a:pt x="9665" y="1"/>
                  <a:pt x="9591" y="3"/>
                  <a:pt x="9516" y="8"/>
                </a:cubicBezTo>
                <a:cubicBezTo>
                  <a:pt x="8156" y="91"/>
                  <a:pt x="6963" y="949"/>
                  <a:pt x="6451" y="2213"/>
                </a:cubicBezTo>
                <a:cubicBezTo>
                  <a:pt x="6267" y="2664"/>
                  <a:pt x="5842" y="2969"/>
                  <a:pt x="5356" y="2969"/>
                </a:cubicBezTo>
                <a:cubicBezTo>
                  <a:pt x="5354" y="2969"/>
                  <a:pt x="5353" y="2969"/>
                  <a:pt x="5351" y="2969"/>
                </a:cubicBezTo>
                <a:lnTo>
                  <a:pt x="5319" y="2969"/>
                </a:lnTo>
                <a:cubicBezTo>
                  <a:pt x="4156" y="2969"/>
                  <a:pt x="3069" y="3538"/>
                  <a:pt x="2406" y="4493"/>
                </a:cubicBezTo>
                <a:cubicBezTo>
                  <a:pt x="2065" y="4982"/>
                  <a:pt x="1516" y="5287"/>
                  <a:pt x="919" y="5287"/>
                </a:cubicBezTo>
                <a:cubicBezTo>
                  <a:pt x="917" y="5287"/>
                  <a:pt x="915" y="5287"/>
                  <a:pt x="913" y="5287"/>
                </a:cubicBezTo>
                <a:lnTo>
                  <a:pt x="903" y="5287"/>
                </a:lnTo>
                <a:cubicBezTo>
                  <a:pt x="849" y="5287"/>
                  <a:pt x="798" y="5289"/>
                  <a:pt x="747" y="5291"/>
                </a:cubicBezTo>
                <a:cubicBezTo>
                  <a:pt x="1" y="5322"/>
                  <a:pt x="37" y="6446"/>
                  <a:pt x="784" y="6446"/>
                </a:cubicBezTo>
                <a:lnTo>
                  <a:pt x="19685" y="6446"/>
                </a:lnTo>
                <a:cubicBezTo>
                  <a:pt x="20244" y="6446"/>
                  <a:pt x="20476" y="5732"/>
                  <a:pt x="20027" y="5399"/>
                </a:cubicBezTo>
                <a:cubicBezTo>
                  <a:pt x="19418" y="4950"/>
                  <a:pt x="18680" y="4707"/>
                  <a:pt x="17920" y="4707"/>
                </a:cubicBezTo>
                <a:cubicBezTo>
                  <a:pt x="17879" y="4707"/>
                  <a:pt x="17835" y="4707"/>
                  <a:pt x="17794" y="4711"/>
                </a:cubicBezTo>
                <a:cubicBezTo>
                  <a:pt x="17760" y="4712"/>
                  <a:pt x="17725" y="4713"/>
                  <a:pt x="17691" y="4713"/>
                </a:cubicBezTo>
                <a:cubicBezTo>
                  <a:pt x="16843" y="4713"/>
                  <a:pt x="16043" y="4337"/>
                  <a:pt x="15442" y="3730"/>
                </a:cubicBezTo>
                <a:cubicBezTo>
                  <a:pt x="15060" y="3344"/>
                  <a:pt x="14592" y="3050"/>
                  <a:pt x="14077" y="2872"/>
                </a:cubicBezTo>
                <a:cubicBezTo>
                  <a:pt x="13547" y="2690"/>
                  <a:pt x="13108" y="2306"/>
                  <a:pt x="12835" y="1815"/>
                </a:cubicBezTo>
                <a:cubicBezTo>
                  <a:pt x="12205" y="690"/>
                  <a:pt x="11018" y="1"/>
                  <a:pt x="9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>
            <a:off x="5062814" y="539509"/>
            <a:ext cx="970918" cy="305694"/>
          </a:xfrm>
          <a:custGeom>
            <a:avLst/>
            <a:gdLst/>
            <a:ahLst/>
            <a:cxnLst/>
            <a:rect l="l" t="t" r="r" b="b"/>
            <a:pathLst>
              <a:path w="16033" h="5048" extrusionOk="0">
                <a:moveTo>
                  <a:pt x="7626" y="0"/>
                </a:moveTo>
                <a:cubicBezTo>
                  <a:pt x="7568" y="0"/>
                  <a:pt x="7509" y="2"/>
                  <a:pt x="7451" y="6"/>
                </a:cubicBezTo>
                <a:cubicBezTo>
                  <a:pt x="6385" y="71"/>
                  <a:pt x="5451" y="743"/>
                  <a:pt x="5049" y="1732"/>
                </a:cubicBezTo>
                <a:cubicBezTo>
                  <a:pt x="4906" y="2085"/>
                  <a:pt x="4574" y="2324"/>
                  <a:pt x="4194" y="2324"/>
                </a:cubicBezTo>
                <a:cubicBezTo>
                  <a:pt x="4192" y="2324"/>
                  <a:pt x="4191" y="2324"/>
                  <a:pt x="4189" y="2324"/>
                </a:cubicBezTo>
                <a:lnTo>
                  <a:pt x="4165" y="2324"/>
                </a:lnTo>
                <a:cubicBezTo>
                  <a:pt x="3256" y="2324"/>
                  <a:pt x="2403" y="2769"/>
                  <a:pt x="1883" y="3518"/>
                </a:cubicBezTo>
                <a:cubicBezTo>
                  <a:pt x="1616" y="3902"/>
                  <a:pt x="1183" y="4139"/>
                  <a:pt x="714" y="4139"/>
                </a:cubicBezTo>
                <a:lnTo>
                  <a:pt x="706" y="4139"/>
                </a:lnTo>
                <a:cubicBezTo>
                  <a:pt x="665" y="4139"/>
                  <a:pt x="625" y="4139"/>
                  <a:pt x="585" y="4141"/>
                </a:cubicBezTo>
                <a:cubicBezTo>
                  <a:pt x="0" y="4167"/>
                  <a:pt x="30" y="5047"/>
                  <a:pt x="613" y="5047"/>
                </a:cubicBezTo>
                <a:lnTo>
                  <a:pt x="15413" y="5047"/>
                </a:lnTo>
                <a:cubicBezTo>
                  <a:pt x="15851" y="5047"/>
                  <a:pt x="16032" y="4489"/>
                  <a:pt x="15680" y="4228"/>
                </a:cubicBezTo>
                <a:cubicBezTo>
                  <a:pt x="15204" y="3874"/>
                  <a:pt x="14626" y="3684"/>
                  <a:pt x="14033" y="3684"/>
                </a:cubicBezTo>
                <a:cubicBezTo>
                  <a:pt x="13999" y="3684"/>
                  <a:pt x="13966" y="3684"/>
                  <a:pt x="13932" y="3686"/>
                </a:cubicBezTo>
                <a:cubicBezTo>
                  <a:pt x="13904" y="3687"/>
                  <a:pt x="13877" y="3688"/>
                  <a:pt x="13849" y="3688"/>
                </a:cubicBezTo>
                <a:cubicBezTo>
                  <a:pt x="13186" y="3688"/>
                  <a:pt x="12562" y="3394"/>
                  <a:pt x="12093" y="2921"/>
                </a:cubicBezTo>
                <a:cubicBezTo>
                  <a:pt x="11792" y="2616"/>
                  <a:pt x="11426" y="2387"/>
                  <a:pt x="11023" y="2248"/>
                </a:cubicBezTo>
                <a:cubicBezTo>
                  <a:pt x="10607" y="2106"/>
                  <a:pt x="10263" y="1803"/>
                  <a:pt x="10049" y="1422"/>
                </a:cubicBezTo>
                <a:cubicBezTo>
                  <a:pt x="9556" y="540"/>
                  <a:pt x="8628" y="0"/>
                  <a:pt x="76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35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52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HIỆN TRẠNG</a:t>
            </a:r>
            <a:endParaRPr dirty="0"/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1" y="940764"/>
            <a:ext cx="7007628" cy="385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Wingdings" pitchFamily="2" charset="2"/>
              <a:buChar char="§"/>
            </a:pP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25450" indent="-285750">
              <a:buFont typeface="Wingdings" pitchFamily="2" charset="2"/>
              <a:buChar char="§"/>
            </a:pP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vãng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139700" indent="0"/>
            <a:endParaRPr lang="en-US" dirty="0"/>
          </a:p>
          <a:p>
            <a:pPr marL="688975" indent="-342900">
              <a:buFont typeface="+mj-lt"/>
              <a:buAutoNum type="arabicPeriod"/>
            </a:pP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:</a:t>
            </a:r>
          </a:p>
          <a:p>
            <a:pPr marL="1028700" lvl="0" indent="-285750">
              <a:buFont typeface="Arial" pitchFamily="34" charset="0"/>
              <a:buChar char="•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tin.</a:t>
            </a:r>
          </a:p>
          <a:p>
            <a:pPr marL="688975" indent="-342900">
              <a:buAutoNum type="arabicPeriod" startAt="2"/>
            </a:pP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quyền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endParaRPr lang="en-US" b="1" dirty="0"/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user,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rôn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ship, </a:t>
            </a:r>
            <a:r>
              <a:rPr lang="en-US" dirty="0" err="1"/>
              <a:t>khuyễn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tin </a:t>
            </a:r>
            <a:r>
              <a:rPr lang="en-US" dirty="0" err="1"/>
              <a:t>nhắn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.</a:t>
            </a:r>
          </a:p>
          <a:p>
            <a:pPr marL="346075" indent="0"/>
            <a:r>
              <a:rPr lang="en-US" b="1" dirty="0"/>
              <a:t>3.      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tin </a:t>
            </a:r>
            <a:r>
              <a:rPr lang="en-US" dirty="0" err="1"/>
              <a:t>nhắn</a:t>
            </a:r>
            <a:r>
              <a:rPr lang="en-US" dirty="0"/>
              <a:t>.</a:t>
            </a:r>
          </a:p>
          <a:p>
            <a:pPr marL="1028700" indent="-285750">
              <a:buFont typeface="Arial" pitchFamily="34" charset="0"/>
              <a:buChar char="•"/>
            </a:pPr>
            <a:endParaRPr lang="en-US" dirty="0"/>
          </a:p>
          <a:p>
            <a:pPr marL="1028700" indent="-285750">
              <a:buFont typeface="Arial" pitchFamily="34" charset="0"/>
              <a:buChar char="•"/>
            </a:pPr>
            <a:endParaRPr lang="en-US" dirty="0"/>
          </a:p>
          <a:p>
            <a:pPr marL="688975" indent="-342900">
              <a:buAutoNum type="arabicPeriod" startAt="3"/>
            </a:pPr>
            <a:endParaRPr lang="en-US" dirty="0"/>
          </a:p>
          <a:p>
            <a:pPr lvl="0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9D98-DA8F-4535-BB3D-8A1E0D04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847200"/>
            <a:ext cx="1828161" cy="3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01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94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HIỆN TRẠNG</a:t>
            </a:r>
            <a:endParaRPr dirty="0"/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591304" y="940764"/>
            <a:ext cx="7927856" cy="126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dirty="0"/>
          </a:p>
          <a:p>
            <a:pPr marL="346075" indent="0"/>
            <a:r>
              <a:rPr lang="en-US" b="1" dirty="0"/>
              <a:t>4.     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pPr marL="1028700" lvl="0"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phẩm,Thêm</a:t>
            </a:r>
            <a:r>
              <a:rPr lang="en-US" dirty="0"/>
              <a:t>/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1028700" lvl="0">
              <a:buFont typeface="Arial" pitchFamily="34" charset="0"/>
              <a:buChar char="•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Thanh </a:t>
            </a:r>
            <a:r>
              <a:rPr lang="en-US" dirty="0" err="1"/>
              <a:t>toán</a:t>
            </a:r>
            <a:r>
              <a:rPr lang="en-US" dirty="0"/>
              <a:t> online,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marL="139700" lvl="0" indent="0"/>
            <a:endParaRPr lang="en-US" dirty="0"/>
          </a:p>
          <a:p>
            <a:pPr>
              <a:buFontTx/>
              <a:buChar char="-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8D459-1010-4883-9056-073C460A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9" y="2343517"/>
            <a:ext cx="3899139" cy="2705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9445E-9002-46FD-B75E-CA405173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33" y="2343516"/>
            <a:ext cx="4668824" cy="27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496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8"/>
          <p:cNvSpPr txBox="1">
            <a:spLocks noGrp="1"/>
          </p:cNvSpPr>
          <p:nvPr>
            <p:ph type="title"/>
          </p:nvPr>
        </p:nvSpPr>
        <p:spPr>
          <a:xfrm>
            <a:off x="819060" y="94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HIỆN TRẠNG</a:t>
            </a:r>
            <a:endParaRPr dirty="0"/>
          </a:p>
        </p:txBody>
      </p:sp>
      <p:sp>
        <p:nvSpPr>
          <p:cNvPr id="33" name="Google Shape;1062;p43"/>
          <p:cNvSpPr txBox="1">
            <a:spLocks noGrp="1"/>
          </p:cNvSpPr>
          <p:nvPr>
            <p:ph type="subTitle" idx="1"/>
          </p:nvPr>
        </p:nvSpPr>
        <p:spPr>
          <a:xfrm>
            <a:off x="-289844" y="881168"/>
            <a:ext cx="4861844" cy="1735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lvl="0" indent="0"/>
            <a:endParaRPr lang="en-US" dirty="0"/>
          </a:p>
          <a:p>
            <a:pPr marL="346075" indent="0"/>
            <a:r>
              <a:rPr lang="en-US" b="1" dirty="0"/>
              <a:t>5.     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:</a:t>
            </a:r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1028700" indent="-285750">
              <a:buFont typeface="Arial" pitchFamily="34" charset="0"/>
              <a:buChar char="•"/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marL="346075" indent="0"/>
            <a:endParaRPr lang="en-US" dirty="0"/>
          </a:p>
          <a:p>
            <a:pPr lvl="0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b="1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A24109D-F871-4952-BDA2-A24A791F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29" y="761710"/>
            <a:ext cx="2045771" cy="3904904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B40D81-C077-427D-B409-1FAE90A64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189" y="761710"/>
            <a:ext cx="1972724" cy="39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85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lat Style Environmental Function Theme for College by Slidesgo">
  <a:themeElements>
    <a:clrScheme name="Simple Light">
      <a:dk1>
        <a:srgbClr val="293B6D"/>
      </a:dk1>
      <a:lt1>
        <a:srgbClr val="B4EBF9"/>
      </a:lt1>
      <a:dk2>
        <a:srgbClr val="F97F23"/>
      </a:dk2>
      <a:lt2>
        <a:srgbClr val="FFB531"/>
      </a:lt2>
      <a:accent1>
        <a:srgbClr val="F4CD8E"/>
      </a:accent1>
      <a:accent2>
        <a:srgbClr val="FFE5C0"/>
      </a:accent2>
      <a:accent3>
        <a:srgbClr val="2E84AF"/>
      </a:accent3>
      <a:accent4>
        <a:srgbClr val="48A6CC"/>
      </a:accent4>
      <a:accent5>
        <a:srgbClr val="FFFFFF"/>
      </a:accent5>
      <a:accent6>
        <a:srgbClr val="FFFFFF"/>
      </a:accent6>
      <a:hlink>
        <a:srgbClr val="293B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795</Words>
  <Application>Microsoft Office PowerPoint</Application>
  <PresentationFormat>On-screen Show (16:9)</PresentationFormat>
  <Paragraphs>108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Nunito Light</vt:lpstr>
      <vt:lpstr>Catamaran</vt:lpstr>
      <vt:lpstr>Bebas Neue</vt:lpstr>
      <vt:lpstr>Anaheim</vt:lpstr>
      <vt:lpstr>Epilogue</vt:lpstr>
      <vt:lpstr>Wingdings</vt:lpstr>
      <vt:lpstr>Catamaran Light</vt:lpstr>
      <vt:lpstr>Arial</vt:lpstr>
      <vt:lpstr>Flat Style Environmental Function Theme for College by Slidesgo</vt:lpstr>
      <vt:lpstr>BÁO CÁO ĐỒ ÁN TỐT NGHIỆP ĐẠI HỌC   Xây dựng website kinh doanh lĩnh vực thời trang</vt:lpstr>
      <vt:lpstr>TÓM TẮT NỘI DUNG</vt:lpstr>
      <vt:lpstr>ĐỀ TÀI</vt:lpstr>
      <vt:lpstr>GIỚI THIỆU ĐỀ TÀI</vt:lpstr>
      <vt:lpstr>LÝ DO CHỌN ĐỀ TÀI</vt:lpstr>
      <vt:lpstr>KHẢO SOÁT HỆ THỐNG</vt:lpstr>
      <vt:lpstr>HIỆN TRẠNG</vt:lpstr>
      <vt:lpstr>HIỆN TRẠNG</vt:lpstr>
      <vt:lpstr>HIỆN TRẠNG</vt:lpstr>
      <vt:lpstr>SƠ ĐỒ USECASE TỔNG QUÁT</vt:lpstr>
      <vt:lpstr>SƠ ĐỒ DIAGRAM</vt:lpstr>
      <vt:lpstr>KIẾN TRÚC PHẦN MỀM</vt:lpstr>
      <vt:lpstr>KIẾN TRÚC PHẦN MỀM</vt:lpstr>
      <vt:lpstr>KIẾN TRÚC PHẦN MỀM</vt:lpstr>
      <vt:lpstr>CÔNG NGHỆ</vt:lpstr>
      <vt:lpstr>DEMO</vt:lpstr>
      <vt:lpstr>SƠ ĐỒ TỔNG QUÁT CHỨC NĂNG CHÍNH</vt:lpstr>
      <vt:lpstr>SƠ ĐỒ QUẢN LÝ CÁC DANH MỤC</vt:lpstr>
      <vt:lpstr>BÁO CÁO ĐỒ ÁN TỐT NGHIỆP ĐẠI HỌC   Xây dựng website kinh doanh lĩnh vực thời trang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   Xây dựng website kinh doanh lĩnh vực thời trang</dc:title>
  <cp:lastModifiedBy>Do, Thanh</cp:lastModifiedBy>
  <cp:revision>61</cp:revision>
  <dcterms:modified xsi:type="dcterms:W3CDTF">2022-12-25T12:01:22Z</dcterms:modified>
</cp:coreProperties>
</file>