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zawa Ryota" userId="70b7361a8caf96d4" providerId="LiveId" clId="{BA457D51-200F-42DD-99C6-6A22ECEEB13E}"/>
    <pc:docChg chg="custSel delSld modSld">
      <pc:chgData name="Ikezawa Ryota" userId="70b7361a8caf96d4" providerId="LiveId" clId="{BA457D51-200F-42DD-99C6-6A22ECEEB13E}" dt="2020-12-14T06:19:53.403" v="254" actId="1076"/>
      <pc:docMkLst>
        <pc:docMk/>
      </pc:docMkLst>
      <pc:sldChg chg="addSp delSp modSp mod">
        <pc:chgData name="Ikezawa Ryota" userId="70b7361a8caf96d4" providerId="LiveId" clId="{BA457D51-200F-42DD-99C6-6A22ECEEB13E}" dt="2020-12-14T06:19:53.403" v="254" actId="1076"/>
        <pc:sldMkLst>
          <pc:docMk/>
          <pc:sldMk cId="588906283" sldId="259"/>
        </pc:sldMkLst>
        <pc:spChg chg="mod">
          <ac:chgData name="Ikezawa Ryota" userId="70b7361a8caf96d4" providerId="LiveId" clId="{BA457D51-200F-42DD-99C6-6A22ECEEB13E}" dt="2020-12-14T05:47:34.800" v="149" actId="1076"/>
          <ac:spMkLst>
            <pc:docMk/>
            <pc:sldMk cId="588906283" sldId="259"/>
            <ac:spMk id="113" creationId="{9577A8AA-3C48-4807-8CB9-B692989A1A76}"/>
          </ac:spMkLst>
        </pc:spChg>
        <pc:spChg chg="add mod">
          <ac:chgData name="Ikezawa Ryota" userId="70b7361a8caf96d4" providerId="LiveId" clId="{BA457D51-200F-42DD-99C6-6A22ECEEB13E}" dt="2020-12-14T05:44:30.334" v="47" actId="1076"/>
          <ac:spMkLst>
            <pc:docMk/>
            <pc:sldMk cId="588906283" sldId="259"/>
            <ac:spMk id="126" creationId="{9209EE13-09A6-480B-A9C2-22CC941EC0E4}"/>
          </ac:spMkLst>
        </pc:spChg>
        <pc:spChg chg="add mod">
          <ac:chgData name="Ikezawa Ryota" userId="70b7361a8caf96d4" providerId="LiveId" clId="{BA457D51-200F-42DD-99C6-6A22ECEEB13E}" dt="2020-12-14T05:49:55.329" v="153" actId="1076"/>
          <ac:spMkLst>
            <pc:docMk/>
            <pc:sldMk cId="588906283" sldId="259"/>
            <ac:spMk id="129" creationId="{9B305323-11E6-4280-86BD-A118B1AA86F4}"/>
          </ac:spMkLst>
        </pc:spChg>
        <pc:spChg chg="add mod ord">
          <ac:chgData name="Ikezawa Ryota" userId="70b7361a8caf96d4" providerId="LiveId" clId="{BA457D51-200F-42DD-99C6-6A22ECEEB13E}" dt="2020-12-14T06:17:58.331" v="201" actId="14100"/>
          <ac:spMkLst>
            <pc:docMk/>
            <pc:sldMk cId="588906283" sldId="259"/>
            <ac:spMk id="135" creationId="{D2FDC51B-FD02-48C3-B644-06CAA0793629}"/>
          </ac:spMkLst>
        </pc:spChg>
        <pc:spChg chg="add mod ord">
          <ac:chgData name="Ikezawa Ryota" userId="70b7361a8caf96d4" providerId="LiveId" clId="{BA457D51-200F-42DD-99C6-6A22ECEEB13E}" dt="2020-12-14T06:19:53.403" v="254" actId="1076"/>
          <ac:spMkLst>
            <pc:docMk/>
            <pc:sldMk cId="588906283" sldId="259"/>
            <ac:spMk id="136" creationId="{7BDA2369-41AE-4A44-8207-CC80738C63FE}"/>
          </ac:spMkLst>
        </pc:spChg>
        <pc:spChg chg="mod">
          <ac:chgData name="Ikezawa Ryota" userId="70b7361a8caf96d4" providerId="LiveId" clId="{BA457D51-200F-42DD-99C6-6A22ECEEB13E}" dt="2020-12-14T05:46:23.750" v="130" actId="14100"/>
          <ac:spMkLst>
            <pc:docMk/>
            <pc:sldMk cId="588906283" sldId="259"/>
            <ac:spMk id="179" creationId="{448CCC97-DF1C-4501-8EFD-E4E6100A483C}"/>
          </ac:spMkLst>
        </pc:spChg>
        <pc:spChg chg="mod">
          <ac:chgData name="Ikezawa Ryota" userId="70b7361a8caf96d4" providerId="LiveId" clId="{BA457D51-200F-42DD-99C6-6A22ECEEB13E}" dt="2020-12-14T05:45:02.460" v="70" actId="1076"/>
          <ac:spMkLst>
            <pc:docMk/>
            <pc:sldMk cId="588906283" sldId="259"/>
            <ac:spMk id="185" creationId="{45A7CDAC-2795-42A5-B3F5-DD561C8DFC85}"/>
          </ac:spMkLst>
        </pc:spChg>
        <pc:spChg chg="mod">
          <ac:chgData name="Ikezawa Ryota" userId="70b7361a8caf96d4" providerId="LiveId" clId="{BA457D51-200F-42DD-99C6-6A22ECEEB13E}" dt="2020-12-14T05:42:44.286" v="14" actId="14100"/>
          <ac:spMkLst>
            <pc:docMk/>
            <pc:sldMk cId="588906283" sldId="259"/>
            <ac:spMk id="188" creationId="{C6EC529E-4246-4827-B0AA-6941E0BDF531}"/>
          </ac:spMkLst>
        </pc:spChg>
        <pc:spChg chg="mod">
          <ac:chgData name="Ikezawa Ryota" userId="70b7361a8caf96d4" providerId="LiveId" clId="{BA457D51-200F-42DD-99C6-6A22ECEEB13E}" dt="2020-12-14T05:47:34.800" v="149" actId="1076"/>
          <ac:spMkLst>
            <pc:docMk/>
            <pc:sldMk cId="588906283" sldId="259"/>
            <ac:spMk id="201" creationId="{0BF1AC63-9905-4478-B8DA-A9599E8EC855}"/>
          </ac:spMkLst>
        </pc:spChg>
        <pc:picChg chg="mod">
          <ac:chgData name="Ikezawa Ryota" userId="70b7361a8caf96d4" providerId="LiveId" clId="{BA457D51-200F-42DD-99C6-6A22ECEEB13E}" dt="2020-12-14T05:45:02.460" v="70" actId="1076"/>
          <ac:picMkLst>
            <pc:docMk/>
            <pc:sldMk cId="588906283" sldId="259"/>
            <ac:picMk id="182" creationId="{8553A63A-FDD0-4D84-B3F4-08246F4F2888}"/>
          </ac:picMkLst>
        </pc:picChg>
        <pc:picChg chg="mod">
          <ac:chgData name="Ikezawa Ryota" userId="70b7361a8caf96d4" providerId="LiveId" clId="{BA457D51-200F-42DD-99C6-6A22ECEEB13E}" dt="2020-12-14T05:44:41.876" v="48" actId="1076"/>
          <ac:picMkLst>
            <pc:docMk/>
            <pc:sldMk cId="588906283" sldId="259"/>
            <ac:picMk id="187" creationId="{2B0F89B4-EF62-46BF-B292-0EC34FBDF39F}"/>
          </ac:picMkLst>
        </pc:picChg>
        <pc:picChg chg="mod">
          <ac:chgData name="Ikezawa Ryota" userId="70b7361a8caf96d4" providerId="LiveId" clId="{BA457D51-200F-42DD-99C6-6A22ECEEB13E}" dt="2020-12-14T05:47:34.800" v="149" actId="1076"/>
          <ac:picMkLst>
            <pc:docMk/>
            <pc:sldMk cId="588906283" sldId="259"/>
            <ac:picMk id="202" creationId="{2BAA5F6D-9EA2-49BB-A095-5F860C370BE6}"/>
          </ac:picMkLst>
        </pc:picChg>
        <pc:picChg chg="mod">
          <ac:chgData name="Ikezawa Ryota" userId="70b7361a8caf96d4" providerId="LiveId" clId="{BA457D51-200F-42DD-99C6-6A22ECEEB13E}" dt="2020-12-14T05:47:34.800" v="149" actId="1076"/>
          <ac:picMkLst>
            <pc:docMk/>
            <pc:sldMk cId="588906283" sldId="259"/>
            <ac:picMk id="203" creationId="{E446A851-6D60-4644-9347-C740EB8C0D54}"/>
          </ac:picMkLst>
        </pc:picChg>
        <pc:picChg chg="mod">
          <ac:chgData name="Ikezawa Ryota" userId="70b7361a8caf96d4" providerId="LiveId" clId="{BA457D51-200F-42DD-99C6-6A22ECEEB13E}" dt="2020-12-14T05:47:34.800" v="149" actId="1076"/>
          <ac:picMkLst>
            <pc:docMk/>
            <pc:sldMk cId="588906283" sldId="259"/>
            <ac:picMk id="204" creationId="{D2EB9925-7E16-4F00-88BB-46FB2BF5F4F6}"/>
          </ac:picMkLst>
        </pc:picChg>
        <pc:cxnChg chg="mod">
          <ac:chgData name="Ikezawa Ryota" userId="70b7361a8caf96d4" providerId="LiveId" clId="{BA457D51-200F-42DD-99C6-6A22ECEEB13E}" dt="2020-12-14T05:45:02.460" v="70" actId="1076"/>
          <ac:cxnSpMkLst>
            <pc:docMk/>
            <pc:sldMk cId="588906283" sldId="259"/>
            <ac:cxnSpMk id="110" creationId="{16391B8C-3183-4C54-8380-C3E3E086BC6C}"/>
          </ac:cxnSpMkLst>
        </pc:cxnChg>
        <pc:cxnChg chg="mod">
          <ac:chgData name="Ikezawa Ryota" userId="70b7361a8caf96d4" providerId="LiveId" clId="{BA457D51-200F-42DD-99C6-6A22ECEEB13E}" dt="2020-12-14T05:47:10.469" v="139" actId="14100"/>
          <ac:cxnSpMkLst>
            <pc:docMk/>
            <pc:sldMk cId="588906283" sldId="259"/>
            <ac:cxnSpMk id="117" creationId="{74126C75-3B59-4299-9CCD-6AC7CD5CC3B5}"/>
          </ac:cxnSpMkLst>
        </pc:cxnChg>
        <pc:cxnChg chg="add mod">
          <ac:chgData name="Ikezawa Ryota" userId="70b7361a8caf96d4" providerId="LiveId" clId="{BA457D51-200F-42DD-99C6-6A22ECEEB13E}" dt="2020-12-14T05:40:40.305" v="13" actId="1037"/>
          <ac:cxnSpMkLst>
            <pc:docMk/>
            <pc:sldMk cId="588906283" sldId="259"/>
            <ac:cxnSpMk id="124" creationId="{9CD63D99-1456-4E60-A00C-9AD170BD7992}"/>
          </ac:cxnSpMkLst>
        </pc:cxnChg>
        <pc:cxnChg chg="mod">
          <ac:chgData name="Ikezawa Ryota" userId="70b7361a8caf96d4" providerId="LiveId" clId="{BA457D51-200F-42DD-99C6-6A22ECEEB13E}" dt="2020-12-14T05:47:34.800" v="149" actId="1076"/>
          <ac:cxnSpMkLst>
            <pc:docMk/>
            <pc:sldMk cId="588906283" sldId="259"/>
            <ac:cxnSpMk id="128" creationId="{DA8564E2-70DA-43D2-9DE1-AE682250E8B3}"/>
          </ac:cxnSpMkLst>
        </pc:cxnChg>
        <pc:cxnChg chg="add mod">
          <ac:chgData name="Ikezawa Ryota" userId="70b7361a8caf96d4" providerId="LiveId" clId="{BA457D51-200F-42DD-99C6-6A22ECEEB13E}" dt="2020-12-14T06:10:29.304" v="161" actId="14100"/>
          <ac:cxnSpMkLst>
            <pc:docMk/>
            <pc:sldMk cId="588906283" sldId="259"/>
            <ac:cxnSpMk id="130" creationId="{C1F0A671-6B99-4C8E-AA82-E5E6AD076649}"/>
          </ac:cxnSpMkLst>
        </pc:cxnChg>
        <pc:cxnChg chg="add mod">
          <ac:chgData name="Ikezawa Ryota" userId="70b7361a8caf96d4" providerId="LiveId" clId="{BA457D51-200F-42DD-99C6-6A22ECEEB13E}" dt="2020-12-14T06:10:21.566" v="159" actId="14100"/>
          <ac:cxnSpMkLst>
            <pc:docMk/>
            <pc:sldMk cId="588906283" sldId="259"/>
            <ac:cxnSpMk id="131" creationId="{B6EEB33D-09B6-41A2-A15B-41EBD9A4B467}"/>
          </ac:cxnSpMkLst>
        </pc:cxnChg>
        <pc:cxnChg chg="add del mod">
          <ac:chgData name="Ikezawa Ryota" userId="70b7361a8caf96d4" providerId="LiveId" clId="{BA457D51-200F-42DD-99C6-6A22ECEEB13E}" dt="2020-12-14T06:13:29.505" v="171" actId="478"/>
          <ac:cxnSpMkLst>
            <pc:docMk/>
            <pc:sldMk cId="588906283" sldId="259"/>
            <ac:cxnSpMk id="133" creationId="{ACB38438-ACD3-40A2-880F-383532BE42F3}"/>
          </ac:cxnSpMkLst>
        </pc:cxnChg>
        <pc:cxnChg chg="add del mod">
          <ac:chgData name="Ikezawa Ryota" userId="70b7361a8caf96d4" providerId="LiveId" clId="{BA457D51-200F-42DD-99C6-6A22ECEEB13E}" dt="2020-12-14T06:13:28.345" v="170" actId="478"/>
          <ac:cxnSpMkLst>
            <pc:docMk/>
            <pc:sldMk cId="588906283" sldId="259"/>
            <ac:cxnSpMk id="134" creationId="{A471794E-A995-4337-8143-AAE105DBE26D}"/>
          </ac:cxnSpMkLst>
        </pc:cxnChg>
        <pc:cxnChg chg="mod">
          <ac:chgData name="Ikezawa Ryota" userId="70b7361a8caf96d4" providerId="LiveId" clId="{BA457D51-200F-42DD-99C6-6A22ECEEB13E}" dt="2020-12-14T05:47:43.735" v="152" actId="14100"/>
          <ac:cxnSpMkLst>
            <pc:docMk/>
            <pc:sldMk cId="588906283" sldId="259"/>
            <ac:cxnSpMk id="250" creationId="{323CF832-C27C-434E-AD94-F38183B2A9AE}"/>
          </ac:cxnSpMkLst>
        </pc:cxnChg>
      </pc:sldChg>
      <pc:sldChg chg="del">
        <pc:chgData name="Ikezawa Ryota" userId="70b7361a8caf96d4" providerId="LiveId" clId="{BA457D51-200F-42DD-99C6-6A22ECEEB13E}" dt="2020-12-14T04:40:38.443" v="0" actId="47"/>
        <pc:sldMkLst>
          <pc:docMk/>
          <pc:sldMk cId="2484048866" sldId="260"/>
        </pc:sldMkLst>
      </pc:sldChg>
    </pc:docChg>
  </pc:docChgLst>
  <pc:docChgLst>
    <pc:chgData name="Ikezawa Ryota" userId="70b7361a8caf96d4" providerId="LiveId" clId="{352F00E0-5574-4036-B210-23C1954E5921}"/>
    <pc:docChg chg="undo custSel addSld delSld modSld">
      <pc:chgData name="Ikezawa Ryota" userId="70b7361a8caf96d4" providerId="LiveId" clId="{352F00E0-5574-4036-B210-23C1954E5921}" dt="2020-12-14T04:17:26.992" v="788" actId="1076"/>
      <pc:docMkLst>
        <pc:docMk/>
      </pc:docMkLst>
      <pc:sldChg chg="addSp delSp modSp del mod">
        <pc:chgData name="Ikezawa Ryota" userId="70b7361a8caf96d4" providerId="LiveId" clId="{352F00E0-5574-4036-B210-23C1954E5921}" dt="2020-12-13T08:45:06.763" v="748" actId="2696"/>
        <pc:sldMkLst>
          <pc:docMk/>
          <pc:sldMk cId="477962362" sldId="258"/>
        </pc:sldMkLst>
        <pc:spChg chg="mod">
          <ac:chgData name="Ikezawa Ryota" userId="70b7361a8caf96d4" providerId="LiveId" clId="{352F00E0-5574-4036-B210-23C1954E5921}" dt="2020-12-13T07:25:01.840" v="586" actId="14100"/>
          <ac:spMkLst>
            <pc:docMk/>
            <pc:sldMk cId="477962362" sldId="258"/>
            <ac:spMk id="2" creationId="{CCDC23E3-529B-4213-8E69-B4A1C359EE61}"/>
          </ac:spMkLst>
        </pc:spChg>
        <pc:spChg chg="mod">
          <ac:chgData name="Ikezawa Ryota" userId="70b7361a8caf96d4" providerId="LiveId" clId="{352F00E0-5574-4036-B210-23C1954E5921}" dt="2020-12-13T07:13:13.392" v="386" actId="14100"/>
          <ac:spMkLst>
            <pc:docMk/>
            <pc:sldMk cId="477962362" sldId="258"/>
            <ac:spMk id="10" creationId="{7EA3676B-6464-4736-A622-7FC35E9075FB}"/>
          </ac:spMkLst>
        </pc:spChg>
        <pc:spChg chg="mod">
          <ac:chgData name="Ikezawa Ryota" userId="70b7361a8caf96d4" providerId="LiveId" clId="{352F00E0-5574-4036-B210-23C1954E5921}" dt="2020-12-13T06:31:22.691" v="7" actId="14100"/>
          <ac:spMkLst>
            <pc:docMk/>
            <pc:sldMk cId="477962362" sldId="258"/>
            <ac:spMk id="16" creationId="{EF37072D-B6FF-4550-BF09-570FC9C46CB5}"/>
          </ac:spMkLst>
        </pc:spChg>
        <pc:spChg chg="del">
          <ac:chgData name="Ikezawa Ryota" userId="70b7361a8caf96d4" providerId="LiveId" clId="{352F00E0-5574-4036-B210-23C1954E5921}" dt="2020-12-13T06:23:28.226" v="1" actId="478"/>
          <ac:spMkLst>
            <pc:docMk/>
            <pc:sldMk cId="477962362" sldId="258"/>
            <ac:spMk id="33" creationId="{511C376F-AFF4-4589-AC2A-6372E2E1034C}"/>
          </ac:spMkLst>
        </pc:spChg>
        <pc:spChg chg="del mod">
          <ac:chgData name="Ikezawa Ryota" userId="70b7361a8caf96d4" providerId="LiveId" clId="{352F00E0-5574-4036-B210-23C1954E5921}" dt="2020-12-13T06:50:39.740" v="98" actId="478"/>
          <ac:spMkLst>
            <pc:docMk/>
            <pc:sldMk cId="477962362" sldId="258"/>
            <ac:spMk id="34" creationId="{296B07D0-F677-4A34-8368-2EE6F2A2AE51}"/>
          </ac:spMkLst>
        </pc:spChg>
        <pc:spChg chg="del">
          <ac:chgData name="Ikezawa Ryota" userId="70b7361a8caf96d4" providerId="LiveId" clId="{352F00E0-5574-4036-B210-23C1954E5921}" dt="2020-12-13T06:49:25.542" v="95" actId="478"/>
          <ac:spMkLst>
            <pc:docMk/>
            <pc:sldMk cId="477962362" sldId="258"/>
            <ac:spMk id="38" creationId="{31BD8DEA-875A-4686-9AB8-6F95AC4F0C80}"/>
          </ac:spMkLst>
        </pc:spChg>
        <pc:spChg chg="del">
          <ac:chgData name="Ikezawa Ryota" userId="70b7361a8caf96d4" providerId="LiveId" clId="{352F00E0-5574-4036-B210-23C1954E5921}" dt="2020-12-13T06:49:25.542" v="95" actId="478"/>
          <ac:spMkLst>
            <pc:docMk/>
            <pc:sldMk cId="477962362" sldId="258"/>
            <ac:spMk id="41" creationId="{B81F7FDC-4176-404A-B6F9-156362AA8390}"/>
          </ac:spMkLst>
        </pc:spChg>
        <pc:spChg chg="mod">
          <ac:chgData name="Ikezawa Ryota" userId="70b7361a8caf96d4" providerId="LiveId" clId="{352F00E0-5574-4036-B210-23C1954E5921}" dt="2020-12-13T07:13:20.212" v="387" actId="14100"/>
          <ac:spMkLst>
            <pc:docMk/>
            <pc:sldMk cId="477962362" sldId="258"/>
            <ac:spMk id="46" creationId="{B74E62E3-7357-4CD4-96E4-DA142A548222}"/>
          </ac:spMkLst>
        </pc:spChg>
        <pc:spChg chg="mod">
          <ac:chgData name="Ikezawa Ryota" userId="70b7361a8caf96d4" providerId="LiveId" clId="{352F00E0-5574-4036-B210-23C1954E5921}" dt="2020-12-13T07:19:31.999" v="502" actId="1036"/>
          <ac:spMkLst>
            <pc:docMk/>
            <pc:sldMk cId="477962362" sldId="258"/>
            <ac:spMk id="47" creationId="{F9296AE7-6354-432F-AA39-5180F9E40F52}"/>
          </ac:spMkLst>
        </pc:spChg>
        <pc:spChg chg="mod">
          <ac:chgData name="Ikezawa Ryota" userId="70b7361a8caf96d4" providerId="LiveId" clId="{352F00E0-5574-4036-B210-23C1954E5921}" dt="2020-12-13T06:34:33.592" v="31" actId="1076"/>
          <ac:spMkLst>
            <pc:docMk/>
            <pc:sldMk cId="477962362" sldId="258"/>
            <ac:spMk id="60" creationId="{D54D0180-6810-4507-A4D6-8A8B9A127ADF}"/>
          </ac:spMkLst>
        </pc:spChg>
        <pc:spChg chg="mod">
          <ac:chgData name="Ikezawa Ryota" userId="70b7361a8caf96d4" providerId="LiveId" clId="{352F00E0-5574-4036-B210-23C1954E5921}" dt="2020-12-13T07:19:31.999" v="502" actId="1036"/>
          <ac:spMkLst>
            <pc:docMk/>
            <pc:sldMk cId="477962362" sldId="258"/>
            <ac:spMk id="61" creationId="{2248E77B-A4CD-49D9-BAD9-D257F984868A}"/>
          </ac:spMkLst>
        </pc:spChg>
        <pc:spChg chg="mod">
          <ac:chgData name="Ikezawa Ryota" userId="70b7361a8caf96d4" providerId="LiveId" clId="{352F00E0-5574-4036-B210-23C1954E5921}" dt="2020-12-13T07:15:39.683" v="404" actId="1076"/>
          <ac:spMkLst>
            <pc:docMk/>
            <pc:sldMk cId="477962362" sldId="258"/>
            <ac:spMk id="66" creationId="{85A11794-91B7-42BC-BC97-A3A2BF86600F}"/>
          </ac:spMkLst>
        </pc:spChg>
        <pc:spChg chg="mod">
          <ac:chgData name="Ikezawa Ryota" userId="70b7361a8caf96d4" providerId="LiveId" clId="{352F00E0-5574-4036-B210-23C1954E5921}" dt="2020-12-13T07:22:32.713" v="549" actId="1076"/>
          <ac:spMkLst>
            <pc:docMk/>
            <pc:sldMk cId="477962362" sldId="258"/>
            <ac:spMk id="69" creationId="{11DB7CB1-D0EC-4BD5-9F1D-0903099C6696}"/>
          </ac:spMkLst>
        </pc:spChg>
        <pc:spChg chg="mod">
          <ac:chgData name="Ikezawa Ryota" userId="70b7361a8caf96d4" providerId="LiveId" clId="{352F00E0-5574-4036-B210-23C1954E5921}" dt="2020-12-13T07:22:42.691" v="550" actId="14100"/>
          <ac:spMkLst>
            <pc:docMk/>
            <pc:sldMk cId="477962362" sldId="258"/>
            <ac:spMk id="70" creationId="{09054725-1303-4EAA-97D5-91FECB4158E6}"/>
          </ac:spMkLst>
        </pc:spChg>
        <pc:spChg chg="mod">
          <ac:chgData name="Ikezawa Ryota" userId="70b7361a8caf96d4" providerId="LiveId" clId="{352F00E0-5574-4036-B210-23C1954E5921}" dt="2020-12-13T07:22:11.018" v="546" actId="1076"/>
          <ac:spMkLst>
            <pc:docMk/>
            <pc:sldMk cId="477962362" sldId="258"/>
            <ac:spMk id="89" creationId="{F165DA8E-23BA-4774-94E2-8D333C45786D}"/>
          </ac:spMkLst>
        </pc:spChg>
        <pc:spChg chg="mod">
          <ac:chgData name="Ikezawa Ryota" userId="70b7361a8caf96d4" providerId="LiveId" clId="{352F00E0-5574-4036-B210-23C1954E5921}" dt="2020-12-13T07:19:31.999" v="502" actId="1036"/>
          <ac:spMkLst>
            <pc:docMk/>
            <pc:sldMk cId="477962362" sldId="258"/>
            <ac:spMk id="90" creationId="{D173257B-5BBC-4249-B607-C4E18FA185D7}"/>
          </ac:spMkLst>
        </pc:spChg>
        <pc:spChg chg="add mod">
          <ac:chgData name="Ikezawa Ryota" userId="70b7361a8caf96d4" providerId="LiveId" clId="{352F00E0-5574-4036-B210-23C1954E5921}" dt="2020-12-13T07:13:04.454" v="384" actId="14100"/>
          <ac:spMkLst>
            <pc:docMk/>
            <pc:sldMk cId="477962362" sldId="258"/>
            <ac:spMk id="93" creationId="{B67C16D4-E3C2-466C-A3F7-7B8DF5716B62}"/>
          </ac:spMkLst>
        </pc:spChg>
        <pc:spChg chg="mod">
          <ac:chgData name="Ikezawa Ryota" userId="70b7361a8caf96d4" providerId="LiveId" clId="{352F00E0-5574-4036-B210-23C1954E5921}" dt="2020-12-13T07:22:18.601" v="547" actId="1076"/>
          <ac:spMkLst>
            <pc:docMk/>
            <pc:sldMk cId="477962362" sldId="258"/>
            <ac:spMk id="96" creationId="{7826C356-8115-4537-BF20-E6587B976507}"/>
          </ac:spMkLst>
        </pc:spChg>
        <pc:spChg chg="add mod">
          <ac:chgData name="Ikezawa Ryota" userId="70b7361a8caf96d4" providerId="LiveId" clId="{352F00E0-5574-4036-B210-23C1954E5921}" dt="2020-12-13T07:20:36.649" v="532" actId="1035"/>
          <ac:spMkLst>
            <pc:docMk/>
            <pc:sldMk cId="477962362" sldId="258"/>
            <ac:spMk id="103" creationId="{F43D2CCF-AD5F-41B8-AA52-11A9E0CCBF22}"/>
          </ac:spMkLst>
        </pc:spChg>
        <pc:spChg chg="add mod">
          <ac:chgData name="Ikezawa Ryota" userId="70b7361a8caf96d4" providerId="LiveId" clId="{352F00E0-5574-4036-B210-23C1954E5921}" dt="2020-12-13T07:20:36.649" v="532" actId="1035"/>
          <ac:spMkLst>
            <pc:docMk/>
            <pc:sldMk cId="477962362" sldId="258"/>
            <ac:spMk id="109" creationId="{43A35221-A7E2-426C-A456-34E856242CF6}"/>
          </ac:spMkLst>
        </pc:spChg>
        <pc:spChg chg="add mod">
          <ac:chgData name="Ikezawa Ryota" userId="70b7361a8caf96d4" providerId="LiveId" clId="{352F00E0-5574-4036-B210-23C1954E5921}" dt="2020-12-13T07:13:48.389" v="388" actId="1076"/>
          <ac:spMkLst>
            <pc:docMk/>
            <pc:sldMk cId="477962362" sldId="258"/>
            <ac:spMk id="114" creationId="{0769C631-A9EF-423A-9A8D-6DC15F710805}"/>
          </ac:spMkLst>
        </pc:spChg>
        <pc:spChg chg="add mod">
          <ac:chgData name="Ikezawa Ryota" userId="70b7361a8caf96d4" providerId="LiveId" clId="{352F00E0-5574-4036-B210-23C1954E5921}" dt="2020-12-13T07:26:26.024" v="599" actId="1076"/>
          <ac:spMkLst>
            <pc:docMk/>
            <pc:sldMk cId="477962362" sldId="258"/>
            <ac:spMk id="155" creationId="{F34633A5-4851-44B1-88D7-46BE080C6D0A}"/>
          </ac:spMkLst>
        </pc:spChg>
        <pc:spChg chg="mod">
          <ac:chgData name="Ikezawa Ryota" userId="70b7361a8caf96d4" providerId="LiveId" clId="{352F00E0-5574-4036-B210-23C1954E5921}" dt="2020-12-13T06:56:33.201" v="155" actId="1076"/>
          <ac:spMkLst>
            <pc:docMk/>
            <pc:sldMk cId="477962362" sldId="258"/>
            <ac:spMk id="179" creationId="{448CCC97-DF1C-4501-8EFD-E4E6100A483C}"/>
          </ac:spMkLst>
        </pc:spChg>
        <pc:spChg chg="mod">
          <ac:chgData name="Ikezawa Ryota" userId="70b7361a8caf96d4" providerId="LiveId" clId="{352F00E0-5574-4036-B210-23C1954E5921}" dt="2020-12-13T06:56:33.201" v="155" actId="1076"/>
          <ac:spMkLst>
            <pc:docMk/>
            <pc:sldMk cId="477962362" sldId="258"/>
            <ac:spMk id="185" creationId="{45A7CDAC-2795-42A5-B3F5-DD561C8DFC85}"/>
          </ac:spMkLst>
        </pc:spChg>
        <pc:spChg chg="mod">
          <ac:chgData name="Ikezawa Ryota" userId="70b7361a8caf96d4" providerId="LiveId" clId="{352F00E0-5574-4036-B210-23C1954E5921}" dt="2020-12-13T07:41:15.278" v="627" actId="1076"/>
          <ac:spMkLst>
            <pc:docMk/>
            <pc:sldMk cId="477962362" sldId="258"/>
            <ac:spMk id="188" creationId="{C6EC529E-4246-4827-B0AA-6941E0BDF531}"/>
          </ac:spMkLst>
        </pc:spChg>
        <pc:spChg chg="mod">
          <ac:chgData name="Ikezawa Ryota" userId="70b7361a8caf96d4" providerId="LiveId" clId="{352F00E0-5574-4036-B210-23C1954E5921}" dt="2020-12-13T06:52:27.378" v="138"/>
          <ac:spMkLst>
            <pc:docMk/>
            <pc:sldMk cId="477962362" sldId="258"/>
            <ac:spMk id="193" creationId="{0CEE13DA-9AE9-42B8-AB95-E4C2E5ABCF6B}"/>
          </ac:spMkLst>
        </pc:spChg>
        <pc:spChg chg="mod">
          <ac:chgData name="Ikezawa Ryota" userId="70b7361a8caf96d4" providerId="LiveId" clId="{352F00E0-5574-4036-B210-23C1954E5921}" dt="2020-12-13T06:55:20.612" v="147" actId="1076"/>
          <ac:spMkLst>
            <pc:docMk/>
            <pc:sldMk cId="477962362" sldId="258"/>
            <ac:spMk id="201" creationId="{0BF1AC63-9905-4478-B8DA-A9599E8EC855}"/>
          </ac:spMkLst>
        </pc:spChg>
        <pc:spChg chg="mod">
          <ac:chgData name="Ikezawa Ryota" userId="70b7361a8caf96d4" providerId="LiveId" clId="{352F00E0-5574-4036-B210-23C1954E5921}" dt="2020-12-13T06:49:34.113" v="96" actId="1076"/>
          <ac:spMkLst>
            <pc:docMk/>
            <pc:sldMk cId="477962362" sldId="258"/>
            <ac:spMk id="213" creationId="{6F532796-3E50-490B-9266-7EEAE2BB5217}"/>
          </ac:spMkLst>
        </pc:spChg>
        <pc:spChg chg="mod">
          <ac:chgData name="Ikezawa Ryota" userId="70b7361a8caf96d4" providerId="LiveId" clId="{352F00E0-5574-4036-B210-23C1954E5921}" dt="2020-12-13T07:05:01.587" v="263" actId="1076"/>
          <ac:spMkLst>
            <pc:docMk/>
            <pc:sldMk cId="477962362" sldId="258"/>
            <ac:spMk id="234" creationId="{60C7C781-46D4-4EBC-9269-144FB674822D}"/>
          </ac:spMkLst>
        </pc:spChg>
        <pc:spChg chg="mod">
          <ac:chgData name="Ikezawa Ryota" userId="70b7361a8caf96d4" providerId="LiveId" clId="{352F00E0-5574-4036-B210-23C1954E5921}" dt="2020-12-13T07:15:28.084" v="402" actId="1076"/>
          <ac:spMkLst>
            <pc:docMk/>
            <pc:sldMk cId="477962362" sldId="258"/>
            <ac:spMk id="248" creationId="{B9D628BC-9618-44B5-8F52-D91BAEFC7226}"/>
          </ac:spMkLst>
        </pc:spChg>
        <pc:spChg chg="mod">
          <ac:chgData name="Ikezawa Ryota" userId="70b7361a8caf96d4" providerId="LiveId" clId="{352F00E0-5574-4036-B210-23C1954E5921}" dt="2020-12-13T07:15:17.855" v="401" actId="1076"/>
          <ac:spMkLst>
            <pc:docMk/>
            <pc:sldMk cId="477962362" sldId="258"/>
            <ac:spMk id="260" creationId="{22E8099E-1204-49C4-B7D8-F9F0D5F31150}"/>
          </ac:spMkLst>
        </pc:spChg>
        <pc:picChg chg="mod">
          <ac:chgData name="Ikezawa Ryota" userId="70b7361a8caf96d4" providerId="LiveId" clId="{352F00E0-5574-4036-B210-23C1954E5921}" dt="2020-12-13T06:37:23.734" v="92" actId="1076"/>
          <ac:picMkLst>
            <pc:docMk/>
            <pc:sldMk cId="477962362" sldId="258"/>
            <ac:picMk id="15" creationId="{23E7DA10-B18E-427E-89EE-EBC132604DD0}"/>
          </ac:picMkLst>
        </pc:picChg>
        <pc:picChg chg="del">
          <ac:chgData name="Ikezawa Ryota" userId="70b7361a8caf96d4" providerId="LiveId" clId="{352F00E0-5574-4036-B210-23C1954E5921}" dt="2020-12-13T06:23:28.226" v="1" actId="478"/>
          <ac:picMkLst>
            <pc:docMk/>
            <pc:sldMk cId="477962362" sldId="258"/>
            <ac:picMk id="32" creationId="{1C821DAC-E840-4108-BFB9-9E44E98223EB}"/>
          </ac:picMkLst>
        </pc:picChg>
        <pc:picChg chg="del mod">
          <ac:chgData name="Ikezawa Ryota" userId="70b7361a8caf96d4" providerId="LiveId" clId="{352F00E0-5574-4036-B210-23C1954E5921}" dt="2020-12-13T06:50:38.440" v="97" actId="478"/>
          <ac:picMkLst>
            <pc:docMk/>
            <pc:sldMk cId="477962362" sldId="258"/>
            <ac:picMk id="35" creationId="{8A553F6B-510F-4706-8199-C62B39E5DFDC}"/>
          </ac:picMkLst>
        </pc:picChg>
        <pc:picChg chg="del">
          <ac:chgData name="Ikezawa Ryota" userId="70b7361a8caf96d4" providerId="LiveId" clId="{352F00E0-5574-4036-B210-23C1954E5921}" dt="2020-12-13T06:49:25.542" v="95" actId="478"/>
          <ac:picMkLst>
            <pc:docMk/>
            <pc:sldMk cId="477962362" sldId="258"/>
            <ac:picMk id="36" creationId="{7E942E74-D663-4D73-8AC4-00D3CFE88C9B}"/>
          </ac:picMkLst>
        </pc:picChg>
        <pc:picChg chg="del">
          <ac:chgData name="Ikezawa Ryota" userId="70b7361a8caf96d4" providerId="LiveId" clId="{352F00E0-5574-4036-B210-23C1954E5921}" dt="2020-12-13T06:49:25.542" v="95" actId="478"/>
          <ac:picMkLst>
            <pc:docMk/>
            <pc:sldMk cId="477962362" sldId="258"/>
            <ac:picMk id="39" creationId="{2B766250-7435-4C55-A993-91F73D0D8378}"/>
          </ac:picMkLst>
        </pc:picChg>
        <pc:picChg chg="mod">
          <ac:chgData name="Ikezawa Ryota" userId="70b7361a8caf96d4" providerId="LiveId" clId="{352F00E0-5574-4036-B210-23C1954E5921}" dt="2020-12-13T07:19:31.999" v="502" actId="1036"/>
          <ac:picMkLst>
            <pc:docMk/>
            <pc:sldMk cId="477962362" sldId="258"/>
            <ac:picMk id="48" creationId="{E4B337DD-0F39-4102-A7C2-9B319AA460EB}"/>
          </ac:picMkLst>
        </pc:picChg>
        <pc:picChg chg="mod">
          <ac:chgData name="Ikezawa Ryota" userId="70b7361a8caf96d4" providerId="LiveId" clId="{352F00E0-5574-4036-B210-23C1954E5921}" dt="2020-12-13T06:34:33.592" v="31" actId="1076"/>
          <ac:picMkLst>
            <pc:docMk/>
            <pc:sldMk cId="477962362" sldId="258"/>
            <ac:picMk id="52" creationId="{765334C2-F1BA-4958-A8FD-00120399C31D}"/>
          </ac:picMkLst>
        </pc:picChg>
        <pc:picChg chg="mod">
          <ac:chgData name="Ikezawa Ryota" userId="70b7361a8caf96d4" providerId="LiveId" clId="{352F00E0-5574-4036-B210-23C1954E5921}" dt="2020-12-13T07:19:31.999" v="502" actId="1036"/>
          <ac:picMkLst>
            <pc:docMk/>
            <pc:sldMk cId="477962362" sldId="258"/>
            <ac:picMk id="55" creationId="{ABE3524C-BAC4-485E-8553-5F7F11D0102C}"/>
          </ac:picMkLst>
        </pc:picChg>
        <pc:picChg chg="mod">
          <ac:chgData name="Ikezawa Ryota" userId="70b7361a8caf96d4" providerId="LiveId" clId="{352F00E0-5574-4036-B210-23C1954E5921}" dt="2020-12-13T07:15:46.240" v="405" actId="1076"/>
          <ac:picMkLst>
            <pc:docMk/>
            <pc:sldMk cId="477962362" sldId="258"/>
            <ac:picMk id="65" creationId="{734426DF-0707-447C-A7D5-1121A754A092}"/>
          </ac:picMkLst>
        </pc:picChg>
        <pc:picChg chg="mod">
          <ac:chgData name="Ikezawa Ryota" userId="70b7361a8caf96d4" providerId="LiveId" clId="{352F00E0-5574-4036-B210-23C1954E5921}" dt="2020-12-13T07:22:11.018" v="546" actId="1076"/>
          <ac:picMkLst>
            <pc:docMk/>
            <pc:sldMk cId="477962362" sldId="258"/>
            <ac:picMk id="71" creationId="{019AB67A-B569-4196-B850-D1ADAE228C1E}"/>
          </ac:picMkLst>
        </pc:picChg>
        <pc:picChg chg="mod">
          <ac:chgData name="Ikezawa Ryota" userId="70b7361a8caf96d4" providerId="LiveId" clId="{352F00E0-5574-4036-B210-23C1954E5921}" dt="2020-12-13T07:22:18.601" v="547" actId="1076"/>
          <ac:picMkLst>
            <pc:docMk/>
            <pc:sldMk cId="477962362" sldId="258"/>
            <ac:picMk id="92" creationId="{7B324AC5-3B72-4FE9-9F8F-6E394594BD31}"/>
          </ac:picMkLst>
        </pc:picChg>
        <pc:picChg chg="add mod">
          <ac:chgData name="Ikezawa Ryota" userId="70b7361a8caf96d4" providerId="LiveId" clId="{352F00E0-5574-4036-B210-23C1954E5921}" dt="2020-12-13T07:13:07.039" v="385" actId="1076"/>
          <ac:picMkLst>
            <pc:docMk/>
            <pc:sldMk cId="477962362" sldId="258"/>
            <ac:picMk id="94" creationId="{0021219A-D3DA-4349-B3A1-F48F82C16425}"/>
          </ac:picMkLst>
        </pc:picChg>
        <pc:picChg chg="add mod">
          <ac:chgData name="Ikezawa Ryota" userId="70b7361a8caf96d4" providerId="LiveId" clId="{352F00E0-5574-4036-B210-23C1954E5921}" dt="2020-12-13T07:20:36.649" v="532" actId="1035"/>
          <ac:picMkLst>
            <pc:docMk/>
            <pc:sldMk cId="477962362" sldId="258"/>
            <ac:picMk id="101" creationId="{B81DD1A6-A08F-4B93-9D50-AE499E90EB15}"/>
          </ac:picMkLst>
        </pc:picChg>
        <pc:picChg chg="del">
          <ac:chgData name="Ikezawa Ryota" userId="70b7361a8caf96d4" providerId="LiveId" clId="{352F00E0-5574-4036-B210-23C1954E5921}" dt="2020-12-13T06:23:21.055" v="0" actId="478"/>
          <ac:picMkLst>
            <pc:docMk/>
            <pc:sldMk cId="477962362" sldId="258"/>
            <ac:picMk id="102" creationId="{C3DAD8EC-8546-463D-90E4-3BAB5A67DFB8}"/>
          </ac:picMkLst>
        </pc:picChg>
        <pc:picChg chg="mod">
          <ac:chgData name="Ikezawa Ryota" userId="70b7361a8caf96d4" providerId="LiveId" clId="{352F00E0-5574-4036-B210-23C1954E5921}" dt="2020-12-13T06:56:33.201" v="155" actId="1076"/>
          <ac:picMkLst>
            <pc:docMk/>
            <pc:sldMk cId="477962362" sldId="258"/>
            <ac:picMk id="104" creationId="{02659C94-C575-4A8B-8CA5-07B9433704BE}"/>
          </ac:picMkLst>
        </pc:picChg>
        <pc:picChg chg="add mod">
          <ac:chgData name="Ikezawa Ryota" userId="70b7361a8caf96d4" providerId="LiveId" clId="{352F00E0-5574-4036-B210-23C1954E5921}" dt="2020-12-13T07:20:36.649" v="532" actId="1035"/>
          <ac:picMkLst>
            <pc:docMk/>
            <pc:sldMk cId="477962362" sldId="258"/>
            <ac:picMk id="107" creationId="{2E9ED9F8-B4F2-4D68-8AD9-290E88EB9B5E}"/>
          </ac:picMkLst>
        </pc:picChg>
        <pc:picChg chg="add mod">
          <ac:chgData name="Ikezawa Ryota" userId="70b7361a8caf96d4" providerId="LiveId" clId="{352F00E0-5574-4036-B210-23C1954E5921}" dt="2020-12-13T07:13:48.389" v="388" actId="1076"/>
          <ac:picMkLst>
            <pc:docMk/>
            <pc:sldMk cId="477962362" sldId="258"/>
            <ac:picMk id="115" creationId="{2A75EBFF-201E-405B-A967-55123BB4D017}"/>
          </ac:picMkLst>
        </pc:picChg>
        <pc:picChg chg="add mod">
          <ac:chgData name="Ikezawa Ryota" userId="70b7361a8caf96d4" providerId="LiveId" clId="{352F00E0-5574-4036-B210-23C1954E5921}" dt="2020-12-13T07:26:19.786" v="598" actId="1076"/>
          <ac:picMkLst>
            <pc:docMk/>
            <pc:sldMk cId="477962362" sldId="258"/>
            <ac:picMk id="154" creationId="{DCC42173-FE4D-425D-AF92-344EBA32F80D}"/>
          </ac:picMkLst>
        </pc:picChg>
        <pc:picChg chg="mod">
          <ac:chgData name="Ikezawa Ryota" userId="70b7361a8caf96d4" providerId="LiveId" clId="{352F00E0-5574-4036-B210-23C1954E5921}" dt="2020-12-13T07:41:53.997" v="629" actId="1076"/>
          <ac:picMkLst>
            <pc:docMk/>
            <pc:sldMk cId="477962362" sldId="258"/>
            <ac:picMk id="182" creationId="{8553A63A-FDD0-4D84-B3F4-08246F4F2888}"/>
          </ac:picMkLst>
        </pc:picChg>
        <pc:picChg chg="del">
          <ac:chgData name="Ikezawa Ryota" userId="70b7361a8caf96d4" providerId="LiveId" clId="{352F00E0-5574-4036-B210-23C1954E5921}" dt="2020-12-13T06:23:56.462" v="3" actId="478"/>
          <ac:picMkLst>
            <pc:docMk/>
            <pc:sldMk cId="477962362" sldId="258"/>
            <ac:picMk id="184" creationId="{CBF77AF2-68F1-451A-9BD7-82FD68F2929D}"/>
          </ac:picMkLst>
        </pc:picChg>
        <pc:picChg chg="mod">
          <ac:chgData name="Ikezawa Ryota" userId="70b7361a8caf96d4" providerId="LiveId" clId="{352F00E0-5574-4036-B210-23C1954E5921}" dt="2020-12-13T07:41:15.278" v="627" actId="1076"/>
          <ac:picMkLst>
            <pc:docMk/>
            <pc:sldMk cId="477962362" sldId="258"/>
            <ac:picMk id="187" creationId="{2B0F89B4-EF62-46BF-B292-0EC34FBDF39F}"/>
          </ac:picMkLst>
        </pc:picChg>
        <pc:picChg chg="mod">
          <ac:chgData name="Ikezawa Ryota" userId="70b7361a8caf96d4" providerId="LiveId" clId="{352F00E0-5574-4036-B210-23C1954E5921}" dt="2020-12-13T06:55:20.612" v="147" actId="1076"/>
          <ac:picMkLst>
            <pc:docMk/>
            <pc:sldMk cId="477962362" sldId="258"/>
            <ac:picMk id="202" creationId="{2BAA5F6D-9EA2-49BB-A095-5F860C370BE6}"/>
          </ac:picMkLst>
        </pc:picChg>
        <pc:picChg chg="mod">
          <ac:chgData name="Ikezawa Ryota" userId="70b7361a8caf96d4" providerId="LiveId" clId="{352F00E0-5574-4036-B210-23C1954E5921}" dt="2020-12-13T06:55:20.612" v="147" actId="1076"/>
          <ac:picMkLst>
            <pc:docMk/>
            <pc:sldMk cId="477962362" sldId="258"/>
            <ac:picMk id="203" creationId="{E446A851-6D60-4644-9347-C740EB8C0D54}"/>
          </ac:picMkLst>
        </pc:picChg>
        <pc:picChg chg="mod">
          <ac:chgData name="Ikezawa Ryota" userId="70b7361a8caf96d4" providerId="LiveId" clId="{352F00E0-5574-4036-B210-23C1954E5921}" dt="2020-12-13T06:55:20.612" v="147" actId="1076"/>
          <ac:picMkLst>
            <pc:docMk/>
            <pc:sldMk cId="477962362" sldId="258"/>
            <ac:picMk id="204" creationId="{D2EB9925-7E16-4F00-88BB-46FB2BF5F4F6}"/>
          </ac:picMkLst>
        </pc:picChg>
        <pc:picChg chg="mod">
          <ac:chgData name="Ikezawa Ryota" userId="70b7361a8caf96d4" providerId="LiveId" clId="{352F00E0-5574-4036-B210-23C1954E5921}" dt="2020-12-13T06:49:34.113" v="96" actId="1076"/>
          <ac:picMkLst>
            <pc:docMk/>
            <pc:sldMk cId="477962362" sldId="258"/>
            <ac:picMk id="212" creationId="{039E8A31-DEF6-40EC-BC48-29F9467BB5E3}"/>
          </ac:picMkLst>
        </pc:picChg>
        <pc:picChg chg="mod">
          <ac:chgData name="Ikezawa Ryota" userId="70b7361a8caf96d4" providerId="LiveId" clId="{352F00E0-5574-4036-B210-23C1954E5921}" dt="2020-12-13T07:15:33.255" v="403" actId="1076"/>
          <ac:picMkLst>
            <pc:docMk/>
            <pc:sldMk cId="477962362" sldId="258"/>
            <ac:picMk id="249" creationId="{F90CBE99-BEB8-4CF2-9FD3-B8B9F1BE17A1}"/>
          </ac:picMkLst>
        </pc:picChg>
        <pc:picChg chg="mod">
          <ac:chgData name="Ikezawa Ryota" userId="70b7361a8caf96d4" providerId="LiveId" clId="{352F00E0-5574-4036-B210-23C1954E5921}" dt="2020-12-13T07:15:11.400" v="399" actId="1076"/>
          <ac:picMkLst>
            <pc:docMk/>
            <pc:sldMk cId="477962362" sldId="258"/>
            <ac:picMk id="261" creationId="{E16887CF-AA9A-4766-9045-F8414E58976C}"/>
          </ac:picMkLst>
        </pc:picChg>
        <pc:cxnChg chg="mod">
          <ac:chgData name="Ikezawa Ryota" userId="70b7361a8caf96d4" providerId="LiveId" clId="{352F00E0-5574-4036-B210-23C1954E5921}" dt="2020-12-13T07:18:07.962" v="486" actId="1038"/>
          <ac:cxnSpMkLst>
            <pc:docMk/>
            <pc:sldMk cId="477962362" sldId="258"/>
            <ac:cxnSpMk id="105" creationId="{3510E76F-66FC-4906-AD5E-36EFD6265254}"/>
          </ac:cxnSpMkLst>
        </pc:cxnChg>
        <pc:cxnChg chg="mod">
          <ac:chgData name="Ikezawa Ryota" userId="70b7361a8caf96d4" providerId="LiveId" clId="{352F00E0-5574-4036-B210-23C1954E5921}" dt="2020-12-13T07:17:37.169" v="456" actId="14100"/>
          <ac:cxnSpMkLst>
            <pc:docMk/>
            <pc:sldMk cId="477962362" sldId="258"/>
            <ac:cxnSpMk id="106" creationId="{0D1251C3-5630-40B1-A6B9-DDC55092E52E}"/>
          </ac:cxnSpMkLst>
        </pc:cxnChg>
        <pc:cxnChg chg="mod">
          <ac:chgData name="Ikezawa Ryota" userId="70b7361a8caf96d4" providerId="LiveId" clId="{352F00E0-5574-4036-B210-23C1954E5921}" dt="2020-12-13T06:56:38.758" v="156" actId="1076"/>
          <ac:cxnSpMkLst>
            <pc:docMk/>
            <pc:sldMk cId="477962362" sldId="258"/>
            <ac:cxnSpMk id="108" creationId="{9B4F9A1F-F94E-4FF7-95AE-EB350B5DD8C8}"/>
          </ac:cxnSpMkLst>
        </pc:cxnChg>
        <pc:cxnChg chg="add mod">
          <ac:chgData name="Ikezawa Ryota" userId="70b7361a8caf96d4" providerId="LiveId" clId="{352F00E0-5574-4036-B210-23C1954E5921}" dt="2020-12-13T07:08:45.782" v="310" actId="14100"/>
          <ac:cxnSpMkLst>
            <pc:docMk/>
            <pc:sldMk cId="477962362" sldId="258"/>
            <ac:cxnSpMk id="110" creationId="{16391B8C-3183-4C54-8380-C3E3E086BC6C}"/>
          </ac:cxnSpMkLst>
        </pc:cxnChg>
        <pc:cxnChg chg="add mod">
          <ac:chgData name="Ikezawa Ryota" userId="70b7361a8caf96d4" providerId="LiveId" clId="{352F00E0-5574-4036-B210-23C1954E5921}" dt="2020-12-13T06:57:34.463" v="166" actId="14100"/>
          <ac:cxnSpMkLst>
            <pc:docMk/>
            <pc:sldMk cId="477962362" sldId="258"/>
            <ac:cxnSpMk id="111" creationId="{D92A2D4E-2675-4111-8044-29CBF0AAC7EE}"/>
          </ac:cxnSpMkLst>
        </pc:cxnChg>
        <pc:cxnChg chg="add mod">
          <ac:chgData name="Ikezawa Ryota" userId="70b7361a8caf96d4" providerId="LiveId" clId="{352F00E0-5574-4036-B210-23C1954E5921}" dt="2020-12-13T07:20:36.649" v="532" actId="1035"/>
          <ac:cxnSpMkLst>
            <pc:docMk/>
            <pc:sldMk cId="477962362" sldId="258"/>
            <ac:cxnSpMk id="112" creationId="{B74C83ED-AC1C-4725-9AB5-BDA8208C3E16}"/>
          </ac:cxnSpMkLst>
        </pc:cxnChg>
        <pc:cxnChg chg="add del mod">
          <ac:chgData name="Ikezawa Ryota" userId="70b7361a8caf96d4" providerId="LiveId" clId="{352F00E0-5574-4036-B210-23C1954E5921}" dt="2020-12-13T06:59:36.147" v="176" actId="478"/>
          <ac:cxnSpMkLst>
            <pc:docMk/>
            <pc:sldMk cId="477962362" sldId="258"/>
            <ac:cxnSpMk id="113" creationId="{445D1F2C-8C5E-4C08-B810-B1989E705BA0}"/>
          </ac:cxnSpMkLst>
        </pc:cxnChg>
        <pc:cxnChg chg="mod">
          <ac:chgData name="Ikezawa Ryota" userId="70b7361a8caf96d4" providerId="LiveId" clId="{352F00E0-5574-4036-B210-23C1954E5921}" dt="2020-12-13T06:56:55.971" v="160" actId="14100"/>
          <ac:cxnSpMkLst>
            <pc:docMk/>
            <pc:sldMk cId="477962362" sldId="258"/>
            <ac:cxnSpMk id="117" creationId="{74126C75-3B59-4299-9CCD-6AC7CD5CC3B5}"/>
          </ac:cxnSpMkLst>
        </pc:cxnChg>
        <pc:cxnChg chg="add mod">
          <ac:chgData name="Ikezawa Ryota" userId="70b7361a8caf96d4" providerId="LiveId" clId="{352F00E0-5574-4036-B210-23C1954E5921}" dt="2020-12-13T07:19:58.070" v="506" actId="14100"/>
          <ac:cxnSpMkLst>
            <pc:docMk/>
            <pc:sldMk cId="477962362" sldId="258"/>
            <ac:cxnSpMk id="121" creationId="{E8E7C09E-8D2B-49DC-AF42-EF2312B9BB8D}"/>
          </ac:cxnSpMkLst>
        </pc:cxnChg>
        <pc:cxnChg chg="add mod">
          <ac:chgData name="Ikezawa Ryota" userId="70b7361a8caf96d4" providerId="LiveId" clId="{352F00E0-5574-4036-B210-23C1954E5921}" dt="2020-12-13T07:17:07.475" v="454" actId="1076"/>
          <ac:cxnSpMkLst>
            <pc:docMk/>
            <pc:sldMk cId="477962362" sldId="258"/>
            <ac:cxnSpMk id="122" creationId="{025D6D81-9FD1-4591-800D-635CC5970F85}"/>
          </ac:cxnSpMkLst>
        </pc:cxnChg>
        <pc:cxnChg chg="add mod">
          <ac:chgData name="Ikezawa Ryota" userId="70b7361a8caf96d4" providerId="LiveId" clId="{352F00E0-5574-4036-B210-23C1954E5921}" dt="2020-12-13T07:19:39.563" v="503" actId="14100"/>
          <ac:cxnSpMkLst>
            <pc:docMk/>
            <pc:sldMk cId="477962362" sldId="258"/>
            <ac:cxnSpMk id="125" creationId="{7B001C89-3117-486D-A15F-0B3011062DE8}"/>
          </ac:cxnSpMkLst>
        </pc:cxnChg>
        <pc:cxnChg chg="add mod">
          <ac:chgData name="Ikezawa Ryota" userId="70b7361a8caf96d4" providerId="LiveId" clId="{352F00E0-5574-4036-B210-23C1954E5921}" dt="2020-12-13T07:19:55.053" v="505" actId="14100"/>
          <ac:cxnSpMkLst>
            <pc:docMk/>
            <pc:sldMk cId="477962362" sldId="258"/>
            <ac:cxnSpMk id="127" creationId="{27DA106C-C266-441B-949D-AC56896680B3}"/>
          </ac:cxnSpMkLst>
        </pc:cxnChg>
        <pc:cxnChg chg="mod">
          <ac:chgData name="Ikezawa Ryota" userId="70b7361a8caf96d4" providerId="LiveId" clId="{352F00E0-5574-4036-B210-23C1954E5921}" dt="2020-12-13T06:57:11.444" v="161" actId="14100"/>
          <ac:cxnSpMkLst>
            <pc:docMk/>
            <pc:sldMk cId="477962362" sldId="258"/>
            <ac:cxnSpMk id="128" creationId="{DA8564E2-70DA-43D2-9DE1-AE682250E8B3}"/>
          </ac:cxnSpMkLst>
        </pc:cxnChg>
        <pc:cxnChg chg="add mod">
          <ac:chgData name="Ikezawa Ryota" userId="70b7361a8caf96d4" providerId="LiveId" clId="{352F00E0-5574-4036-B210-23C1954E5921}" dt="2020-12-13T07:16:00.827" v="408" actId="1076"/>
          <ac:cxnSpMkLst>
            <pc:docMk/>
            <pc:sldMk cId="477962362" sldId="258"/>
            <ac:cxnSpMk id="132" creationId="{A43E6777-0AEF-4189-9BC8-0AF2E8278CF2}"/>
          </ac:cxnSpMkLst>
        </pc:cxnChg>
        <pc:cxnChg chg="mod">
          <ac:chgData name="Ikezawa Ryota" userId="70b7361a8caf96d4" providerId="LiveId" clId="{352F00E0-5574-4036-B210-23C1954E5921}" dt="2020-12-13T07:17:40.826" v="457" actId="14100"/>
          <ac:cxnSpMkLst>
            <pc:docMk/>
            <pc:sldMk cId="477962362" sldId="258"/>
            <ac:cxnSpMk id="137" creationId="{230ABB9D-F3EA-4F12-9ECC-A77C03185C70}"/>
          </ac:cxnSpMkLst>
        </pc:cxnChg>
        <pc:cxnChg chg="add mod">
          <ac:chgData name="Ikezawa Ryota" userId="70b7361a8caf96d4" providerId="LiveId" clId="{352F00E0-5574-4036-B210-23C1954E5921}" dt="2020-12-13T07:18:45.538" v="489" actId="14100"/>
          <ac:cxnSpMkLst>
            <pc:docMk/>
            <pc:sldMk cId="477962362" sldId="258"/>
            <ac:cxnSpMk id="140" creationId="{5517303A-9A4E-4230-BBFD-61181BE5C6A9}"/>
          </ac:cxnSpMkLst>
        </pc:cxnChg>
        <pc:cxnChg chg="add mod">
          <ac:chgData name="Ikezawa Ryota" userId="70b7361a8caf96d4" providerId="LiveId" clId="{352F00E0-5574-4036-B210-23C1954E5921}" dt="2020-12-13T07:41:24.418" v="628" actId="14100"/>
          <ac:cxnSpMkLst>
            <pc:docMk/>
            <pc:sldMk cId="477962362" sldId="258"/>
            <ac:cxnSpMk id="142" creationId="{C7578715-E9BB-4A12-AF9F-9055C49E5F3C}"/>
          </ac:cxnSpMkLst>
        </pc:cxnChg>
        <pc:cxnChg chg="add mod">
          <ac:chgData name="Ikezawa Ryota" userId="70b7361a8caf96d4" providerId="LiveId" clId="{352F00E0-5574-4036-B210-23C1954E5921}" dt="2020-12-13T07:27:34.693" v="605" actId="14100"/>
          <ac:cxnSpMkLst>
            <pc:docMk/>
            <pc:sldMk cId="477962362" sldId="258"/>
            <ac:cxnSpMk id="145" creationId="{4FA734D6-EF22-41CB-9979-A53E5E441789}"/>
          </ac:cxnSpMkLst>
        </pc:cxnChg>
        <pc:cxnChg chg="mod">
          <ac:chgData name="Ikezawa Ryota" userId="70b7361a8caf96d4" providerId="LiveId" clId="{352F00E0-5574-4036-B210-23C1954E5921}" dt="2020-12-13T07:19:31.999" v="502" actId="1036"/>
          <ac:cxnSpMkLst>
            <pc:docMk/>
            <pc:sldMk cId="477962362" sldId="258"/>
            <ac:cxnSpMk id="152" creationId="{9F36F510-E79B-450F-B0D8-E9B27BCB07D4}"/>
          </ac:cxnSpMkLst>
        </pc:cxnChg>
        <pc:cxnChg chg="mod">
          <ac:chgData name="Ikezawa Ryota" userId="70b7361a8caf96d4" providerId="LiveId" clId="{352F00E0-5574-4036-B210-23C1954E5921}" dt="2020-12-13T07:22:18.601" v="547" actId="1076"/>
          <ac:cxnSpMkLst>
            <pc:docMk/>
            <pc:sldMk cId="477962362" sldId="258"/>
            <ac:cxnSpMk id="158" creationId="{FF1E89D2-F663-456F-8A8A-88B61ECB1E4D}"/>
          </ac:cxnSpMkLst>
        </pc:cxnChg>
        <pc:cxnChg chg="del">
          <ac:chgData name="Ikezawa Ryota" userId="70b7361a8caf96d4" providerId="LiveId" clId="{352F00E0-5574-4036-B210-23C1954E5921}" dt="2020-12-13T06:33:24.936" v="14" actId="478"/>
          <ac:cxnSpMkLst>
            <pc:docMk/>
            <pc:sldMk cId="477962362" sldId="258"/>
            <ac:cxnSpMk id="161" creationId="{ECDE078D-847A-4748-A35E-9BE70E194BB9}"/>
          </ac:cxnSpMkLst>
        </pc:cxnChg>
        <pc:cxnChg chg="del mod">
          <ac:chgData name="Ikezawa Ryota" userId="70b7361a8caf96d4" providerId="LiveId" clId="{352F00E0-5574-4036-B210-23C1954E5921}" dt="2020-12-13T06:38:28.879" v="93" actId="478"/>
          <ac:cxnSpMkLst>
            <pc:docMk/>
            <pc:sldMk cId="477962362" sldId="258"/>
            <ac:cxnSpMk id="165" creationId="{40128C04-3F6C-4045-89BF-DC7C5429F72C}"/>
          </ac:cxnSpMkLst>
        </pc:cxnChg>
        <pc:cxnChg chg="mod">
          <ac:chgData name="Ikezawa Ryota" userId="70b7361a8caf96d4" providerId="LiveId" clId="{352F00E0-5574-4036-B210-23C1954E5921}" dt="2020-12-13T07:16:59.629" v="453" actId="14100"/>
          <ac:cxnSpMkLst>
            <pc:docMk/>
            <pc:sldMk cId="477962362" sldId="258"/>
            <ac:cxnSpMk id="168" creationId="{47FE06F4-4B95-4C92-964D-5EDDDFDA4AFF}"/>
          </ac:cxnSpMkLst>
        </pc:cxnChg>
        <pc:cxnChg chg="mod">
          <ac:chgData name="Ikezawa Ryota" userId="70b7361a8caf96d4" providerId="LiveId" clId="{352F00E0-5574-4036-B210-23C1954E5921}" dt="2020-12-13T07:23:18.605" v="551" actId="14100"/>
          <ac:cxnSpMkLst>
            <pc:docMk/>
            <pc:sldMk cId="477962362" sldId="258"/>
            <ac:cxnSpMk id="170" creationId="{2FC0DF07-3D00-4718-AE2F-67047A8C1BC2}"/>
          </ac:cxnSpMkLst>
        </pc:cxnChg>
        <pc:cxnChg chg="mod">
          <ac:chgData name="Ikezawa Ryota" userId="70b7361a8caf96d4" providerId="LiveId" clId="{352F00E0-5574-4036-B210-23C1954E5921}" dt="2020-12-13T07:14:59.623" v="398" actId="1076"/>
          <ac:cxnSpMkLst>
            <pc:docMk/>
            <pc:sldMk cId="477962362" sldId="258"/>
            <ac:cxnSpMk id="174" creationId="{FCDB48A0-E436-4E6C-9C6D-69F4FD5C5927}"/>
          </ac:cxnSpMkLst>
        </pc:cxnChg>
        <pc:cxnChg chg="mod">
          <ac:chgData name="Ikezawa Ryota" userId="70b7361a8caf96d4" providerId="LiveId" clId="{352F00E0-5574-4036-B210-23C1954E5921}" dt="2020-12-13T07:17:45.715" v="458" actId="14100"/>
          <ac:cxnSpMkLst>
            <pc:docMk/>
            <pc:sldMk cId="477962362" sldId="258"/>
            <ac:cxnSpMk id="225" creationId="{AF0FF495-8B0B-44E8-8711-BE80F6987302}"/>
          </ac:cxnSpMkLst>
        </pc:cxnChg>
        <pc:cxnChg chg="mod">
          <ac:chgData name="Ikezawa Ryota" userId="70b7361a8caf96d4" providerId="LiveId" clId="{352F00E0-5574-4036-B210-23C1954E5921}" dt="2020-12-13T07:21:29.472" v="536" actId="14100"/>
          <ac:cxnSpMkLst>
            <pc:docMk/>
            <pc:sldMk cId="477962362" sldId="258"/>
            <ac:cxnSpMk id="250" creationId="{323CF832-C27C-434E-AD94-F38183B2A9AE}"/>
          </ac:cxnSpMkLst>
        </pc:cxnChg>
        <pc:cxnChg chg="mod">
          <ac:chgData name="Ikezawa Ryota" userId="70b7361a8caf96d4" providerId="LiveId" clId="{352F00E0-5574-4036-B210-23C1954E5921}" dt="2020-12-13T07:20:52.613" v="535" actId="14100"/>
          <ac:cxnSpMkLst>
            <pc:docMk/>
            <pc:sldMk cId="477962362" sldId="258"/>
            <ac:cxnSpMk id="251" creationId="{AB3CFA90-A2A5-4B46-9746-EE8DD1A53F09}"/>
          </ac:cxnSpMkLst>
        </pc:cxnChg>
        <pc:cxnChg chg="del mod">
          <ac:chgData name="Ikezawa Ryota" userId="70b7361a8caf96d4" providerId="LiveId" clId="{352F00E0-5574-4036-B210-23C1954E5921}" dt="2020-12-13T06:54:45.563" v="145" actId="478"/>
          <ac:cxnSpMkLst>
            <pc:docMk/>
            <pc:sldMk cId="477962362" sldId="258"/>
            <ac:cxnSpMk id="259" creationId="{43EE6FDD-A7AA-49E3-95F0-36A17610B8BC}"/>
          </ac:cxnSpMkLst>
        </pc:cxnChg>
      </pc:sldChg>
      <pc:sldChg chg="addSp delSp modSp add mod">
        <pc:chgData name="Ikezawa Ryota" userId="70b7361a8caf96d4" providerId="LiveId" clId="{352F00E0-5574-4036-B210-23C1954E5921}" dt="2020-12-14T03:24:44.038" v="759" actId="21"/>
        <pc:sldMkLst>
          <pc:docMk/>
          <pc:sldMk cId="588906283" sldId="259"/>
        </pc:sldMkLst>
        <pc:spChg chg="del mod">
          <ac:chgData name="Ikezawa Ryota" userId="70b7361a8caf96d4" providerId="LiveId" clId="{352F00E0-5574-4036-B210-23C1954E5921}" dt="2020-12-13T08:44:36.853" v="746" actId="478"/>
          <ac:spMkLst>
            <pc:docMk/>
            <pc:sldMk cId="588906283" sldId="259"/>
            <ac:spMk id="2" creationId="{CCDC23E3-529B-4213-8E69-B4A1C359EE61}"/>
          </ac:spMkLst>
        </pc:spChg>
        <pc:spChg chg="add mod">
          <ac:chgData name="Ikezawa Ryota" userId="70b7361a8caf96d4" providerId="LiveId" clId="{352F00E0-5574-4036-B210-23C1954E5921}" dt="2020-12-13T08:37:22.178" v="740" actId="1076"/>
          <ac:spMkLst>
            <pc:docMk/>
            <pc:sldMk cId="588906283" sldId="259"/>
            <ac:spMk id="3" creationId="{E1EF6CB7-81AF-4819-8F31-034E3CCD38A2}"/>
          </ac:spMkLst>
        </pc:spChg>
        <pc:spChg chg="add mod">
          <ac:chgData name="Ikezawa Ryota" userId="70b7361a8caf96d4" providerId="LiveId" clId="{352F00E0-5574-4036-B210-23C1954E5921}" dt="2020-12-13T08:37:18.726" v="739" actId="1076"/>
          <ac:spMkLst>
            <pc:docMk/>
            <pc:sldMk cId="588906283" sldId="259"/>
            <ac:spMk id="102" creationId="{F21491C1-63B8-4990-AB34-AC3F6AD1986D}"/>
          </ac:spMkLst>
        </pc:spChg>
        <pc:spChg chg="add mod">
          <ac:chgData name="Ikezawa Ryota" userId="70b7361a8caf96d4" providerId="LiveId" clId="{352F00E0-5574-4036-B210-23C1954E5921}" dt="2020-12-13T08:37:09.308" v="738" actId="1076"/>
          <ac:spMkLst>
            <pc:docMk/>
            <pc:sldMk cId="588906283" sldId="259"/>
            <ac:spMk id="113" creationId="{9577A8AA-3C48-4807-8CB9-B692989A1A76}"/>
          </ac:spMkLst>
        </pc:spChg>
        <pc:spChg chg="add mod">
          <ac:chgData name="Ikezawa Ryota" userId="70b7361a8caf96d4" providerId="LiveId" clId="{352F00E0-5574-4036-B210-23C1954E5921}" dt="2020-12-13T08:37:00.987" v="737" actId="1076"/>
          <ac:spMkLst>
            <pc:docMk/>
            <pc:sldMk cId="588906283" sldId="259"/>
            <ac:spMk id="116" creationId="{CB900FF2-8781-48ED-B7FF-2E2649255333}"/>
          </ac:spMkLst>
        </pc:spChg>
        <pc:spChg chg="add mod">
          <ac:chgData name="Ikezawa Ryota" userId="70b7361a8caf96d4" providerId="LiveId" clId="{352F00E0-5574-4036-B210-23C1954E5921}" dt="2020-12-13T08:40:31.568" v="744" actId="1076"/>
          <ac:spMkLst>
            <pc:docMk/>
            <pc:sldMk cId="588906283" sldId="259"/>
            <ac:spMk id="118" creationId="{5E75C750-175F-4F22-861F-E26184A6FE8E}"/>
          </ac:spMkLst>
        </pc:spChg>
        <pc:spChg chg="add mod">
          <ac:chgData name="Ikezawa Ryota" userId="70b7361a8caf96d4" providerId="LiveId" clId="{352F00E0-5574-4036-B210-23C1954E5921}" dt="2020-12-13T08:44:51.696" v="747" actId="1076"/>
          <ac:spMkLst>
            <pc:docMk/>
            <pc:sldMk cId="588906283" sldId="259"/>
            <ac:spMk id="119" creationId="{8A983BEE-1F9F-49ED-8B4C-C3C89ED8A0C6}"/>
          </ac:spMkLst>
        </pc:spChg>
        <pc:spChg chg="add mod">
          <ac:chgData name="Ikezawa Ryota" userId="70b7361a8caf96d4" providerId="LiveId" clId="{352F00E0-5574-4036-B210-23C1954E5921}" dt="2020-12-14T00:47:01.095" v="755" actId="1076"/>
          <ac:spMkLst>
            <pc:docMk/>
            <pc:sldMk cId="588906283" sldId="259"/>
            <ac:spMk id="120" creationId="{8D2F7F4E-778A-4C9F-8349-7C529D5CF40A}"/>
          </ac:spMkLst>
        </pc:spChg>
        <pc:picChg chg="add del">
          <ac:chgData name="Ikezawa Ryota" userId="70b7361a8caf96d4" providerId="LiveId" clId="{352F00E0-5574-4036-B210-23C1954E5921}" dt="2020-12-14T03:24:44.038" v="759" actId="21"/>
          <ac:picMkLst>
            <pc:docMk/>
            <pc:sldMk cId="588906283" sldId="259"/>
            <ac:picMk id="4" creationId="{A34B0CF7-43B6-449F-8A49-D7DDD2DE4285}"/>
          </ac:picMkLst>
        </pc:picChg>
        <pc:picChg chg="add mod">
          <ac:chgData name="Ikezawa Ryota" userId="70b7361a8caf96d4" providerId="LiveId" clId="{352F00E0-5574-4036-B210-23C1954E5921}" dt="2020-12-14T00:47:01.095" v="755" actId="1076"/>
          <ac:picMkLst>
            <pc:docMk/>
            <pc:sldMk cId="588906283" sldId="259"/>
            <ac:picMk id="123" creationId="{999C3CCF-B85A-4DFC-A6FE-A638DD060A61}"/>
          </ac:picMkLst>
        </pc:picChg>
        <pc:cxnChg chg="mod">
          <ac:chgData name="Ikezawa Ryota" userId="70b7361a8caf96d4" providerId="LiveId" clId="{352F00E0-5574-4036-B210-23C1954E5921}" dt="2020-12-13T12:39:46.684" v="753" actId="14100"/>
          <ac:cxnSpMkLst>
            <pc:docMk/>
            <pc:sldMk cId="588906283" sldId="259"/>
            <ac:cxnSpMk id="145" creationId="{4FA734D6-EF22-41CB-9979-A53E5E441789}"/>
          </ac:cxnSpMkLst>
        </pc:cxnChg>
        <pc:cxnChg chg="mod">
          <ac:chgData name="Ikezawa Ryota" userId="70b7361a8caf96d4" providerId="LiveId" clId="{352F00E0-5574-4036-B210-23C1954E5921}" dt="2020-12-14T00:48:23.507" v="756" actId="14100"/>
          <ac:cxnSpMkLst>
            <pc:docMk/>
            <pc:sldMk cId="588906283" sldId="259"/>
            <ac:cxnSpMk id="251" creationId="{AB3CFA90-A2A5-4B46-9746-EE8DD1A53F09}"/>
          </ac:cxnSpMkLst>
        </pc:cxnChg>
      </pc:sldChg>
      <pc:sldChg chg="addSp modSp new mod">
        <pc:chgData name="Ikezawa Ryota" userId="70b7361a8caf96d4" providerId="LiveId" clId="{352F00E0-5574-4036-B210-23C1954E5921}" dt="2020-12-14T04:17:26.992" v="788" actId="1076"/>
        <pc:sldMkLst>
          <pc:docMk/>
          <pc:sldMk cId="2484048866" sldId="260"/>
        </pc:sldMkLst>
        <pc:graphicFrameChg chg="add mod modGraphic">
          <ac:chgData name="Ikezawa Ryota" userId="70b7361a8caf96d4" providerId="LiveId" clId="{352F00E0-5574-4036-B210-23C1954E5921}" dt="2020-12-14T04:17:26.992" v="788" actId="1076"/>
          <ac:graphicFrameMkLst>
            <pc:docMk/>
            <pc:sldMk cId="2484048866" sldId="260"/>
            <ac:graphicFrameMk id="5" creationId="{815AB594-02C0-4CA3-A990-E53A199790DC}"/>
          </ac:graphicFrameMkLst>
        </pc:graphicFrameChg>
        <pc:picChg chg="add mod">
          <ac:chgData name="Ikezawa Ryota" userId="70b7361a8caf96d4" providerId="LiveId" clId="{352F00E0-5574-4036-B210-23C1954E5921}" dt="2020-12-14T03:33:39.885" v="766" actId="1076"/>
          <ac:picMkLst>
            <pc:docMk/>
            <pc:sldMk cId="2484048866" sldId="260"/>
            <ac:picMk id="2" creationId="{4F3362A5-681C-458E-A490-51043E6E7CA5}"/>
          </ac:picMkLst>
        </pc:picChg>
        <pc:picChg chg="add mod">
          <ac:chgData name="Ikezawa Ryota" userId="70b7361a8caf96d4" providerId="LiveId" clId="{352F00E0-5574-4036-B210-23C1954E5921}" dt="2020-12-14T03:33:40.655" v="767" actId="1076"/>
          <ac:picMkLst>
            <pc:docMk/>
            <pc:sldMk cId="2484048866" sldId="260"/>
            <ac:picMk id="4" creationId="{734C3D7C-47AC-47D7-AED5-BF45B972189E}"/>
          </ac:picMkLst>
        </pc:picChg>
      </pc:sldChg>
      <pc:sldChg chg="add del">
        <pc:chgData name="Ikezawa Ryota" userId="70b7361a8caf96d4" providerId="LiveId" clId="{352F00E0-5574-4036-B210-23C1954E5921}" dt="2020-12-13T07:40:13.596" v="608" actId="2696"/>
        <pc:sldMkLst>
          <pc:docMk/>
          <pc:sldMk cId="4249520009" sldId="261"/>
        </pc:sldMkLst>
      </pc:sldChg>
    </pc:docChg>
  </pc:docChgLst>
  <pc:docChgLst>
    <pc:chgData name="Ikezawa Ryota" userId="70b7361a8caf96d4" providerId="LiveId" clId="{EB9D7338-73B0-4F6D-BA17-CB7140AFE06F}"/>
    <pc:docChg chg="undo custSel modSld">
      <pc:chgData name="Ikezawa Ryota" userId="70b7361a8caf96d4" providerId="LiveId" clId="{EB9D7338-73B0-4F6D-BA17-CB7140AFE06F}" dt="2020-12-08T11:11:33.545" v="81" actId="14100"/>
      <pc:docMkLst>
        <pc:docMk/>
      </pc:docMkLst>
      <pc:sldChg chg="addSp delSp modSp mod">
        <pc:chgData name="Ikezawa Ryota" userId="70b7361a8caf96d4" providerId="LiveId" clId="{EB9D7338-73B0-4F6D-BA17-CB7140AFE06F}" dt="2020-12-08T11:11:33.545" v="81" actId="14100"/>
        <pc:sldMkLst>
          <pc:docMk/>
          <pc:sldMk cId="477962362" sldId="258"/>
        </pc:sldMkLst>
        <pc:spChg chg="mod">
          <ac:chgData name="Ikezawa Ryota" userId="70b7361a8caf96d4" providerId="LiveId" clId="{EB9D7338-73B0-4F6D-BA17-CB7140AFE06F}" dt="2020-12-08T11:10:48.621" v="49" actId="14100"/>
          <ac:spMkLst>
            <pc:docMk/>
            <pc:sldMk cId="477962362" sldId="258"/>
            <ac:spMk id="47" creationId="{F9296AE7-6354-432F-AA39-5180F9E40F52}"/>
          </ac:spMkLst>
        </pc:spChg>
        <pc:spChg chg="del">
          <ac:chgData name="Ikezawa Ryota" userId="70b7361a8caf96d4" providerId="LiveId" clId="{EB9D7338-73B0-4F6D-BA17-CB7140AFE06F}" dt="2020-12-08T11:08:02.927" v="24" actId="478"/>
          <ac:spMkLst>
            <pc:docMk/>
            <pc:sldMk cId="477962362" sldId="258"/>
            <ac:spMk id="56" creationId="{3012C849-0B6C-4F55-AD30-8A2AE8AF787E}"/>
          </ac:spMkLst>
        </pc:spChg>
        <pc:spChg chg="del">
          <ac:chgData name="Ikezawa Ryota" userId="70b7361a8caf96d4" providerId="LiveId" clId="{EB9D7338-73B0-4F6D-BA17-CB7140AFE06F}" dt="2020-12-08T11:08:02.927" v="24" actId="478"/>
          <ac:spMkLst>
            <pc:docMk/>
            <pc:sldMk cId="477962362" sldId="258"/>
            <ac:spMk id="59" creationId="{2571C77D-562B-43C6-9687-123532630413}"/>
          </ac:spMkLst>
        </pc:spChg>
        <pc:spChg chg="mod">
          <ac:chgData name="Ikezawa Ryota" userId="70b7361a8caf96d4" providerId="LiveId" clId="{EB9D7338-73B0-4F6D-BA17-CB7140AFE06F}" dt="2020-12-08T11:10:53.335" v="50" actId="14100"/>
          <ac:spMkLst>
            <pc:docMk/>
            <pc:sldMk cId="477962362" sldId="258"/>
            <ac:spMk id="70" creationId="{09054725-1303-4EAA-97D5-91FECB4158E6}"/>
          </ac:spMkLst>
        </pc:spChg>
        <pc:spChg chg="mod">
          <ac:chgData name="Ikezawa Ryota" userId="70b7361a8caf96d4" providerId="LiveId" clId="{EB9D7338-73B0-4F6D-BA17-CB7140AFE06F}" dt="2020-12-08T11:09:20.822" v="39" actId="1037"/>
          <ac:spMkLst>
            <pc:docMk/>
            <pc:sldMk cId="477962362" sldId="258"/>
            <ac:spMk id="90" creationId="{D173257B-5BBC-4249-B607-C4E18FA185D7}"/>
          </ac:spMkLst>
        </pc:spChg>
        <pc:spChg chg="del">
          <ac:chgData name="Ikezawa Ryota" userId="70b7361a8caf96d4" providerId="LiveId" clId="{EB9D7338-73B0-4F6D-BA17-CB7140AFE06F}" dt="2020-12-08T11:08:10.566" v="26" actId="478"/>
          <ac:spMkLst>
            <pc:docMk/>
            <pc:sldMk cId="477962362" sldId="258"/>
            <ac:spMk id="93" creationId="{1928DC18-9981-4D46-912E-7E1EFDC801FE}"/>
          </ac:spMkLst>
        </pc:spChg>
        <pc:spChg chg="del">
          <ac:chgData name="Ikezawa Ryota" userId="70b7361a8caf96d4" providerId="LiveId" clId="{EB9D7338-73B0-4F6D-BA17-CB7140AFE06F}" dt="2020-12-08T11:08:10.566" v="26" actId="478"/>
          <ac:spMkLst>
            <pc:docMk/>
            <pc:sldMk cId="477962362" sldId="258"/>
            <ac:spMk id="95" creationId="{B3FBFDD9-5DCF-4D7D-8C8B-B45C55D0B7B6}"/>
          </ac:spMkLst>
        </pc:spChg>
        <pc:spChg chg="mod">
          <ac:chgData name="Ikezawa Ryota" userId="70b7361a8caf96d4" providerId="LiveId" clId="{EB9D7338-73B0-4F6D-BA17-CB7140AFE06F}" dt="2020-12-08T11:09:47.039" v="42" actId="1076"/>
          <ac:spMkLst>
            <pc:docMk/>
            <pc:sldMk cId="477962362" sldId="258"/>
            <ac:spMk id="96" creationId="{7826C356-8115-4537-BF20-E6587B976507}"/>
          </ac:spMkLst>
        </pc:spChg>
        <pc:picChg chg="del">
          <ac:chgData name="Ikezawa Ryota" userId="70b7361a8caf96d4" providerId="LiveId" clId="{EB9D7338-73B0-4F6D-BA17-CB7140AFE06F}" dt="2020-12-08T11:08:06.007" v="25" actId="478"/>
          <ac:picMkLst>
            <pc:docMk/>
            <pc:sldMk cId="477962362" sldId="258"/>
            <ac:picMk id="53" creationId="{CA091364-CF51-4FC0-884A-3254A3FD70CC}"/>
          </ac:picMkLst>
        </pc:picChg>
        <pc:picChg chg="mod">
          <ac:chgData name="Ikezawa Ryota" userId="70b7361a8caf96d4" providerId="LiveId" clId="{EB9D7338-73B0-4F6D-BA17-CB7140AFE06F}" dt="2020-12-08T11:09:20.822" v="39" actId="1037"/>
          <ac:picMkLst>
            <pc:docMk/>
            <pc:sldMk cId="477962362" sldId="258"/>
            <ac:picMk id="55" creationId="{ABE3524C-BAC4-485E-8553-5F7F11D0102C}"/>
          </ac:picMkLst>
        </pc:picChg>
        <pc:picChg chg="del">
          <ac:chgData name="Ikezawa Ryota" userId="70b7361a8caf96d4" providerId="LiveId" clId="{EB9D7338-73B0-4F6D-BA17-CB7140AFE06F}" dt="2020-12-08T11:08:02.927" v="24" actId="478"/>
          <ac:picMkLst>
            <pc:docMk/>
            <pc:sldMk cId="477962362" sldId="258"/>
            <ac:picMk id="57" creationId="{4147ACC8-A397-4ED7-A153-89F302B96DA1}"/>
          </ac:picMkLst>
        </pc:picChg>
        <pc:picChg chg="del">
          <ac:chgData name="Ikezawa Ryota" userId="70b7361a8caf96d4" providerId="LiveId" clId="{EB9D7338-73B0-4F6D-BA17-CB7140AFE06F}" dt="2020-12-08T11:08:10.566" v="26" actId="478"/>
          <ac:picMkLst>
            <pc:docMk/>
            <pc:sldMk cId="477962362" sldId="258"/>
            <ac:picMk id="91" creationId="{9C34E971-15AE-4811-B408-8C5F190CBF7E}"/>
          </ac:picMkLst>
        </pc:picChg>
        <pc:picChg chg="mod">
          <ac:chgData name="Ikezawa Ryota" userId="70b7361a8caf96d4" providerId="LiveId" clId="{EB9D7338-73B0-4F6D-BA17-CB7140AFE06F}" dt="2020-12-08T11:09:47.039" v="42" actId="1076"/>
          <ac:picMkLst>
            <pc:docMk/>
            <pc:sldMk cId="477962362" sldId="258"/>
            <ac:picMk id="92" creationId="{7B324AC5-3B72-4FE9-9F8F-6E394594BD31}"/>
          </ac:picMkLst>
        </pc:picChg>
        <pc:picChg chg="del">
          <ac:chgData name="Ikezawa Ryota" userId="70b7361a8caf96d4" providerId="LiveId" clId="{EB9D7338-73B0-4F6D-BA17-CB7140AFE06F}" dt="2020-12-08T11:08:10.566" v="26" actId="478"/>
          <ac:picMkLst>
            <pc:docMk/>
            <pc:sldMk cId="477962362" sldId="258"/>
            <ac:picMk id="94" creationId="{2EA34C41-0921-4702-A44C-2EFA2782972E}"/>
          </ac:picMkLst>
        </pc:picChg>
        <pc:cxnChg chg="add del mod">
          <ac:chgData name="Ikezawa Ryota" userId="70b7361a8caf96d4" providerId="LiveId" clId="{EB9D7338-73B0-4F6D-BA17-CB7140AFE06F}" dt="2020-12-08T11:06:12.182" v="6" actId="478"/>
          <ac:cxnSpMkLst>
            <pc:docMk/>
            <pc:sldMk cId="477962362" sldId="258"/>
            <ac:cxnSpMk id="103" creationId="{7BF4C6E6-D572-4CC3-8042-2E3E22DD6066}"/>
          </ac:cxnSpMkLst>
        </pc:cxnChg>
        <pc:cxnChg chg="add mod">
          <ac:chgData name="Ikezawa Ryota" userId="70b7361a8caf96d4" providerId="LiveId" clId="{EB9D7338-73B0-4F6D-BA17-CB7140AFE06F}" dt="2020-12-08T11:06:37.989" v="14" actId="1037"/>
          <ac:cxnSpMkLst>
            <pc:docMk/>
            <pc:sldMk cId="477962362" sldId="258"/>
            <ac:cxnSpMk id="106" creationId="{0D1251C3-5630-40B1-A6B9-DDC55092E52E}"/>
          </ac:cxnSpMkLst>
        </pc:cxnChg>
        <pc:cxnChg chg="mod">
          <ac:chgData name="Ikezawa Ryota" userId="70b7361a8caf96d4" providerId="LiveId" clId="{EB9D7338-73B0-4F6D-BA17-CB7140AFE06F}" dt="2020-12-08T11:06:55.770" v="23" actId="14100"/>
          <ac:cxnSpMkLst>
            <pc:docMk/>
            <pc:sldMk cId="477962362" sldId="258"/>
            <ac:cxnSpMk id="117" creationId="{74126C75-3B59-4299-9CCD-6AC7CD5CC3B5}"/>
          </ac:cxnSpMkLst>
        </pc:cxnChg>
        <pc:cxnChg chg="mod">
          <ac:chgData name="Ikezawa Ryota" userId="70b7361a8caf96d4" providerId="LiveId" clId="{EB9D7338-73B0-4F6D-BA17-CB7140AFE06F}" dt="2020-12-08T11:05:52.103" v="4" actId="14100"/>
          <ac:cxnSpMkLst>
            <pc:docMk/>
            <pc:sldMk cId="477962362" sldId="258"/>
            <ac:cxnSpMk id="137" creationId="{230ABB9D-F3EA-4F12-9ECC-A77C03185C70}"/>
          </ac:cxnSpMkLst>
        </pc:cxnChg>
        <pc:cxnChg chg="del mod">
          <ac:chgData name="Ikezawa Ryota" userId="70b7361a8caf96d4" providerId="LiveId" clId="{EB9D7338-73B0-4F6D-BA17-CB7140AFE06F}" dt="2020-12-08T11:08:23.573" v="28" actId="478"/>
          <ac:cxnSpMkLst>
            <pc:docMk/>
            <pc:sldMk cId="477962362" sldId="258"/>
            <ac:cxnSpMk id="149" creationId="{2EECFB87-B070-45E4-81E0-122E0592B472}"/>
          </ac:cxnSpMkLst>
        </pc:cxnChg>
        <pc:cxnChg chg="mod">
          <ac:chgData name="Ikezawa Ryota" userId="70b7361a8caf96d4" providerId="LiveId" clId="{EB9D7338-73B0-4F6D-BA17-CB7140AFE06F}" dt="2020-12-08T11:09:20.822" v="39" actId="1037"/>
          <ac:cxnSpMkLst>
            <pc:docMk/>
            <pc:sldMk cId="477962362" sldId="258"/>
            <ac:cxnSpMk id="152" creationId="{9F36F510-E79B-450F-B0D8-E9B27BCB07D4}"/>
          </ac:cxnSpMkLst>
        </pc:cxnChg>
        <pc:cxnChg chg="add del mod">
          <ac:chgData name="Ikezawa Ryota" userId="70b7361a8caf96d4" providerId="LiveId" clId="{EB9D7338-73B0-4F6D-BA17-CB7140AFE06F}" dt="2020-12-08T11:09:52.677" v="43" actId="478"/>
          <ac:cxnSpMkLst>
            <pc:docMk/>
            <pc:sldMk cId="477962362" sldId="258"/>
            <ac:cxnSpMk id="155" creationId="{C5DE7B19-0E1E-49A3-A4B8-39916990A47B}"/>
          </ac:cxnSpMkLst>
        </pc:cxnChg>
        <pc:cxnChg chg="mod">
          <ac:chgData name="Ikezawa Ryota" userId="70b7361a8caf96d4" providerId="LiveId" clId="{EB9D7338-73B0-4F6D-BA17-CB7140AFE06F}" dt="2020-12-08T11:09:56.410" v="44" actId="14100"/>
          <ac:cxnSpMkLst>
            <pc:docMk/>
            <pc:sldMk cId="477962362" sldId="258"/>
            <ac:cxnSpMk id="158" creationId="{FF1E89D2-F663-456F-8A8A-88B61ECB1E4D}"/>
          </ac:cxnSpMkLst>
        </pc:cxnChg>
        <pc:cxnChg chg="mod">
          <ac:chgData name="Ikezawa Ryota" userId="70b7361a8caf96d4" providerId="LiveId" clId="{EB9D7338-73B0-4F6D-BA17-CB7140AFE06F}" dt="2020-12-08T11:09:12.050" v="32" actId="14100"/>
          <ac:cxnSpMkLst>
            <pc:docMk/>
            <pc:sldMk cId="477962362" sldId="258"/>
            <ac:cxnSpMk id="165" creationId="{40128C04-3F6C-4045-89BF-DC7C5429F72C}"/>
          </ac:cxnSpMkLst>
        </pc:cxnChg>
        <pc:cxnChg chg="mod">
          <ac:chgData name="Ikezawa Ryota" userId="70b7361a8caf96d4" providerId="LiveId" clId="{EB9D7338-73B0-4F6D-BA17-CB7140AFE06F}" dt="2020-12-08T11:11:13.514" v="72" actId="1037"/>
          <ac:cxnSpMkLst>
            <pc:docMk/>
            <pc:sldMk cId="477962362" sldId="258"/>
            <ac:cxnSpMk id="168" creationId="{47FE06F4-4B95-4C92-964D-5EDDDFDA4AFF}"/>
          </ac:cxnSpMkLst>
        </pc:cxnChg>
        <pc:cxnChg chg="mod">
          <ac:chgData name="Ikezawa Ryota" userId="70b7361a8caf96d4" providerId="LiveId" clId="{EB9D7338-73B0-4F6D-BA17-CB7140AFE06F}" dt="2020-12-08T11:11:18.820" v="73" actId="14100"/>
          <ac:cxnSpMkLst>
            <pc:docMk/>
            <pc:sldMk cId="477962362" sldId="258"/>
            <ac:cxnSpMk id="170" creationId="{2FC0DF07-3D00-4718-AE2F-67047A8C1BC2}"/>
          </ac:cxnSpMkLst>
        </pc:cxnChg>
        <pc:cxnChg chg="mod">
          <ac:chgData name="Ikezawa Ryota" userId="70b7361a8caf96d4" providerId="LiveId" clId="{EB9D7338-73B0-4F6D-BA17-CB7140AFE06F}" dt="2020-12-08T11:11:27.295" v="77" actId="14100"/>
          <ac:cxnSpMkLst>
            <pc:docMk/>
            <pc:sldMk cId="477962362" sldId="258"/>
            <ac:cxnSpMk id="174" creationId="{FCDB48A0-E436-4E6C-9C6D-69F4FD5C5927}"/>
          </ac:cxnSpMkLst>
        </pc:cxnChg>
        <pc:cxnChg chg="mod">
          <ac:chgData name="Ikezawa Ryota" userId="70b7361a8caf96d4" providerId="LiveId" clId="{EB9D7338-73B0-4F6D-BA17-CB7140AFE06F}" dt="2020-12-08T11:05:14.419" v="0" actId="14100"/>
          <ac:cxnSpMkLst>
            <pc:docMk/>
            <pc:sldMk cId="477962362" sldId="258"/>
            <ac:cxnSpMk id="225" creationId="{AF0FF495-8B0B-44E8-8711-BE80F6987302}"/>
          </ac:cxnSpMkLst>
        </pc:cxnChg>
        <pc:cxnChg chg="mod">
          <ac:chgData name="Ikezawa Ryota" userId="70b7361a8caf96d4" providerId="LiveId" clId="{EB9D7338-73B0-4F6D-BA17-CB7140AFE06F}" dt="2020-12-08T11:11:33.545" v="81" actId="14100"/>
          <ac:cxnSpMkLst>
            <pc:docMk/>
            <pc:sldMk cId="477962362" sldId="258"/>
            <ac:cxnSpMk id="259" creationId="{43EE6FDD-A7AA-49E3-95F0-36A17610B8BC}"/>
          </ac:cxnSpMkLst>
        </pc:cxnChg>
      </pc:sldChg>
    </pc:docChg>
  </pc:docChgLst>
  <pc:docChgLst>
    <pc:chgData name="Ikezawa Ryota" userId="70b7361a8caf96d4" providerId="LiveId" clId="{F3743C67-9049-4401-B671-9ACE4636DE53}"/>
    <pc:docChg chg="custSel addSld delSld modSld">
      <pc:chgData name="Ikezawa Ryota" userId="70b7361a8caf96d4" providerId="LiveId" clId="{F3743C67-9049-4401-B671-9ACE4636DE53}" dt="2020-12-01T01:20:10.434" v="169" actId="1076"/>
      <pc:docMkLst>
        <pc:docMk/>
      </pc:docMkLst>
      <pc:sldChg chg="addSp delSp modSp mod">
        <pc:chgData name="Ikezawa Ryota" userId="70b7361a8caf96d4" providerId="LiveId" clId="{F3743C67-9049-4401-B671-9ACE4636DE53}" dt="2020-12-01T01:18:58.971" v="148" actId="1076"/>
        <pc:sldMkLst>
          <pc:docMk/>
          <pc:sldMk cId="477962362" sldId="258"/>
        </pc:sldMkLst>
        <pc:spChg chg="del">
          <ac:chgData name="Ikezawa Ryota" userId="70b7361a8caf96d4" providerId="LiveId" clId="{F3743C67-9049-4401-B671-9ACE4636DE53}" dt="2020-12-01T01:14:21.397" v="141" actId="478"/>
          <ac:spMkLst>
            <pc:docMk/>
            <pc:sldMk cId="477962362" sldId="258"/>
            <ac:spMk id="8" creationId="{5BF2261D-C1A1-4D6E-A1DA-92E26E3DEB04}"/>
          </ac:spMkLst>
        </pc:spChg>
        <pc:spChg chg="add del">
          <ac:chgData name="Ikezawa Ryota" userId="70b7361a8caf96d4" providerId="LiveId" clId="{F3743C67-9049-4401-B671-9ACE4636DE53}" dt="2020-12-01T00:58:48.416" v="39" actId="478"/>
          <ac:spMkLst>
            <pc:docMk/>
            <pc:sldMk cId="477962362" sldId="258"/>
            <ac:spMk id="34" creationId="{296B07D0-F677-4A34-8368-2EE6F2A2AE51}"/>
          </ac:spMkLst>
        </pc:spChg>
        <pc:spChg chg="add del">
          <ac:chgData name="Ikezawa Ryota" userId="70b7361a8caf96d4" providerId="LiveId" clId="{F3743C67-9049-4401-B671-9ACE4636DE53}" dt="2020-12-01T00:58:48.416" v="39" actId="478"/>
          <ac:spMkLst>
            <pc:docMk/>
            <pc:sldMk cId="477962362" sldId="258"/>
            <ac:spMk id="66" creationId="{85A11794-91B7-42BC-BC97-A3A2BF86600F}"/>
          </ac:spMkLst>
        </pc:spChg>
        <pc:spChg chg="del mod">
          <ac:chgData name="Ikezawa Ryota" userId="70b7361a8caf96d4" providerId="LiveId" clId="{F3743C67-9049-4401-B671-9ACE4636DE53}" dt="2020-12-01T00:15:23.436" v="2" actId="478"/>
          <ac:spMkLst>
            <pc:docMk/>
            <pc:sldMk cId="477962362" sldId="258"/>
            <ac:spMk id="133" creationId="{BDE3A475-C3AA-4155-95DB-388CA9A31213}"/>
          </ac:spMkLst>
        </pc:spChg>
        <pc:spChg chg="mod">
          <ac:chgData name="Ikezawa Ryota" userId="70b7361a8caf96d4" providerId="LiveId" clId="{F3743C67-9049-4401-B671-9ACE4636DE53}" dt="2020-12-01T00:24:38.982" v="23" actId="1076"/>
          <ac:spMkLst>
            <pc:docMk/>
            <pc:sldMk cId="477962362" sldId="258"/>
            <ac:spMk id="185" creationId="{45A7CDAC-2795-42A5-B3F5-DD561C8DFC85}"/>
          </ac:spMkLst>
        </pc:spChg>
        <pc:spChg chg="add mod">
          <ac:chgData name="Ikezawa Ryota" userId="70b7361a8caf96d4" providerId="LiveId" clId="{F3743C67-9049-4401-B671-9ACE4636DE53}" dt="2020-12-01T01:18:33.110" v="147" actId="20577"/>
          <ac:spMkLst>
            <pc:docMk/>
            <pc:sldMk cId="477962362" sldId="258"/>
            <ac:spMk id="248" creationId="{B9D628BC-9618-44B5-8F52-D91BAEFC7226}"/>
          </ac:spMkLst>
        </pc:spChg>
        <pc:spChg chg="add mod">
          <ac:chgData name="Ikezawa Ryota" userId="70b7361a8caf96d4" providerId="LiveId" clId="{F3743C67-9049-4401-B671-9ACE4636DE53}" dt="2020-12-01T01:18:58.971" v="148" actId="1076"/>
          <ac:spMkLst>
            <pc:docMk/>
            <pc:sldMk cId="477962362" sldId="258"/>
            <ac:spMk id="260" creationId="{22E8099E-1204-49C4-B7D8-F9F0D5F31150}"/>
          </ac:spMkLst>
        </pc:spChg>
        <pc:picChg chg="add del">
          <ac:chgData name="Ikezawa Ryota" userId="70b7361a8caf96d4" providerId="LiveId" clId="{F3743C67-9049-4401-B671-9ACE4636DE53}" dt="2020-12-01T00:58:48.416" v="39" actId="478"/>
          <ac:picMkLst>
            <pc:docMk/>
            <pc:sldMk cId="477962362" sldId="258"/>
            <ac:picMk id="35" creationId="{8A553F6B-510F-4706-8199-C62B39E5DFDC}"/>
          </ac:picMkLst>
        </pc:picChg>
        <pc:picChg chg="add del">
          <ac:chgData name="Ikezawa Ryota" userId="70b7361a8caf96d4" providerId="LiveId" clId="{F3743C67-9049-4401-B671-9ACE4636DE53}" dt="2020-12-01T00:58:48.416" v="39" actId="478"/>
          <ac:picMkLst>
            <pc:docMk/>
            <pc:sldMk cId="477962362" sldId="258"/>
            <ac:picMk id="65" creationId="{734426DF-0707-447C-A7D5-1121A754A092}"/>
          </ac:picMkLst>
        </pc:picChg>
        <pc:picChg chg="del">
          <ac:chgData name="Ikezawa Ryota" userId="70b7361a8caf96d4" providerId="LiveId" clId="{F3743C67-9049-4401-B671-9ACE4636DE53}" dt="2020-12-01T00:15:19.778" v="0" actId="478"/>
          <ac:picMkLst>
            <pc:docMk/>
            <pc:sldMk cId="477962362" sldId="258"/>
            <ac:picMk id="134" creationId="{8CC54985-FA86-4F13-8FCE-F52F6A363EDF}"/>
          </ac:picMkLst>
        </pc:picChg>
        <pc:picChg chg="mod">
          <ac:chgData name="Ikezawa Ryota" userId="70b7361a8caf96d4" providerId="LiveId" clId="{F3743C67-9049-4401-B671-9ACE4636DE53}" dt="2020-12-01T00:24:38.982" v="23" actId="1076"/>
          <ac:picMkLst>
            <pc:docMk/>
            <pc:sldMk cId="477962362" sldId="258"/>
            <ac:picMk id="182" creationId="{8553A63A-FDD0-4D84-B3F4-08246F4F2888}"/>
          </ac:picMkLst>
        </pc:picChg>
        <pc:picChg chg="mod">
          <ac:chgData name="Ikezawa Ryota" userId="70b7361a8caf96d4" providerId="LiveId" clId="{F3743C67-9049-4401-B671-9ACE4636DE53}" dt="2020-12-01T00:24:38.982" v="23" actId="1076"/>
          <ac:picMkLst>
            <pc:docMk/>
            <pc:sldMk cId="477962362" sldId="258"/>
            <ac:picMk id="184" creationId="{CBF77AF2-68F1-451A-9BD7-82FD68F2929D}"/>
          </ac:picMkLst>
        </pc:picChg>
        <pc:picChg chg="add mod">
          <ac:chgData name="Ikezawa Ryota" userId="70b7361a8caf96d4" providerId="LiveId" clId="{F3743C67-9049-4401-B671-9ACE4636DE53}" dt="2020-12-01T00:20:36.985" v="6" actId="1076"/>
          <ac:picMkLst>
            <pc:docMk/>
            <pc:sldMk cId="477962362" sldId="258"/>
            <ac:picMk id="249" creationId="{F90CBE99-BEB8-4CF2-9FD3-B8B9F1BE17A1}"/>
          </ac:picMkLst>
        </pc:picChg>
        <pc:picChg chg="add mod">
          <ac:chgData name="Ikezawa Ryota" userId="70b7361a8caf96d4" providerId="LiveId" clId="{F3743C67-9049-4401-B671-9ACE4636DE53}" dt="2020-12-01T01:18:58.971" v="148" actId="1076"/>
          <ac:picMkLst>
            <pc:docMk/>
            <pc:sldMk cId="477962362" sldId="258"/>
            <ac:picMk id="261" creationId="{E16887CF-AA9A-4766-9045-F8414E58976C}"/>
          </ac:picMkLst>
        </pc:picChg>
        <pc:cxnChg chg="mod">
          <ac:chgData name="Ikezawa Ryota" userId="70b7361a8caf96d4" providerId="LiveId" clId="{F3743C67-9049-4401-B671-9ACE4636DE53}" dt="2020-12-01T00:15:41.662" v="3" actId="14100"/>
          <ac:cxnSpMkLst>
            <pc:docMk/>
            <pc:sldMk cId="477962362" sldId="258"/>
            <ac:cxnSpMk id="117" creationId="{74126C75-3B59-4299-9CCD-6AC7CD5CC3B5}"/>
          </ac:cxnSpMkLst>
        </pc:cxnChg>
        <pc:cxnChg chg="mod">
          <ac:chgData name="Ikezawa Ryota" userId="70b7361a8caf96d4" providerId="LiveId" clId="{F3743C67-9049-4401-B671-9ACE4636DE53}" dt="2020-12-01T00:22:08.140" v="19" actId="14100"/>
          <ac:cxnSpMkLst>
            <pc:docMk/>
            <pc:sldMk cId="477962362" sldId="258"/>
            <ac:cxnSpMk id="128" creationId="{DA8564E2-70DA-43D2-9DE1-AE682250E8B3}"/>
          </ac:cxnSpMkLst>
        </pc:cxnChg>
        <pc:cxnChg chg="mod">
          <ac:chgData name="Ikezawa Ryota" userId="70b7361a8caf96d4" providerId="LiveId" clId="{F3743C67-9049-4401-B671-9ACE4636DE53}" dt="2020-12-01T00:19:01.421" v="4" actId="14100"/>
          <ac:cxnSpMkLst>
            <pc:docMk/>
            <pc:sldMk cId="477962362" sldId="258"/>
            <ac:cxnSpMk id="137" creationId="{230ABB9D-F3EA-4F12-9ECC-A77C03185C70}"/>
          </ac:cxnSpMkLst>
        </pc:cxnChg>
        <pc:cxnChg chg="add mod">
          <ac:chgData name="Ikezawa Ryota" userId="70b7361a8caf96d4" providerId="LiveId" clId="{F3743C67-9049-4401-B671-9ACE4636DE53}" dt="2020-12-01T00:22:12.622" v="20" actId="14100"/>
          <ac:cxnSpMkLst>
            <pc:docMk/>
            <pc:sldMk cId="477962362" sldId="258"/>
            <ac:cxnSpMk id="250" creationId="{323CF832-C27C-434E-AD94-F38183B2A9AE}"/>
          </ac:cxnSpMkLst>
        </pc:cxnChg>
        <pc:cxnChg chg="add mod">
          <ac:chgData name="Ikezawa Ryota" userId="70b7361a8caf96d4" providerId="LiveId" clId="{F3743C67-9049-4401-B671-9ACE4636DE53}" dt="2020-12-01T00:21:18.530" v="12" actId="14100"/>
          <ac:cxnSpMkLst>
            <pc:docMk/>
            <pc:sldMk cId="477962362" sldId="258"/>
            <ac:cxnSpMk id="251" creationId="{AB3CFA90-A2A5-4B46-9746-EE8DD1A53F09}"/>
          </ac:cxnSpMkLst>
        </pc:cxnChg>
        <pc:cxnChg chg="add del mod">
          <ac:chgData name="Ikezawa Ryota" userId="70b7361a8caf96d4" providerId="LiveId" clId="{F3743C67-9049-4401-B671-9ACE4636DE53}" dt="2020-12-01T00:21:26.281" v="15" actId="478"/>
          <ac:cxnSpMkLst>
            <pc:docMk/>
            <pc:sldMk cId="477962362" sldId="258"/>
            <ac:cxnSpMk id="253" creationId="{7876C27E-65C2-4870-997F-F991DB17F144}"/>
          </ac:cxnSpMkLst>
        </pc:cxnChg>
        <pc:cxnChg chg="add mod">
          <ac:chgData name="Ikezawa Ryota" userId="70b7361a8caf96d4" providerId="LiveId" clId="{F3743C67-9049-4401-B671-9ACE4636DE53}" dt="2020-12-01T00:22:42.020" v="22" actId="1076"/>
          <ac:cxnSpMkLst>
            <pc:docMk/>
            <pc:sldMk cId="477962362" sldId="258"/>
            <ac:cxnSpMk id="259" creationId="{43EE6FDD-A7AA-49E3-95F0-36A17610B8BC}"/>
          </ac:cxnSpMkLst>
        </pc:cxnChg>
      </pc:sldChg>
      <pc:sldChg chg="del">
        <pc:chgData name="Ikezawa Ryota" userId="70b7361a8caf96d4" providerId="LiveId" clId="{F3743C67-9049-4401-B671-9ACE4636DE53}" dt="2020-12-01T00:30:06.147" v="25" actId="47"/>
        <pc:sldMkLst>
          <pc:docMk/>
          <pc:sldMk cId="1759172078" sldId="259"/>
        </pc:sldMkLst>
      </pc:sldChg>
      <pc:sldChg chg="addSp delSp modSp del mod">
        <pc:chgData name="Ikezawa Ryota" userId="70b7361a8caf96d4" providerId="LiveId" clId="{F3743C67-9049-4401-B671-9ACE4636DE53}" dt="2020-12-01T01:12:45.835" v="129" actId="47"/>
        <pc:sldMkLst>
          <pc:docMk/>
          <pc:sldMk cId="942081599" sldId="260"/>
        </pc:sldMkLst>
        <pc:spChg chg="add del mod">
          <ac:chgData name="Ikezawa Ryota" userId="70b7361a8caf96d4" providerId="LiveId" clId="{F3743C67-9049-4401-B671-9ACE4636DE53}" dt="2020-12-01T01:05:32.251" v="79"/>
          <ac:spMkLst>
            <pc:docMk/>
            <pc:sldMk cId="942081599" sldId="260"/>
            <ac:spMk id="9" creationId="{6081EEB4-FD86-4742-9323-3022770156F1}"/>
          </ac:spMkLst>
        </pc:spChg>
        <pc:picChg chg="mod">
          <ac:chgData name="Ikezawa Ryota" userId="70b7361a8caf96d4" providerId="LiveId" clId="{F3743C67-9049-4401-B671-9ACE4636DE53}" dt="2020-12-01T01:12:00.363" v="125" actId="14100"/>
          <ac:picMkLst>
            <pc:docMk/>
            <pc:sldMk cId="942081599" sldId="260"/>
            <ac:picMk id="3" creationId="{84605413-583E-442F-A521-6425567AC877}"/>
          </ac:picMkLst>
        </pc:picChg>
        <pc:picChg chg="mod ord">
          <ac:chgData name="Ikezawa Ryota" userId="70b7361a8caf96d4" providerId="LiveId" clId="{F3743C67-9049-4401-B671-9ACE4636DE53}" dt="2020-12-01T01:12:06.153" v="128" actId="166"/>
          <ac:picMkLst>
            <pc:docMk/>
            <pc:sldMk cId="942081599" sldId="260"/>
            <ac:picMk id="4" creationId="{E33476E8-BEB9-48E2-A344-7E4C580186D2}"/>
          </ac:picMkLst>
        </pc:picChg>
        <pc:picChg chg="add del mod">
          <ac:chgData name="Ikezawa Ryota" userId="70b7361a8caf96d4" providerId="LiveId" clId="{F3743C67-9049-4401-B671-9ACE4636DE53}" dt="2020-12-01T01:05:32.251" v="79"/>
          <ac:picMkLst>
            <pc:docMk/>
            <pc:sldMk cId="942081599" sldId="260"/>
            <ac:picMk id="10" creationId="{34C619CA-CCF5-4BB4-9A6A-EE2FA21C6B47}"/>
          </ac:picMkLst>
        </pc:picChg>
      </pc:sldChg>
      <pc:sldChg chg="del">
        <pc:chgData name="Ikezawa Ryota" userId="70b7361a8caf96d4" providerId="LiveId" clId="{F3743C67-9049-4401-B671-9ACE4636DE53}" dt="2020-12-01T00:26:33.074" v="24" actId="47"/>
        <pc:sldMkLst>
          <pc:docMk/>
          <pc:sldMk cId="2971535196" sldId="261"/>
        </pc:sldMkLst>
      </pc:sldChg>
      <pc:sldChg chg="addSp delSp modSp add mod">
        <pc:chgData name="Ikezawa Ryota" userId="70b7361a8caf96d4" providerId="LiveId" clId="{F3743C67-9049-4401-B671-9ACE4636DE53}" dt="2020-12-01T01:20:10.434" v="169" actId="1076"/>
        <pc:sldMkLst>
          <pc:docMk/>
          <pc:sldMk cId="4249520009" sldId="261"/>
        </pc:sldMkLst>
        <pc:spChg chg="mod">
          <ac:chgData name="Ikezawa Ryota" userId="70b7361a8caf96d4" providerId="LiveId" clId="{F3743C67-9049-4401-B671-9ACE4636DE53}" dt="2020-12-01T01:13:52.095" v="138" actId="14100"/>
          <ac:spMkLst>
            <pc:docMk/>
            <pc:sldMk cId="4249520009" sldId="261"/>
            <ac:spMk id="2" creationId="{CCDC23E3-529B-4213-8E69-B4A1C359EE61}"/>
          </ac:spMkLst>
        </pc:spChg>
        <pc:spChg chg="del mod">
          <ac:chgData name="Ikezawa Ryota" userId="70b7361a8caf96d4" providerId="LiveId" clId="{F3743C67-9049-4401-B671-9ACE4636DE53}" dt="2020-12-01T01:14:18.234" v="140" actId="478"/>
          <ac:spMkLst>
            <pc:docMk/>
            <pc:sldMk cId="4249520009" sldId="261"/>
            <ac:spMk id="8" creationId="{5BF2261D-C1A1-4D6E-A1DA-92E26E3DEB04}"/>
          </ac:spMkLst>
        </pc:spChg>
        <pc:spChg chg="mod">
          <ac:chgData name="Ikezawa Ryota" userId="70b7361a8caf96d4" providerId="LiveId" clId="{F3743C67-9049-4401-B671-9ACE4636DE53}" dt="2020-12-01T01:00:25.291" v="46" actId="14100"/>
          <ac:spMkLst>
            <pc:docMk/>
            <pc:sldMk cId="4249520009" sldId="261"/>
            <ac:spMk id="10" creationId="{7EA3676B-6464-4736-A622-7FC35E9075FB}"/>
          </ac:spMkLst>
        </pc:spChg>
        <pc:spChg chg="del">
          <ac:chgData name="Ikezawa Ryota" userId="70b7361a8caf96d4" providerId="LiveId" clId="{F3743C67-9049-4401-B671-9ACE4636DE53}" dt="2020-12-01T00:58:55.630" v="41" actId="478"/>
          <ac:spMkLst>
            <pc:docMk/>
            <pc:sldMk cId="4249520009" sldId="261"/>
            <ac:spMk id="34" creationId="{296B07D0-F677-4A34-8368-2EE6F2A2AE51}"/>
          </ac:spMkLst>
        </pc:spChg>
        <pc:spChg chg="mod">
          <ac:chgData name="Ikezawa Ryota" userId="70b7361a8caf96d4" providerId="LiveId" clId="{F3743C67-9049-4401-B671-9ACE4636DE53}" dt="2020-12-01T01:00:18.692" v="45" actId="1076"/>
          <ac:spMkLst>
            <pc:docMk/>
            <pc:sldMk cId="4249520009" sldId="261"/>
            <ac:spMk id="46" creationId="{B74E62E3-7357-4CD4-96E4-DA142A548222}"/>
          </ac:spMkLst>
        </pc:spChg>
        <pc:spChg chg="mod">
          <ac:chgData name="Ikezawa Ryota" userId="70b7361a8caf96d4" providerId="LiveId" clId="{F3743C67-9049-4401-B671-9ACE4636DE53}" dt="2020-12-01T00:59:52.759" v="43" actId="14100"/>
          <ac:spMkLst>
            <pc:docMk/>
            <pc:sldMk cId="4249520009" sldId="261"/>
            <ac:spMk id="47" creationId="{F9296AE7-6354-432F-AA39-5180F9E40F52}"/>
          </ac:spMkLst>
        </pc:spChg>
        <pc:spChg chg="del">
          <ac:chgData name="Ikezawa Ryota" userId="70b7361a8caf96d4" providerId="LiveId" clId="{F3743C67-9049-4401-B671-9ACE4636DE53}" dt="2020-12-01T00:59:11.069" v="42" actId="478"/>
          <ac:spMkLst>
            <pc:docMk/>
            <pc:sldMk cId="4249520009" sldId="261"/>
            <ac:spMk id="56" creationId="{3012C849-0B6C-4F55-AD30-8A2AE8AF787E}"/>
          </ac:spMkLst>
        </pc:spChg>
        <pc:spChg chg="del">
          <ac:chgData name="Ikezawa Ryota" userId="70b7361a8caf96d4" providerId="LiveId" clId="{F3743C67-9049-4401-B671-9ACE4636DE53}" dt="2020-12-01T00:59:11.069" v="42" actId="478"/>
          <ac:spMkLst>
            <pc:docMk/>
            <pc:sldMk cId="4249520009" sldId="261"/>
            <ac:spMk id="59" creationId="{2571C77D-562B-43C6-9687-123532630413}"/>
          </ac:spMkLst>
        </pc:spChg>
        <pc:spChg chg="del">
          <ac:chgData name="Ikezawa Ryota" userId="70b7361a8caf96d4" providerId="LiveId" clId="{F3743C67-9049-4401-B671-9ACE4636DE53}" dt="2020-12-01T00:58:55.630" v="41" actId="478"/>
          <ac:spMkLst>
            <pc:docMk/>
            <pc:sldMk cId="4249520009" sldId="261"/>
            <ac:spMk id="66" creationId="{85A11794-91B7-42BC-BC97-A3A2BF86600F}"/>
          </ac:spMkLst>
        </pc:spChg>
        <pc:spChg chg="mod">
          <ac:chgData name="Ikezawa Ryota" userId="70b7361a8caf96d4" providerId="LiveId" clId="{F3743C67-9049-4401-B671-9ACE4636DE53}" dt="2020-12-01T01:00:18.692" v="45" actId="1076"/>
          <ac:spMkLst>
            <pc:docMk/>
            <pc:sldMk cId="4249520009" sldId="261"/>
            <ac:spMk id="69" creationId="{11DB7CB1-D0EC-4BD5-9F1D-0903099C6696}"/>
          </ac:spMkLst>
        </pc:spChg>
        <pc:spChg chg="mod">
          <ac:chgData name="Ikezawa Ryota" userId="70b7361a8caf96d4" providerId="LiveId" clId="{F3743C67-9049-4401-B671-9ACE4636DE53}" dt="2020-12-01T00:59:57.317" v="44" actId="14100"/>
          <ac:spMkLst>
            <pc:docMk/>
            <pc:sldMk cId="4249520009" sldId="261"/>
            <ac:spMk id="70" creationId="{09054725-1303-4EAA-97D5-91FECB4158E6}"/>
          </ac:spMkLst>
        </pc:spChg>
        <pc:spChg chg="del">
          <ac:chgData name="Ikezawa Ryota" userId="70b7361a8caf96d4" providerId="LiveId" clId="{F3743C67-9049-4401-B671-9ACE4636DE53}" dt="2020-12-01T00:59:11.069" v="42" actId="478"/>
          <ac:spMkLst>
            <pc:docMk/>
            <pc:sldMk cId="4249520009" sldId="261"/>
            <ac:spMk id="90" creationId="{D173257B-5BBC-4249-B607-C4E18FA185D7}"/>
          </ac:spMkLst>
        </pc:spChg>
        <pc:spChg chg="del">
          <ac:chgData name="Ikezawa Ryota" userId="70b7361a8caf96d4" providerId="LiveId" clId="{F3743C67-9049-4401-B671-9ACE4636DE53}" dt="2020-12-01T00:59:11.069" v="42" actId="478"/>
          <ac:spMkLst>
            <pc:docMk/>
            <pc:sldMk cId="4249520009" sldId="261"/>
            <ac:spMk id="93" creationId="{1928DC18-9981-4D46-912E-7E1EFDC801FE}"/>
          </ac:spMkLst>
        </pc:spChg>
        <pc:spChg chg="del">
          <ac:chgData name="Ikezawa Ryota" userId="70b7361a8caf96d4" providerId="LiveId" clId="{F3743C67-9049-4401-B671-9ACE4636DE53}" dt="2020-12-01T00:59:11.069" v="42" actId="478"/>
          <ac:spMkLst>
            <pc:docMk/>
            <pc:sldMk cId="4249520009" sldId="261"/>
            <ac:spMk id="95" creationId="{B3FBFDD9-5DCF-4D7D-8C8B-B45C55D0B7B6}"/>
          </ac:spMkLst>
        </pc:spChg>
        <pc:spChg chg="del">
          <ac:chgData name="Ikezawa Ryota" userId="70b7361a8caf96d4" providerId="LiveId" clId="{F3743C67-9049-4401-B671-9ACE4636DE53}" dt="2020-12-01T00:59:11.069" v="42" actId="478"/>
          <ac:spMkLst>
            <pc:docMk/>
            <pc:sldMk cId="4249520009" sldId="261"/>
            <ac:spMk id="96" creationId="{7826C356-8115-4537-BF20-E6587B976507}"/>
          </ac:spMkLst>
        </pc:spChg>
        <pc:spChg chg="add del mod">
          <ac:chgData name="Ikezawa Ryota" userId="70b7361a8caf96d4" providerId="LiveId" clId="{F3743C67-9049-4401-B671-9ACE4636DE53}" dt="2020-12-01T00:51:25.465" v="29" actId="478"/>
          <ac:spMkLst>
            <pc:docMk/>
            <pc:sldMk cId="4249520009" sldId="261"/>
            <ac:spMk id="103" creationId="{DD6CF72C-B539-431A-809D-7558194AE6F7}"/>
          </ac:spMkLst>
        </pc:spChg>
        <pc:spChg chg="add mod">
          <ac:chgData name="Ikezawa Ryota" userId="70b7361a8caf96d4" providerId="LiveId" clId="{F3743C67-9049-4401-B671-9ACE4636DE53}" dt="2020-12-01T01:02:05.575" v="64" actId="1076"/>
          <ac:spMkLst>
            <pc:docMk/>
            <pc:sldMk cId="4249520009" sldId="261"/>
            <ac:spMk id="106" creationId="{835AB171-F54B-47E6-A6AD-C65A31C9E4A2}"/>
          </ac:spMkLst>
        </pc:spChg>
        <pc:spChg chg="add mod">
          <ac:chgData name="Ikezawa Ryota" userId="70b7361a8caf96d4" providerId="LiveId" clId="{F3743C67-9049-4401-B671-9ACE4636DE53}" dt="2020-12-01T01:05:54.516" v="81" actId="1076"/>
          <ac:spMkLst>
            <pc:docMk/>
            <pc:sldMk cId="4249520009" sldId="261"/>
            <ac:spMk id="109" creationId="{218714EC-ED77-466A-81B4-B2BE11E5B821}"/>
          </ac:spMkLst>
        </pc:spChg>
        <pc:spChg chg="add mod">
          <ac:chgData name="Ikezawa Ryota" userId="70b7361a8caf96d4" providerId="LiveId" clId="{F3743C67-9049-4401-B671-9ACE4636DE53}" dt="2020-12-01T01:06:02.182" v="83" actId="1076"/>
          <ac:spMkLst>
            <pc:docMk/>
            <pc:sldMk cId="4249520009" sldId="261"/>
            <ac:spMk id="111" creationId="{C4B98230-D38E-4F1F-874F-3149209C855C}"/>
          </ac:spMkLst>
        </pc:spChg>
        <pc:spChg chg="add mod">
          <ac:chgData name="Ikezawa Ryota" userId="70b7361a8caf96d4" providerId="LiveId" clId="{F3743C67-9049-4401-B671-9ACE4636DE53}" dt="2020-12-01T01:09:23.177" v="110" actId="1076"/>
          <ac:spMkLst>
            <pc:docMk/>
            <pc:sldMk cId="4249520009" sldId="261"/>
            <ac:spMk id="123" creationId="{69D1A8DE-1305-47CE-B423-878B671F7E15}"/>
          </ac:spMkLst>
        </pc:spChg>
        <pc:spChg chg="add del mod">
          <ac:chgData name="Ikezawa Ryota" userId="70b7361a8caf96d4" providerId="LiveId" clId="{F3743C67-9049-4401-B671-9ACE4636DE53}" dt="2020-12-01T01:11:34.535" v="124" actId="478"/>
          <ac:spMkLst>
            <pc:docMk/>
            <pc:sldMk cId="4249520009" sldId="261"/>
            <ac:spMk id="133" creationId="{BBDE6EEA-22AA-4AD7-9C65-37AD96C863F6}"/>
          </ac:spMkLst>
        </pc:spChg>
        <pc:spChg chg="add mod">
          <ac:chgData name="Ikezawa Ryota" userId="70b7361a8caf96d4" providerId="LiveId" clId="{F3743C67-9049-4401-B671-9ACE4636DE53}" dt="2020-12-01T01:17:27.830" v="144" actId="1076"/>
          <ac:spMkLst>
            <pc:docMk/>
            <pc:sldMk cId="4249520009" sldId="261"/>
            <ac:spMk id="135" creationId="{EB7DF1DE-87D5-415E-AF6D-39EEDEE7EB53}"/>
          </ac:spMkLst>
        </pc:spChg>
        <pc:spChg chg="add mod">
          <ac:chgData name="Ikezawa Ryota" userId="70b7361a8caf96d4" providerId="LiveId" clId="{F3743C67-9049-4401-B671-9ACE4636DE53}" dt="2020-12-01T01:20:10.434" v="169" actId="1076"/>
          <ac:spMkLst>
            <pc:docMk/>
            <pc:sldMk cId="4249520009" sldId="261"/>
            <ac:spMk id="138" creationId="{8363B0CC-A0BC-4C01-8AE3-2E609DCFF330}"/>
          </ac:spMkLst>
        </pc:spChg>
        <pc:spChg chg="del">
          <ac:chgData name="Ikezawa Ryota" userId="70b7361a8caf96d4" providerId="LiveId" clId="{F3743C67-9049-4401-B671-9ACE4636DE53}" dt="2020-12-01T01:04:16.186" v="71" actId="478"/>
          <ac:spMkLst>
            <pc:docMk/>
            <pc:sldMk cId="4249520009" sldId="261"/>
            <ac:spMk id="248" creationId="{B9D628BC-9618-44B5-8F52-D91BAEFC7226}"/>
          </ac:spMkLst>
        </pc:spChg>
        <pc:picChg chg="mod">
          <ac:chgData name="Ikezawa Ryota" userId="70b7361a8caf96d4" providerId="LiveId" clId="{F3743C67-9049-4401-B671-9ACE4636DE53}" dt="2020-12-01T01:00:29.712" v="47" actId="1076"/>
          <ac:picMkLst>
            <pc:docMk/>
            <pc:sldMk cId="4249520009" sldId="261"/>
            <ac:picMk id="15" creationId="{23E7DA10-B18E-427E-89EE-EBC132604DD0}"/>
          </ac:picMkLst>
        </pc:picChg>
        <pc:picChg chg="del">
          <ac:chgData name="Ikezawa Ryota" userId="70b7361a8caf96d4" providerId="LiveId" clId="{F3743C67-9049-4401-B671-9ACE4636DE53}" dt="2020-12-01T00:58:55.630" v="41" actId="478"/>
          <ac:picMkLst>
            <pc:docMk/>
            <pc:sldMk cId="4249520009" sldId="261"/>
            <ac:picMk id="35" creationId="{8A553F6B-510F-4706-8199-C62B39E5DFDC}"/>
          </ac:picMkLst>
        </pc:picChg>
        <pc:picChg chg="del">
          <ac:chgData name="Ikezawa Ryota" userId="70b7361a8caf96d4" providerId="LiveId" clId="{F3743C67-9049-4401-B671-9ACE4636DE53}" dt="2020-12-01T00:59:11.069" v="42" actId="478"/>
          <ac:picMkLst>
            <pc:docMk/>
            <pc:sldMk cId="4249520009" sldId="261"/>
            <ac:picMk id="53" creationId="{CA091364-CF51-4FC0-884A-3254A3FD70CC}"/>
          </ac:picMkLst>
        </pc:picChg>
        <pc:picChg chg="del">
          <ac:chgData name="Ikezawa Ryota" userId="70b7361a8caf96d4" providerId="LiveId" clId="{F3743C67-9049-4401-B671-9ACE4636DE53}" dt="2020-12-01T00:59:11.069" v="42" actId="478"/>
          <ac:picMkLst>
            <pc:docMk/>
            <pc:sldMk cId="4249520009" sldId="261"/>
            <ac:picMk id="55" creationId="{ABE3524C-BAC4-485E-8553-5F7F11D0102C}"/>
          </ac:picMkLst>
        </pc:picChg>
        <pc:picChg chg="del">
          <ac:chgData name="Ikezawa Ryota" userId="70b7361a8caf96d4" providerId="LiveId" clId="{F3743C67-9049-4401-B671-9ACE4636DE53}" dt="2020-12-01T00:59:11.069" v="42" actId="478"/>
          <ac:picMkLst>
            <pc:docMk/>
            <pc:sldMk cId="4249520009" sldId="261"/>
            <ac:picMk id="57" creationId="{4147ACC8-A397-4ED7-A153-89F302B96DA1}"/>
          </ac:picMkLst>
        </pc:picChg>
        <pc:picChg chg="del">
          <ac:chgData name="Ikezawa Ryota" userId="70b7361a8caf96d4" providerId="LiveId" clId="{F3743C67-9049-4401-B671-9ACE4636DE53}" dt="2020-12-01T00:58:55.630" v="41" actId="478"/>
          <ac:picMkLst>
            <pc:docMk/>
            <pc:sldMk cId="4249520009" sldId="261"/>
            <ac:picMk id="65" creationId="{734426DF-0707-447C-A7D5-1121A754A092}"/>
          </ac:picMkLst>
        </pc:picChg>
        <pc:picChg chg="del">
          <ac:chgData name="Ikezawa Ryota" userId="70b7361a8caf96d4" providerId="LiveId" clId="{F3743C67-9049-4401-B671-9ACE4636DE53}" dt="2020-12-01T00:59:11.069" v="42" actId="478"/>
          <ac:picMkLst>
            <pc:docMk/>
            <pc:sldMk cId="4249520009" sldId="261"/>
            <ac:picMk id="91" creationId="{9C34E971-15AE-4811-B408-8C5F190CBF7E}"/>
          </ac:picMkLst>
        </pc:picChg>
        <pc:picChg chg="del">
          <ac:chgData name="Ikezawa Ryota" userId="70b7361a8caf96d4" providerId="LiveId" clId="{F3743C67-9049-4401-B671-9ACE4636DE53}" dt="2020-12-01T00:59:11.069" v="42" actId="478"/>
          <ac:picMkLst>
            <pc:docMk/>
            <pc:sldMk cId="4249520009" sldId="261"/>
            <ac:picMk id="92" creationId="{7B324AC5-3B72-4FE9-9F8F-6E394594BD31}"/>
          </ac:picMkLst>
        </pc:picChg>
        <pc:picChg chg="del">
          <ac:chgData name="Ikezawa Ryota" userId="70b7361a8caf96d4" providerId="LiveId" clId="{F3743C67-9049-4401-B671-9ACE4636DE53}" dt="2020-12-01T00:59:11.069" v="42" actId="478"/>
          <ac:picMkLst>
            <pc:docMk/>
            <pc:sldMk cId="4249520009" sldId="261"/>
            <ac:picMk id="94" creationId="{2EA34C41-0921-4702-A44C-2EFA2782972E}"/>
          </ac:picMkLst>
        </pc:picChg>
        <pc:picChg chg="add mod">
          <ac:chgData name="Ikezawa Ryota" userId="70b7361a8caf96d4" providerId="LiveId" clId="{F3743C67-9049-4401-B671-9ACE4636DE53}" dt="2020-12-01T01:01:33.738" v="50" actId="1076"/>
          <ac:picMkLst>
            <pc:docMk/>
            <pc:sldMk cId="4249520009" sldId="261"/>
            <ac:picMk id="101" creationId="{4D72CC2C-F2C6-4C93-BEDC-6D6D225C4CA5}"/>
          </ac:picMkLst>
        </pc:picChg>
        <pc:picChg chg="add mod">
          <ac:chgData name="Ikezawa Ryota" userId="70b7361a8caf96d4" providerId="LiveId" clId="{F3743C67-9049-4401-B671-9ACE4636DE53}" dt="2020-12-01T01:03:53.373" v="69" actId="1076"/>
          <ac:picMkLst>
            <pc:docMk/>
            <pc:sldMk cId="4249520009" sldId="261"/>
            <ac:picMk id="107" creationId="{416C187D-9309-4FC4-8998-5FFF43E59122}"/>
          </ac:picMkLst>
        </pc:picChg>
        <pc:picChg chg="add mod">
          <ac:chgData name="Ikezawa Ryota" userId="70b7361a8caf96d4" providerId="LiveId" clId="{F3743C67-9049-4401-B671-9ACE4636DE53}" dt="2020-12-01T01:05:54.516" v="81" actId="1076"/>
          <ac:picMkLst>
            <pc:docMk/>
            <pc:sldMk cId="4249520009" sldId="261"/>
            <ac:picMk id="110" creationId="{D34A18A4-E9A8-40C3-BE66-D704950C3D2E}"/>
          </ac:picMkLst>
        </pc:picChg>
        <pc:picChg chg="add mod">
          <ac:chgData name="Ikezawa Ryota" userId="70b7361a8caf96d4" providerId="LiveId" clId="{F3743C67-9049-4401-B671-9ACE4636DE53}" dt="2020-12-01T01:06:02.182" v="83" actId="1076"/>
          <ac:picMkLst>
            <pc:docMk/>
            <pc:sldMk cId="4249520009" sldId="261"/>
            <ac:picMk id="112" creationId="{C617C1F9-3CB0-4401-B146-A14DD88941C2}"/>
          </ac:picMkLst>
        </pc:picChg>
        <pc:picChg chg="add mod">
          <ac:chgData name="Ikezawa Ryota" userId="70b7361a8caf96d4" providerId="LiveId" clId="{F3743C67-9049-4401-B671-9ACE4636DE53}" dt="2020-12-01T01:09:23.177" v="110" actId="1076"/>
          <ac:picMkLst>
            <pc:docMk/>
            <pc:sldMk cId="4249520009" sldId="261"/>
            <ac:picMk id="122" creationId="{AF6563A4-012A-4789-A70E-2B960571EBA0}"/>
          </ac:picMkLst>
        </pc:picChg>
        <pc:picChg chg="add del mod">
          <ac:chgData name="Ikezawa Ryota" userId="70b7361a8caf96d4" providerId="LiveId" clId="{F3743C67-9049-4401-B671-9ACE4636DE53}" dt="2020-12-01T01:11:34.535" v="124" actId="478"/>
          <ac:picMkLst>
            <pc:docMk/>
            <pc:sldMk cId="4249520009" sldId="261"/>
            <ac:picMk id="134" creationId="{05A0B3B8-AF1C-4B67-97AB-0F944A32695E}"/>
          </ac:picMkLst>
        </pc:picChg>
        <pc:picChg chg="add mod">
          <ac:chgData name="Ikezawa Ryota" userId="70b7361a8caf96d4" providerId="LiveId" clId="{F3743C67-9049-4401-B671-9ACE4636DE53}" dt="2020-12-01T01:17:27.830" v="144" actId="1076"/>
          <ac:picMkLst>
            <pc:docMk/>
            <pc:sldMk cId="4249520009" sldId="261"/>
            <ac:picMk id="136" creationId="{EBC4B817-BA63-452F-816B-C61006C1BA3E}"/>
          </ac:picMkLst>
        </pc:picChg>
        <pc:picChg chg="del">
          <ac:chgData name="Ikezawa Ryota" userId="70b7361a8caf96d4" providerId="LiveId" clId="{F3743C67-9049-4401-B671-9ACE4636DE53}" dt="2020-12-01T01:04:16.186" v="71" actId="478"/>
          <ac:picMkLst>
            <pc:docMk/>
            <pc:sldMk cId="4249520009" sldId="261"/>
            <ac:picMk id="249" creationId="{F90CBE99-BEB8-4CF2-9FD3-B8B9F1BE17A1}"/>
          </ac:picMkLst>
        </pc:picChg>
        <pc:cxnChg chg="add mod">
          <ac:chgData name="Ikezawa Ryota" userId="70b7361a8caf96d4" providerId="LiveId" clId="{F3743C67-9049-4401-B671-9ACE4636DE53}" dt="2020-12-01T01:06:54.761" v="89" actId="14100"/>
          <ac:cxnSpMkLst>
            <pc:docMk/>
            <pc:sldMk cId="4249520009" sldId="261"/>
            <ac:cxnSpMk id="113" creationId="{993C0B93-37DF-4124-87D7-3E739CCFA286}"/>
          </ac:cxnSpMkLst>
        </pc:cxnChg>
        <pc:cxnChg chg="add mod">
          <ac:chgData name="Ikezawa Ryota" userId="70b7361a8caf96d4" providerId="LiveId" clId="{F3743C67-9049-4401-B671-9ACE4636DE53}" dt="2020-12-01T01:06:47.088" v="88" actId="14100"/>
          <ac:cxnSpMkLst>
            <pc:docMk/>
            <pc:sldMk cId="4249520009" sldId="261"/>
            <ac:cxnSpMk id="114" creationId="{D4D396FE-3729-486D-ACD1-19752F724EA9}"/>
          </ac:cxnSpMkLst>
        </pc:cxnChg>
        <pc:cxnChg chg="add mod">
          <ac:chgData name="Ikezawa Ryota" userId="70b7361a8caf96d4" providerId="LiveId" clId="{F3743C67-9049-4401-B671-9ACE4636DE53}" dt="2020-12-01T01:06:39.528" v="87" actId="14100"/>
          <ac:cxnSpMkLst>
            <pc:docMk/>
            <pc:sldMk cId="4249520009" sldId="261"/>
            <ac:cxnSpMk id="115" creationId="{1AF4B514-B5C1-49D3-8CFE-4806B40CECC0}"/>
          </ac:cxnSpMkLst>
        </pc:cxnChg>
        <pc:cxnChg chg="add del mod">
          <ac:chgData name="Ikezawa Ryota" userId="70b7361a8caf96d4" providerId="LiveId" clId="{F3743C67-9049-4401-B671-9ACE4636DE53}" dt="2020-12-01T01:09:54.749" v="116" actId="478"/>
          <ac:cxnSpMkLst>
            <pc:docMk/>
            <pc:sldMk cId="4249520009" sldId="261"/>
            <ac:cxnSpMk id="118" creationId="{1FBF1A55-A7AC-487B-992F-1FACB809327C}"/>
          </ac:cxnSpMkLst>
        </pc:cxnChg>
        <pc:cxnChg chg="add mod">
          <ac:chgData name="Ikezawa Ryota" userId="70b7361a8caf96d4" providerId="LiveId" clId="{F3743C67-9049-4401-B671-9ACE4636DE53}" dt="2020-12-01T01:09:38.934" v="114" actId="14100"/>
          <ac:cxnSpMkLst>
            <pc:docMk/>
            <pc:sldMk cId="4249520009" sldId="261"/>
            <ac:cxnSpMk id="127" creationId="{E4B3D9DD-55D9-4A69-AC72-499C5F41F74A}"/>
          </ac:cxnSpMkLst>
        </pc:cxnChg>
        <pc:cxnChg chg="mod">
          <ac:chgData name="Ikezawa Ryota" userId="70b7361a8caf96d4" providerId="LiveId" clId="{F3743C67-9049-4401-B671-9ACE4636DE53}" dt="2020-12-01T01:04:43.312" v="77" actId="14100"/>
          <ac:cxnSpMkLst>
            <pc:docMk/>
            <pc:sldMk cId="4249520009" sldId="261"/>
            <ac:cxnSpMk id="128" creationId="{DA8564E2-70DA-43D2-9DE1-AE682250E8B3}"/>
          </ac:cxnSpMkLst>
        </pc:cxnChg>
        <pc:cxnChg chg="add mod">
          <ac:chgData name="Ikezawa Ryota" userId="70b7361a8caf96d4" providerId="LiveId" clId="{F3743C67-9049-4401-B671-9ACE4636DE53}" dt="2020-12-01T01:10:16.223" v="121" actId="14100"/>
          <ac:cxnSpMkLst>
            <pc:docMk/>
            <pc:sldMk cId="4249520009" sldId="261"/>
            <ac:cxnSpMk id="130" creationId="{C36B2A7D-30E1-4672-9077-BD5BC4911C31}"/>
          </ac:cxnSpMkLst>
        </pc:cxnChg>
        <pc:cxnChg chg="del">
          <ac:chgData name="Ikezawa Ryota" userId="70b7361a8caf96d4" providerId="LiveId" clId="{F3743C67-9049-4401-B671-9ACE4636DE53}" dt="2020-12-01T01:00:37.074" v="48" actId="478"/>
          <ac:cxnSpMkLst>
            <pc:docMk/>
            <pc:sldMk cId="4249520009" sldId="261"/>
            <ac:cxnSpMk id="137" creationId="{230ABB9D-F3EA-4F12-9ECC-A77C03185C70}"/>
          </ac:cxnSpMkLst>
        </pc:cxnChg>
        <pc:cxnChg chg="del">
          <ac:chgData name="Ikezawa Ryota" userId="70b7361a8caf96d4" providerId="LiveId" clId="{F3743C67-9049-4401-B671-9ACE4636DE53}" dt="2020-12-01T00:59:11.069" v="42" actId="478"/>
          <ac:cxnSpMkLst>
            <pc:docMk/>
            <pc:sldMk cId="4249520009" sldId="261"/>
            <ac:cxnSpMk id="149" creationId="{2EECFB87-B070-45E4-81E0-122E0592B472}"/>
          </ac:cxnSpMkLst>
        </pc:cxnChg>
        <pc:cxnChg chg="del">
          <ac:chgData name="Ikezawa Ryota" userId="70b7361a8caf96d4" providerId="LiveId" clId="{F3743C67-9049-4401-B671-9ACE4636DE53}" dt="2020-12-01T00:59:11.069" v="42" actId="478"/>
          <ac:cxnSpMkLst>
            <pc:docMk/>
            <pc:sldMk cId="4249520009" sldId="261"/>
            <ac:cxnSpMk id="155" creationId="{C5DE7B19-0E1E-49A3-A4B8-39916990A47B}"/>
          </ac:cxnSpMkLst>
        </pc:cxnChg>
        <pc:cxnChg chg="mod">
          <ac:chgData name="Ikezawa Ryota" userId="70b7361a8caf96d4" providerId="LiveId" clId="{F3743C67-9049-4401-B671-9ACE4636DE53}" dt="2020-12-01T01:07:04.221" v="90" actId="1076"/>
          <ac:cxnSpMkLst>
            <pc:docMk/>
            <pc:sldMk cId="4249520009" sldId="261"/>
            <ac:cxnSpMk id="161" creationId="{ECDE078D-847A-4748-A35E-9BE70E194BB9}"/>
          </ac:cxnSpMkLst>
        </pc:cxnChg>
        <pc:cxnChg chg="mod">
          <ac:chgData name="Ikezawa Ryota" userId="70b7361a8caf96d4" providerId="LiveId" clId="{F3743C67-9049-4401-B671-9ACE4636DE53}" dt="2020-12-01T01:03:55.768" v="70" actId="14100"/>
          <ac:cxnSpMkLst>
            <pc:docMk/>
            <pc:sldMk cId="4249520009" sldId="261"/>
            <ac:cxnSpMk id="165" creationId="{40128C04-3F6C-4045-89BF-DC7C5429F72C}"/>
          </ac:cxnSpMkLst>
        </pc:cxnChg>
        <pc:cxnChg chg="del">
          <ac:chgData name="Ikezawa Ryota" userId="70b7361a8caf96d4" providerId="LiveId" clId="{F3743C67-9049-4401-B671-9ACE4636DE53}" dt="2020-12-01T01:00:38.460" v="49" actId="478"/>
          <ac:cxnSpMkLst>
            <pc:docMk/>
            <pc:sldMk cId="4249520009" sldId="261"/>
            <ac:cxnSpMk id="174" creationId="{FCDB48A0-E436-4E6C-9C6D-69F4FD5C5927}"/>
          </ac:cxnSpMkLst>
        </pc:cxnChg>
        <pc:cxnChg chg="mod">
          <ac:chgData name="Ikezawa Ryota" userId="70b7361a8caf96d4" providerId="LiveId" clId="{F3743C67-9049-4401-B671-9ACE4636DE53}" dt="2020-12-01T01:04:40.040" v="76" actId="14100"/>
          <ac:cxnSpMkLst>
            <pc:docMk/>
            <pc:sldMk cId="4249520009" sldId="261"/>
            <ac:cxnSpMk id="250" creationId="{323CF832-C27C-434E-AD94-F38183B2A9AE}"/>
          </ac:cxnSpMkLst>
        </pc:cxnChg>
        <pc:cxnChg chg="del">
          <ac:chgData name="Ikezawa Ryota" userId="70b7361a8caf96d4" providerId="LiveId" clId="{F3743C67-9049-4401-B671-9ACE4636DE53}" dt="2020-12-01T01:04:19.026" v="72" actId="478"/>
          <ac:cxnSpMkLst>
            <pc:docMk/>
            <pc:sldMk cId="4249520009" sldId="261"/>
            <ac:cxnSpMk id="251" creationId="{AB3CFA90-A2A5-4B46-9746-EE8DD1A53F09}"/>
          </ac:cxnSpMkLst>
        </pc:cxnChg>
        <pc:cxnChg chg="del">
          <ac:chgData name="Ikezawa Ryota" userId="70b7361a8caf96d4" providerId="LiveId" clId="{F3743C67-9049-4401-B671-9ACE4636DE53}" dt="2020-12-01T01:04:20.883" v="73" actId="478"/>
          <ac:cxnSpMkLst>
            <pc:docMk/>
            <pc:sldMk cId="4249520009" sldId="261"/>
            <ac:cxnSpMk id="259" creationId="{43EE6FDD-A7AA-49E3-95F0-36A17610B8BC}"/>
          </ac:cxnSpMkLst>
        </pc:cxnChg>
      </pc:sldChg>
    </pc:docChg>
  </pc:docChgLst>
  <pc:docChgLst>
    <pc:chgData name="Ikezawa Ryota" userId="70b7361a8caf96d4" providerId="LiveId" clId="{15BF4172-71CC-426A-9515-A21384D1DC6E}"/>
    <pc:docChg chg="undo custSel addSld delSld modSld">
      <pc:chgData name="Ikezawa Ryota" userId="70b7361a8caf96d4" providerId="LiveId" clId="{15BF4172-71CC-426A-9515-A21384D1DC6E}" dt="2020-12-22T10:13:37.298" v="1261" actId="1076"/>
      <pc:docMkLst>
        <pc:docMk/>
      </pc:docMkLst>
      <pc:sldChg chg="del">
        <pc:chgData name="Ikezawa Ryota" userId="70b7361a8caf96d4" providerId="LiveId" clId="{15BF4172-71CC-426A-9515-A21384D1DC6E}" dt="2020-12-22T05:34:20.845" v="977" actId="47"/>
        <pc:sldMkLst>
          <pc:docMk/>
          <pc:sldMk cId="2802116889" sldId="256"/>
        </pc:sldMkLst>
      </pc:sldChg>
      <pc:sldChg chg="addSp delSp modSp mod">
        <pc:chgData name="Ikezawa Ryota" userId="70b7361a8caf96d4" providerId="LiveId" clId="{15BF4172-71CC-426A-9515-A21384D1DC6E}" dt="2020-12-22T10:13:37.298" v="1261" actId="1076"/>
        <pc:sldMkLst>
          <pc:docMk/>
          <pc:sldMk cId="588906283" sldId="259"/>
        </pc:sldMkLst>
        <pc:spChg chg="del">
          <ac:chgData name="Ikezawa Ryota" userId="70b7361a8caf96d4" providerId="LiveId" clId="{15BF4172-71CC-426A-9515-A21384D1DC6E}" dt="2020-12-21T04:33:51.255" v="324" actId="478"/>
          <ac:spMkLst>
            <pc:docMk/>
            <pc:sldMk cId="588906283" sldId="259"/>
            <ac:spMk id="3" creationId="{E1EF6CB7-81AF-4819-8F31-034E3CCD38A2}"/>
          </ac:spMkLst>
        </pc:spChg>
        <pc:spChg chg="mod">
          <ac:chgData name="Ikezawa Ryota" userId="70b7361a8caf96d4" providerId="LiveId" clId="{15BF4172-71CC-426A-9515-A21384D1DC6E}" dt="2020-12-21T04:28:49.181" v="1" actId="14100"/>
          <ac:spMkLst>
            <pc:docMk/>
            <pc:sldMk cId="588906283" sldId="259"/>
            <ac:spMk id="10" creationId="{7EA3676B-6464-4736-A622-7FC35E9075FB}"/>
          </ac:spMkLst>
        </pc:spChg>
        <pc:spChg chg="mod">
          <ac:chgData name="Ikezawa Ryota" userId="70b7361a8caf96d4" providerId="LiveId" clId="{15BF4172-71CC-426A-9515-A21384D1DC6E}" dt="2020-12-22T10:13:17.006" v="1259" actId="14100"/>
          <ac:spMkLst>
            <pc:docMk/>
            <pc:sldMk cId="588906283" sldId="259"/>
            <ac:spMk id="16" creationId="{EF37072D-B6FF-4550-BF09-570FC9C46CB5}"/>
          </ac:spMkLst>
        </pc:spChg>
        <pc:spChg chg="mod">
          <ac:chgData name="Ikezawa Ryota" userId="70b7361a8caf96d4" providerId="LiveId" clId="{15BF4172-71CC-426A-9515-A21384D1DC6E}" dt="2020-12-22T03:26:17.311" v="650" actId="1076"/>
          <ac:spMkLst>
            <pc:docMk/>
            <pc:sldMk cId="588906283" sldId="259"/>
            <ac:spMk id="17" creationId="{BC39CF42-84EB-457E-98F2-97DF2B41AAFC}"/>
          </ac:spMkLst>
        </pc:spChg>
        <pc:spChg chg="mod">
          <ac:chgData name="Ikezawa Ryota" userId="70b7361a8caf96d4" providerId="LiveId" clId="{15BF4172-71CC-426A-9515-A21384D1DC6E}" dt="2020-12-22T03:17:49.528" v="588" actId="14100"/>
          <ac:spMkLst>
            <pc:docMk/>
            <pc:sldMk cId="588906283" sldId="259"/>
            <ac:spMk id="46" creationId="{B74E62E3-7357-4CD4-96E4-DA142A548222}"/>
          </ac:spMkLst>
        </pc:spChg>
        <pc:spChg chg="mod">
          <ac:chgData name="Ikezawa Ryota" userId="70b7361a8caf96d4" providerId="LiveId" clId="{15BF4172-71CC-426A-9515-A21384D1DC6E}" dt="2020-12-22T05:45:40.170" v="1106" actId="14100"/>
          <ac:spMkLst>
            <pc:docMk/>
            <pc:sldMk cId="588906283" sldId="259"/>
            <ac:spMk id="47" creationId="{F9296AE7-6354-432F-AA39-5180F9E40F52}"/>
          </ac:spMkLst>
        </pc:spChg>
        <pc:spChg chg="mod">
          <ac:chgData name="Ikezawa Ryota" userId="70b7361a8caf96d4" providerId="LiveId" clId="{15BF4172-71CC-426A-9515-A21384D1DC6E}" dt="2020-12-22T02:51:59.337" v="507" actId="1076"/>
          <ac:spMkLst>
            <pc:docMk/>
            <pc:sldMk cId="588906283" sldId="259"/>
            <ac:spMk id="61" creationId="{2248E77B-A4CD-49D9-BAD9-D257F984868A}"/>
          </ac:spMkLst>
        </pc:spChg>
        <pc:spChg chg="mod">
          <ac:chgData name="Ikezawa Ryota" userId="70b7361a8caf96d4" providerId="LiveId" clId="{15BF4172-71CC-426A-9515-A21384D1DC6E}" dt="2020-12-22T05:43:35.247" v="1075" actId="1076"/>
          <ac:spMkLst>
            <pc:docMk/>
            <pc:sldMk cId="588906283" sldId="259"/>
            <ac:spMk id="66" creationId="{85A11794-91B7-42BC-BC97-A3A2BF86600F}"/>
          </ac:spMkLst>
        </pc:spChg>
        <pc:spChg chg="del">
          <ac:chgData name="Ikezawa Ryota" userId="70b7361a8caf96d4" providerId="LiveId" clId="{15BF4172-71CC-426A-9515-A21384D1DC6E}" dt="2020-12-21T04:28:43.468" v="0" actId="478"/>
          <ac:spMkLst>
            <pc:docMk/>
            <pc:sldMk cId="588906283" sldId="259"/>
            <ac:spMk id="69" creationId="{11DB7CB1-D0EC-4BD5-9F1D-0903099C6696}"/>
          </ac:spMkLst>
        </pc:spChg>
        <pc:spChg chg="del">
          <ac:chgData name="Ikezawa Ryota" userId="70b7361a8caf96d4" providerId="LiveId" clId="{15BF4172-71CC-426A-9515-A21384D1DC6E}" dt="2020-12-21T04:28:43.468" v="0" actId="478"/>
          <ac:spMkLst>
            <pc:docMk/>
            <pc:sldMk cId="588906283" sldId="259"/>
            <ac:spMk id="70" creationId="{09054725-1303-4EAA-97D5-91FECB4158E6}"/>
          </ac:spMkLst>
        </pc:spChg>
        <pc:spChg chg="del">
          <ac:chgData name="Ikezawa Ryota" userId="70b7361a8caf96d4" providerId="LiveId" clId="{15BF4172-71CC-426A-9515-A21384D1DC6E}" dt="2020-12-21T04:28:43.468" v="0" actId="478"/>
          <ac:spMkLst>
            <pc:docMk/>
            <pc:sldMk cId="588906283" sldId="259"/>
            <ac:spMk id="89" creationId="{F165DA8E-23BA-4774-94E2-8D333C45786D}"/>
          </ac:spMkLst>
        </pc:spChg>
        <pc:spChg chg="del">
          <ac:chgData name="Ikezawa Ryota" userId="70b7361a8caf96d4" providerId="LiveId" clId="{15BF4172-71CC-426A-9515-A21384D1DC6E}" dt="2020-12-21T04:28:43.468" v="0" actId="478"/>
          <ac:spMkLst>
            <pc:docMk/>
            <pc:sldMk cId="588906283" sldId="259"/>
            <ac:spMk id="93" creationId="{B67C16D4-E3C2-466C-A3F7-7B8DF5716B62}"/>
          </ac:spMkLst>
        </pc:spChg>
        <pc:spChg chg="del">
          <ac:chgData name="Ikezawa Ryota" userId="70b7361a8caf96d4" providerId="LiveId" clId="{15BF4172-71CC-426A-9515-A21384D1DC6E}" dt="2020-12-21T04:28:43.468" v="0" actId="478"/>
          <ac:spMkLst>
            <pc:docMk/>
            <pc:sldMk cId="588906283" sldId="259"/>
            <ac:spMk id="96" creationId="{7826C356-8115-4537-BF20-E6587B976507}"/>
          </ac:spMkLst>
        </pc:spChg>
        <pc:spChg chg="add mod">
          <ac:chgData name="Ikezawa Ryota" userId="70b7361a8caf96d4" providerId="LiveId" clId="{15BF4172-71CC-426A-9515-A21384D1DC6E}" dt="2020-12-22T03:18:16.242" v="595" actId="20577"/>
          <ac:spMkLst>
            <pc:docMk/>
            <pc:sldMk cId="588906283" sldId="259"/>
            <ac:spMk id="102" creationId="{9472E7FC-81F1-40E5-ABCD-15DB2DD310B6}"/>
          </ac:spMkLst>
        </pc:spChg>
        <pc:spChg chg="del">
          <ac:chgData name="Ikezawa Ryota" userId="70b7361a8caf96d4" providerId="LiveId" clId="{15BF4172-71CC-426A-9515-A21384D1DC6E}" dt="2020-12-21T04:33:52.598" v="325" actId="478"/>
          <ac:spMkLst>
            <pc:docMk/>
            <pc:sldMk cId="588906283" sldId="259"/>
            <ac:spMk id="102" creationId="{F21491C1-63B8-4990-AB34-AC3F6AD1986D}"/>
          </ac:spMkLst>
        </pc:spChg>
        <pc:spChg chg="del">
          <ac:chgData name="Ikezawa Ryota" userId="70b7361a8caf96d4" providerId="LiveId" clId="{15BF4172-71CC-426A-9515-A21384D1DC6E}" dt="2020-12-21T04:29:27.005" v="3" actId="478"/>
          <ac:spMkLst>
            <pc:docMk/>
            <pc:sldMk cId="588906283" sldId="259"/>
            <ac:spMk id="103" creationId="{F43D2CCF-AD5F-41B8-AA52-11A9E0CCBF22}"/>
          </ac:spMkLst>
        </pc:spChg>
        <pc:spChg chg="add mod ord">
          <ac:chgData name="Ikezawa Ryota" userId="70b7361a8caf96d4" providerId="LiveId" clId="{15BF4172-71CC-426A-9515-A21384D1DC6E}" dt="2020-12-22T04:02:03.703" v="881" actId="14100"/>
          <ac:spMkLst>
            <pc:docMk/>
            <pc:sldMk cId="588906283" sldId="259"/>
            <ac:spMk id="106" creationId="{8A5FD09B-FA4B-4374-8F21-8F9734ADAA57}"/>
          </ac:spMkLst>
        </pc:spChg>
        <pc:spChg chg="add mod">
          <ac:chgData name="Ikezawa Ryota" userId="70b7361a8caf96d4" providerId="LiveId" clId="{15BF4172-71CC-426A-9515-A21384D1DC6E}" dt="2020-12-22T05:43:35.247" v="1075" actId="1076"/>
          <ac:spMkLst>
            <pc:docMk/>
            <pc:sldMk cId="588906283" sldId="259"/>
            <ac:spMk id="107" creationId="{B5E14114-F447-4ECC-B264-BAD104ACF61D}"/>
          </ac:spMkLst>
        </pc:spChg>
        <pc:spChg chg="del">
          <ac:chgData name="Ikezawa Ryota" userId="70b7361a8caf96d4" providerId="LiveId" clId="{15BF4172-71CC-426A-9515-A21384D1DC6E}" dt="2020-12-21T04:29:29.600" v="5" actId="478"/>
          <ac:spMkLst>
            <pc:docMk/>
            <pc:sldMk cId="588906283" sldId="259"/>
            <ac:spMk id="109" creationId="{43A35221-A7E2-426C-A456-34E856242CF6}"/>
          </ac:spMkLst>
        </pc:spChg>
        <pc:spChg chg="del mod">
          <ac:chgData name="Ikezawa Ryota" userId="70b7361a8caf96d4" providerId="LiveId" clId="{15BF4172-71CC-426A-9515-A21384D1DC6E}" dt="2020-12-21T04:33:53.479" v="326" actId="478"/>
          <ac:spMkLst>
            <pc:docMk/>
            <pc:sldMk cId="588906283" sldId="259"/>
            <ac:spMk id="113" creationId="{9577A8AA-3C48-4807-8CB9-B692989A1A76}"/>
          </ac:spMkLst>
        </pc:spChg>
        <pc:spChg chg="del">
          <ac:chgData name="Ikezawa Ryota" userId="70b7361a8caf96d4" providerId="LiveId" clId="{15BF4172-71CC-426A-9515-A21384D1DC6E}" dt="2020-12-21T04:29:34.524" v="9" actId="478"/>
          <ac:spMkLst>
            <pc:docMk/>
            <pc:sldMk cId="588906283" sldId="259"/>
            <ac:spMk id="114" creationId="{0769C631-A9EF-423A-9A8D-6DC15F710805}"/>
          </ac:spMkLst>
        </pc:spChg>
        <pc:spChg chg="del mod">
          <ac:chgData name="Ikezawa Ryota" userId="70b7361a8caf96d4" providerId="LiveId" clId="{15BF4172-71CC-426A-9515-A21384D1DC6E}" dt="2020-12-21T04:34:32.793" v="353" actId="478"/>
          <ac:spMkLst>
            <pc:docMk/>
            <pc:sldMk cId="588906283" sldId="259"/>
            <ac:spMk id="116" creationId="{CB900FF2-8781-48ED-B7FF-2E2649255333}"/>
          </ac:spMkLst>
        </pc:spChg>
        <pc:spChg chg="del">
          <ac:chgData name="Ikezawa Ryota" userId="70b7361a8caf96d4" providerId="LiveId" clId="{15BF4172-71CC-426A-9515-A21384D1DC6E}" dt="2020-12-21T04:33:50.006" v="323" actId="478"/>
          <ac:spMkLst>
            <pc:docMk/>
            <pc:sldMk cId="588906283" sldId="259"/>
            <ac:spMk id="118" creationId="{5E75C750-175F-4F22-861F-E26184A6FE8E}"/>
          </ac:spMkLst>
        </pc:spChg>
        <pc:spChg chg="del">
          <ac:chgData name="Ikezawa Ryota" userId="70b7361a8caf96d4" providerId="LiveId" clId="{15BF4172-71CC-426A-9515-A21384D1DC6E}" dt="2020-12-21T04:28:43.468" v="0" actId="478"/>
          <ac:spMkLst>
            <pc:docMk/>
            <pc:sldMk cId="588906283" sldId="259"/>
            <ac:spMk id="120" creationId="{8D2F7F4E-778A-4C9F-8349-7C529D5CF40A}"/>
          </ac:spMkLst>
        </pc:spChg>
        <pc:spChg chg="del mod">
          <ac:chgData name="Ikezawa Ryota" userId="70b7361a8caf96d4" providerId="LiveId" clId="{15BF4172-71CC-426A-9515-A21384D1DC6E}" dt="2020-12-22T03:42:17.281" v="742" actId="478"/>
          <ac:spMkLst>
            <pc:docMk/>
            <pc:sldMk cId="588906283" sldId="259"/>
            <ac:spMk id="126" creationId="{9209EE13-09A6-480B-A9C2-22CC941EC0E4}"/>
          </ac:spMkLst>
        </pc:spChg>
        <pc:spChg chg="del mod">
          <ac:chgData name="Ikezawa Ryota" userId="70b7361a8caf96d4" providerId="LiveId" clId="{15BF4172-71CC-426A-9515-A21384D1DC6E}" dt="2020-12-22T03:26:37.852" v="652" actId="478"/>
          <ac:spMkLst>
            <pc:docMk/>
            <pc:sldMk cId="588906283" sldId="259"/>
            <ac:spMk id="129" creationId="{9B305323-11E6-4280-86BD-A118B1AA86F4}"/>
          </ac:spMkLst>
        </pc:spChg>
        <pc:spChg chg="add mod">
          <ac:chgData name="Ikezawa Ryota" userId="70b7361a8caf96d4" providerId="LiveId" clId="{15BF4172-71CC-426A-9515-A21384D1DC6E}" dt="2020-12-22T05:45:54.996" v="1108" actId="14100"/>
          <ac:spMkLst>
            <pc:docMk/>
            <pc:sldMk cId="588906283" sldId="259"/>
            <ac:spMk id="133" creationId="{4D0E18BC-B5D1-47FA-A0AB-CD377D254F13}"/>
          </ac:spMkLst>
        </pc:spChg>
        <pc:spChg chg="add del mod">
          <ac:chgData name="Ikezawa Ryota" userId="70b7361a8caf96d4" providerId="LiveId" clId="{15BF4172-71CC-426A-9515-A21384D1DC6E}" dt="2020-12-21T04:51:24" v="407"/>
          <ac:spMkLst>
            <pc:docMk/>
            <pc:sldMk cId="588906283" sldId="259"/>
            <ac:spMk id="134" creationId="{E126A170-6CC6-46ED-B8C5-BB3E8FCEFF05}"/>
          </ac:spMkLst>
        </pc:spChg>
        <pc:spChg chg="del">
          <ac:chgData name="Ikezawa Ryota" userId="70b7361a8caf96d4" providerId="LiveId" clId="{15BF4172-71CC-426A-9515-A21384D1DC6E}" dt="2020-12-21T04:29:30.252" v="6" actId="478"/>
          <ac:spMkLst>
            <pc:docMk/>
            <pc:sldMk cId="588906283" sldId="259"/>
            <ac:spMk id="135" creationId="{D2FDC51B-FD02-48C3-B644-06CAA0793629}"/>
          </ac:spMkLst>
        </pc:spChg>
        <pc:spChg chg="mod">
          <ac:chgData name="Ikezawa Ryota" userId="70b7361a8caf96d4" providerId="LiveId" clId="{15BF4172-71CC-426A-9515-A21384D1DC6E}" dt="2020-12-22T03:34:44.021" v="737" actId="1076"/>
          <ac:spMkLst>
            <pc:docMk/>
            <pc:sldMk cId="588906283" sldId="259"/>
            <ac:spMk id="136" creationId="{7BDA2369-41AE-4A44-8207-CC80738C63FE}"/>
          </ac:spMkLst>
        </pc:spChg>
        <pc:spChg chg="add del mod">
          <ac:chgData name="Ikezawa Ryota" userId="70b7361a8caf96d4" providerId="LiveId" clId="{15BF4172-71CC-426A-9515-A21384D1DC6E}" dt="2020-12-22T03:13:48.630" v="565" actId="478"/>
          <ac:spMkLst>
            <pc:docMk/>
            <pc:sldMk cId="588906283" sldId="259"/>
            <ac:spMk id="138" creationId="{B5451063-D52F-4397-877D-348FB0E01646}"/>
          </ac:spMkLst>
        </pc:spChg>
        <pc:spChg chg="add del mod">
          <ac:chgData name="Ikezawa Ryota" userId="70b7361a8caf96d4" providerId="LiveId" clId="{15BF4172-71CC-426A-9515-A21384D1DC6E}" dt="2020-12-22T03:13:48.630" v="565" actId="478"/>
          <ac:spMkLst>
            <pc:docMk/>
            <pc:sldMk cId="588906283" sldId="259"/>
            <ac:spMk id="141" creationId="{78B6D676-B231-47F2-AD5A-8A281E91E501}"/>
          </ac:spMkLst>
        </pc:spChg>
        <pc:spChg chg="add del mod">
          <ac:chgData name="Ikezawa Ryota" userId="70b7361a8caf96d4" providerId="LiveId" clId="{15BF4172-71CC-426A-9515-A21384D1DC6E}" dt="2020-12-22T03:13:48.630" v="565" actId="478"/>
          <ac:spMkLst>
            <pc:docMk/>
            <pc:sldMk cId="588906283" sldId="259"/>
            <ac:spMk id="143" creationId="{7ABAF68B-7315-480B-BCE5-2E7022ED46EA}"/>
          </ac:spMkLst>
        </pc:spChg>
        <pc:spChg chg="add mod">
          <ac:chgData name="Ikezawa Ryota" userId="70b7361a8caf96d4" providerId="LiveId" clId="{15BF4172-71CC-426A-9515-A21384D1DC6E}" dt="2020-12-21T04:53:13.038" v="419" actId="1076"/>
          <ac:spMkLst>
            <pc:docMk/>
            <pc:sldMk cId="588906283" sldId="259"/>
            <ac:spMk id="148" creationId="{02E57DB5-477D-4B0C-AFE7-44227D94A78C}"/>
          </ac:spMkLst>
        </pc:spChg>
        <pc:spChg chg="del">
          <ac:chgData name="Ikezawa Ryota" userId="70b7361a8caf96d4" providerId="LiveId" clId="{15BF4172-71CC-426A-9515-A21384D1DC6E}" dt="2020-12-21T04:29:44.122" v="15" actId="478"/>
          <ac:spMkLst>
            <pc:docMk/>
            <pc:sldMk cId="588906283" sldId="259"/>
            <ac:spMk id="155" creationId="{F34633A5-4851-44B1-88D7-46BE080C6D0A}"/>
          </ac:spMkLst>
        </pc:spChg>
        <pc:spChg chg="mod">
          <ac:chgData name="Ikezawa Ryota" userId="70b7361a8caf96d4" providerId="LiveId" clId="{15BF4172-71CC-426A-9515-A21384D1DC6E}" dt="2020-12-22T03:26:58.203" v="654" actId="1076"/>
          <ac:spMkLst>
            <pc:docMk/>
            <pc:sldMk cId="588906283" sldId="259"/>
            <ac:spMk id="179" creationId="{448CCC97-DF1C-4501-8EFD-E4E6100A483C}"/>
          </ac:spMkLst>
        </pc:spChg>
        <pc:spChg chg="mod">
          <ac:chgData name="Ikezawa Ryota" userId="70b7361a8caf96d4" providerId="LiveId" clId="{15BF4172-71CC-426A-9515-A21384D1DC6E}" dt="2020-12-22T05:11:39.727" v="926" actId="1076"/>
          <ac:spMkLst>
            <pc:docMk/>
            <pc:sldMk cId="588906283" sldId="259"/>
            <ac:spMk id="185" creationId="{45A7CDAC-2795-42A5-B3F5-DD561C8DFC85}"/>
          </ac:spMkLst>
        </pc:spChg>
        <pc:spChg chg="mod">
          <ac:chgData name="Ikezawa Ryota" userId="70b7361a8caf96d4" providerId="LiveId" clId="{15BF4172-71CC-426A-9515-A21384D1DC6E}" dt="2020-12-22T03:42:37.679" v="744" actId="14100"/>
          <ac:spMkLst>
            <pc:docMk/>
            <pc:sldMk cId="588906283" sldId="259"/>
            <ac:spMk id="188" creationId="{C6EC529E-4246-4827-B0AA-6941E0BDF531}"/>
          </ac:spMkLst>
        </pc:spChg>
        <pc:spChg chg="mod">
          <ac:chgData name="Ikezawa Ryota" userId="70b7361a8caf96d4" providerId="LiveId" clId="{15BF4172-71CC-426A-9515-A21384D1DC6E}" dt="2020-12-22T03:26:17.311" v="650" actId="1076"/>
          <ac:spMkLst>
            <pc:docMk/>
            <pc:sldMk cId="588906283" sldId="259"/>
            <ac:spMk id="189" creationId="{AB5C6524-33FF-4E96-BA50-2B483832B3E0}"/>
          </ac:spMkLst>
        </pc:spChg>
        <pc:spChg chg="mod">
          <ac:chgData name="Ikezawa Ryota" userId="70b7361a8caf96d4" providerId="LiveId" clId="{15BF4172-71CC-426A-9515-A21384D1DC6E}" dt="2020-12-22T05:37:22.370" v="980" actId="1076"/>
          <ac:spMkLst>
            <pc:docMk/>
            <pc:sldMk cId="588906283" sldId="259"/>
            <ac:spMk id="193" creationId="{0CEE13DA-9AE9-42B8-AB95-E4C2E5ABCF6B}"/>
          </ac:spMkLst>
        </pc:spChg>
        <pc:spChg chg="mod">
          <ac:chgData name="Ikezawa Ryota" userId="70b7361a8caf96d4" providerId="LiveId" clId="{15BF4172-71CC-426A-9515-A21384D1DC6E}" dt="2020-12-22T05:37:01.175" v="979" actId="1076"/>
          <ac:spMkLst>
            <pc:docMk/>
            <pc:sldMk cId="588906283" sldId="259"/>
            <ac:spMk id="201" creationId="{0BF1AC63-9905-4478-B8DA-A9599E8EC855}"/>
          </ac:spMkLst>
        </pc:spChg>
        <pc:spChg chg="del">
          <ac:chgData name="Ikezawa Ryota" userId="70b7361a8caf96d4" providerId="LiveId" clId="{15BF4172-71CC-426A-9515-A21384D1DC6E}" dt="2020-12-22T03:21:22.398" v="597" actId="478"/>
          <ac:spMkLst>
            <pc:docMk/>
            <pc:sldMk cId="588906283" sldId="259"/>
            <ac:spMk id="213" creationId="{6F532796-3E50-490B-9266-7EEAE2BB5217}"/>
          </ac:spMkLst>
        </pc:spChg>
        <pc:spChg chg="mod">
          <ac:chgData name="Ikezawa Ryota" userId="70b7361a8caf96d4" providerId="LiveId" clId="{15BF4172-71CC-426A-9515-A21384D1DC6E}" dt="2020-12-22T03:30:11.214" v="733" actId="1076"/>
          <ac:spMkLst>
            <pc:docMk/>
            <pc:sldMk cId="588906283" sldId="259"/>
            <ac:spMk id="234" creationId="{60C7C781-46D4-4EBC-9269-144FB674822D}"/>
          </ac:spMkLst>
        </pc:spChg>
        <pc:spChg chg="del">
          <ac:chgData name="Ikezawa Ryota" userId="70b7361a8caf96d4" providerId="LiveId" clId="{15BF4172-71CC-426A-9515-A21384D1DC6E}" dt="2020-12-21T04:29:37.089" v="11" actId="478"/>
          <ac:spMkLst>
            <pc:docMk/>
            <pc:sldMk cId="588906283" sldId="259"/>
            <ac:spMk id="248" creationId="{B9D628BC-9618-44B5-8F52-D91BAEFC7226}"/>
          </ac:spMkLst>
        </pc:spChg>
        <pc:spChg chg="mod">
          <ac:chgData name="Ikezawa Ryota" userId="70b7361a8caf96d4" providerId="LiveId" clId="{15BF4172-71CC-426A-9515-A21384D1DC6E}" dt="2020-12-22T05:43:35.247" v="1075" actId="1076"/>
          <ac:spMkLst>
            <pc:docMk/>
            <pc:sldMk cId="588906283" sldId="259"/>
            <ac:spMk id="260" creationId="{22E8099E-1204-49C4-B7D8-F9F0D5F31150}"/>
          </ac:spMkLst>
        </pc:spChg>
        <pc:picChg chg="mod">
          <ac:chgData name="Ikezawa Ryota" userId="70b7361a8caf96d4" providerId="LiveId" clId="{15BF4172-71CC-426A-9515-A21384D1DC6E}" dt="2020-12-22T10:13:37.298" v="1261" actId="1076"/>
          <ac:picMkLst>
            <pc:docMk/>
            <pc:sldMk cId="588906283" sldId="259"/>
            <ac:picMk id="12" creationId="{DFA4B38C-D896-4E62-B1A6-3280CF149C17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18" creationId="{C9E3268B-D241-450C-9402-CB92633A30AB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19" creationId="{46BD2154-25E9-469F-AAE7-4D1CC6F02CC7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20" creationId="{7796683B-FDF9-4B7D-A898-1B3C0BB92819}"/>
          </ac:picMkLst>
        </pc:picChg>
        <pc:picChg chg="mod">
          <ac:chgData name="Ikezawa Ryota" userId="70b7361a8caf96d4" providerId="LiveId" clId="{15BF4172-71CC-426A-9515-A21384D1DC6E}" dt="2020-12-22T02:51:59.337" v="507" actId="1076"/>
          <ac:picMkLst>
            <pc:docMk/>
            <pc:sldMk cId="588906283" sldId="259"/>
            <ac:picMk id="48" creationId="{E4B337DD-0F39-4102-A7C2-9B319AA460EB}"/>
          </ac:picMkLst>
        </pc:picChg>
        <pc:picChg chg="mod">
          <ac:chgData name="Ikezawa Ryota" userId="70b7361a8caf96d4" providerId="LiveId" clId="{15BF4172-71CC-426A-9515-A21384D1DC6E}" dt="2020-12-22T05:43:35.247" v="1075" actId="1076"/>
          <ac:picMkLst>
            <pc:docMk/>
            <pc:sldMk cId="588906283" sldId="259"/>
            <ac:picMk id="65" creationId="{734426DF-0707-447C-A7D5-1121A754A092}"/>
          </ac:picMkLst>
        </pc:picChg>
        <pc:picChg chg="del">
          <ac:chgData name="Ikezawa Ryota" userId="70b7361a8caf96d4" providerId="LiveId" clId="{15BF4172-71CC-426A-9515-A21384D1DC6E}" dt="2020-12-21T04:28:43.468" v="0" actId="478"/>
          <ac:picMkLst>
            <pc:docMk/>
            <pc:sldMk cId="588906283" sldId="259"/>
            <ac:picMk id="71" creationId="{019AB67A-B569-4196-B850-D1ADAE228C1E}"/>
          </ac:picMkLst>
        </pc:picChg>
        <pc:picChg chg="del">
          <ac:chgData name="Ikezawa Ryota" userId="70b7361a8caf96d4" providerId="LiveId" clId="{15BF4172-71CC-426A-9515-A21384D1DC6E}" dt="2020-12-21T04:28:43.468" v="0" actId="478"/>
          <ac:picMkLst>
            <pc:docMk/>
            <pc:sldMk cId="588906283" sldId="259"/>
            <ac:picMk id="92" creationId="{7B324AC5-3B72-4FE9-9F8F-6E394594BD31}"/>
          </ac:picMkLst>
        </pc:picChg>
        <pc:picChg chg="del">
          <ac:chgData name="Ikezawa Ryota" userId="70b7361a8caf96d4" providerId="LiveId" clId="{15BF4172-71CC-426A-9515-A21384D1DC6E}" dt="2020-12-21T04:28:43.468" v="0" actId="478"/>
          <ac:picMkLst>
            <pc:docMk/>
            <pc:sldMk cId="588906283" sldId="259"/>
            <ac:picMk id="94" creationId="{0021219A-D3DA-4349-B3A1-F48F82C16425}"/>
          </ac:picMkLst>
        </pc:picChg>
        <pc:picChg chg="del">
          <ac:chgData name="Ikezawa Ryota" userId="70b7361a8caf96d4" providerId="LiveId" clId="{15BF4172-71CC-426A-9515-A21384D1DC6E}" dt="2020-12-21T04:29:26.044" v="2" actId="478"/>
          <ac:picMkLst>
            <pc:docMk/>
            <pc:sldMk cId="588906283" sldId="259"/>
            <ac:picMk id="101" creationId="{B81DD1A6-A08F-4B93-9D50-AE499E90EB15}"/>
          </ac:picMkLst>
        </pc:picChg>
        <pc:picChg chg="mod">
          <ac:chgData name="Ikezawa Ryota" userId="70b7361a8caf96d4" providerId="LiveId" clId="{15BF4172-71CC-426A-9515-A21384D1DC6E}" dt="2020-12-22T03:26:58.203" v="654" actId="1076"/>
          <ac:picMkLst>
            <pc:docMk/>
            <pc:sldMk cId="588906283" sldId="259"/>
            <ac:picMk id="104" creationId="{02659C94-C575-4A8B-8CA5-07B9433704BE}"/>
          </ac:picMkLst>
        </pc:picChg>
        <pc:picChg chg="del">
          <ac:chgData name="Ikezawa Ryota" userId="70b7361a8caf96d4" providerId="LiveId" clId="{15BF4172-71CC-426A-9515-A21384D1DC6E}" dt="2020-12-21T04:29:27.912" v="4" actId="478"/>
          <ac:picMkLst>
            <pc:docMk/>
            <pc:sldMk cId="588906283" sldId="259"/>
            <ac:picMk id="107" creationId="{2E9ED9F8-B4F2-4D68-8AD9-290E88EB9B5E}"/>
          </ac:picMkLst>
        </pc:picChg>
        <pc:picChg chg="add mod">
          <ac:chgData name="Ikezawa Ryota" userId="70b7361a8caf96d4" providerId="LiveId" clId="{15BF4172-71CC-426A-9515-A21384D1DC6E}" dt="2020-12-22T05:43:35.247" v="1075" actId="1076"/>
          <ac:picMkLst>
            <pc:docMk/>
            <pc:sldMk cId="588906283" sldId="259"/>
            <ac:picMk id="109" creationId="{60D8308E-3065-477C-8974-28763FB1D93F}"/>
          </ac:picMkLst>
        </pc:picChg>
        <pc:picChg chg="del">
          <ac:chgData name="Ikezawa Ryota" userId="70b7361a8caf96d4" providerId="LiveId" clId="{15BF4172-71CC-426A-9515-A21384D1DC6E}" dt="2020-12-21T04:29:35.333" v="10" actId="478"/>
          <ac:picMkLst>
            <pc:docMk/>
            <pc:sldMk cId="588906283" sldId="259"/>
            <ac:picMk id="115" creationId="{2A75EBFF-201E-405B-A967-55123BB4D017}"/>
          </ac:picMkLst>
        </pc:picChg>
        <pc:picChg chg="del">
          <ac:chgData name="Ikezawa Ryota" userId="70b7361a8caf96d4" providerId="LiveId" clId="{15BF4172-71CC-426A-9515-A21384D1DC6E}" dt="2020-12-21T04:28:43.468" v="0" actId="478"/>
          <ac:picMkLst>
            <pc:docMk/>
            <pc:sldMk cId="588906283" sldId="259"/>
            <ac:picMk id="123" creationId="{999C3CCF-B85A-4DFC-A6FE-A638DD060A61}"/>
          </ac:picMkLst>
        </pc:picChg>
        <pc:picChg chg="add del mod">
          <ac:chgData name="Ikezawa Ryota" userId="70b7361a8caf96d4" providerId="LiveId" clId="{15BF4172-71CC-426A-9515-A21384D1DC6E}" dt="2020-12-22T03:13:48.630" v="565" actId="478"/>
          <ac:picMkLst>
            <pc:docMk/>
            <pc:sldMk cId="588906283" sldId="259"/>
            <ac:picMk id="139" creationId="{1DB03114-590A-450D-963C-F29F7AD374F6}"/>
          </ac:picMkLst>
        </pc:picChg>
        <pc:picChg chg="del">
          <ac:chgData name="Ikezawa Ryota" userId="70b7361a8caf96d4" providerId="LiveId" clId="{15BF4172-71CC-426A-9515-A21384D1DC6E}" dt="2020-12-21T04:30:10.520" v="16" actId="478"/>
          <ac:picMkLst>
            <pc:docMk/>
            <pc:sldMk cId="588906283" sldId="259"/>
            <ac:picMk id="144" creationId="{40E1E75A-D7DF-4713-916A-5773231E6A25}"/>
          </ac:picMkLst>
        </pc:picChg>
        <pc:picChg chg="add del mod">
          <ac:chgData name="Ikezawa Ryota" userId="70b7361a8caf96d4" providerId="LiveId" clId="{15BF4172-71CC-426A-9515-A21384D1DC6E}" dt="2020-12-22T03:13:48.630" v="565" actId="478"/>
          <ac:picMkLst>
            <pc:docMk/>
            <pc:sldMk cId="588906283" sldId="259"/>
            <ac:picMk id="146" creationId="{7B6D2E3A-00CE-4BA4-90A6-63F55FCD15F3}"/>
          </ac:picMkLst>
        </pc:picChg>
        <pc:picChg chg="add mod">
          <ac:chgData name="Ikezawa Ryota" userId="70b7361a8caf96d4" providerId="LiveId" clId="{15BF4172-71CC-426A-9515-A21384D1DC6E}" dt="2020-12-21T04:53:13.038" v="419" actId="1076"/>
          <ac:picMkLst>
            <pc:docMk/>
            <pc:sldMk cId="588906283" sldId="259"/>
            <ac:picMk id="147" creationId="{369441F6-5B50-45EB-8EB7-3ED14B2E4820}"/>
          </ac:picMkLst>
        </pc:picChg>
        <pc:picChg chg="del">
          <ac:chgData name="Ikezawa Ryota" userId="70b7361a8caf96d4" providerId="LiveId" clId="{15BF4172-71CC-426A-9515-A21384D1DC6E}" dt="2020-12-21T04:29:42.584" v="14" actId="478"/>
          <ac:picMkLst>
            <pc:docMk/>
            <pc:sldMk cId="588906283" sldId="259"/>
            <ac:picMk id="154" creationId="{DCC42173-FE4D-425D-AF92-344EBA32F80D}"/>
          </ac:picMkLst>
        </pc:picChg>
        <pc:picChg chg="mod">
          <ac:chgData name="Ikezawa Ryota" userId="70b7361a8caf96d4" providerId="LiveId" clId="{15BF4172-71CC-426A-9515-A21384D1DC6E}" dt="2020-12-22T03:26:31.704" v="651" actId="1076"/>
          <ac:picMkLst>
            <pc:docMk/>
            <pc:sldMk cId="588906283" sldId="259"/>
            <ac:picMk id="182" creationId="{8553A63A-FDD0-4D84-B3F4-08246F4F2888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187" creationId="{2B0F89B4-EF62-46BF-B292-0EC34FBDF39F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190" creationId="{C4A22C92-C0E3-4607-87E3-6A04F2648DC2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191" creationId="{8B37C4E9-A2E9-4D25-9F22-40F6B6ED41CE}"/>
          </ac:picMkLst>
        </pc:picChg>
        <pc:picChg chg="mod">
          <ac:chgData name="Ikezawa Ryota" userId="70b7361a8caf96d4" providerId="LiveId" clId="{15BF4172-71CC-426A-9515-A21384D1DC6E}" dt="2020-12-22T03:26:17.311" v="650" actId="1076"/>
          <ac:picMkLst>
            <pc:docMk/>
            <pc:sldMk cId="588906283" sldId="259"/>
            <ac:picMk id="192" creationId="{70A449CC-697F-439B-9E32-7DA9B8C449AC}"/>
          </ac:picMkLst>
        </pc:picChg>
        <pc:picChg chg="mod">
          <ac:chgData name="Ikezawa Ryota" userId="70b7361a8caf96d4" providerId="LiveId" clId="{15BF4172-71CC-426A-9515-A21384D1DC6E}" dt="2020-12-22T05:37:22.370" v="980" actId="1076"/>
          <ac:picMkLst>
            <pc:docMk/>
            <pc:sldMk cId="588906283" sldId="259"/>
            <ac:picMk id="194" creationId="{33A6EDBD-DF80-4FE9-9527-45E0BE7C0B05}"/>
          </ac:picMkLst>
        </pc:picChg>
        <pc:picChg chg="mod">
          <ac:chgData name="Ikezawa Ryota" userId="70b7361a8caf96d4" providerId="LiveId" clId="{15BF4172-71CC-426A-9515-A21384D1DC6E}" dt="2020-12-22T05:37:22.370" v="980" actId="1076"/>
          <ac:picMkLst>
            <pc:docMk/>
            <pc:sldMk cId="588906283" sldId="259"/>
            <ac:picMk id="195" creationId="{98F479A5-36A8-4756-B0C4-5DCAC90E378B}"/>
          </ac:picMkLst>
        </pc:picChg>
        <pc:picChg chg="mod">
          <ac:chgData name="Ikezawa Ryota" userId="70b7361a8caf96d4" providerId="LiveId" clId="{15BF4172-71CC-426A-9515-A21384D1DC6E}" dt="2020-12-22T05:37:22.370" v="980" actId="1076"/>
          <ac:picMkLst>
            <pc:docMk/>
            <pc:sldMk cId="588906283" sldId="259"/>
            <ac:picMk id="196" creationId="{60768C1F-3B2B-4A41-BA0E-E2909ED9BC2E}"/>
          </ac:picMkLst>
        </pc:picChg>
        <pc:picChg chg="mod">
          <ac:chgData name="Ikezawa Ryota" userId="70b7361a8caf96d4" providerId="LiveId" clId="{15BF4172-71CC-426A-9515-A21384D1DC6E}" dt="2020-12-22T05:37:01.175" v="979" actId="1076"/>
          <ac:picMkLst>
            <pc:docMk/>
            <pc:sldMk cId="588906283" sldId="259"/>
            <ac:picMk id="202" creationId="{2BAA5F6D-9EA2-49BB-A095-5F860C370BE6}"/>
          </ac:picMkLst>
        </pc:picChg>
        <pc:picChg chg="mod">
          <ac:chgData name="Ikezawa Ryota" userId="70b7361a8caf96d4" providerId="LiveId" clId="{15BF4172-71CC-426A-9515-A21384D1DC6E}" dt="2020-12-22T05:37:01.175" v="979" actId="1076"/>
          <ac:picMkLst>
            <pc:docMk/>
            <pc:sldMk cId="588906283" sldId="259"/>
            <ac:picMk id="203" creationId="{E446A851-6D60-4644-9347-C740EB8C0D54}"/>
          </ac:picMkLst>
        </pc:picChg>
        <pc:picChg chg="mod">
          <ac:chgData name="Ikezawa Ryota" userId="70b7361a8caf96d4" providerId="LiveId" clId="{15BF4172-71CC-426A-9515-A21384D1DC6E}" dt="2020-12-22T05:37:01.175" v="979" actId="1076"/>
          <ac:picMkLst>
            <pc:docMk/>
            <pc:sldMk cId="588906283" sldId="259"/>
            <ac:picMk id="204" creationId="{D2EB9925-7E16-4F00-88BB-46FB2BF5F4F6}"/>
          </ac:picMkLst>
        </pc:picChg>
        <pc:picChg chg="del">
          <ac:chgData name="Ikezawa Ryota" userId="70b7361a8caf96d4" providerId="LiveId" clId="{15BF4172-71CC-426A-9515-A21384D1DC6E}" dt="2020-12-22T03:21:21.028" v="596" actId="478"/>
          <ac:picMkLst>
            <pc:docMk/>
            <pc:sldMk cId="588906283" sldId="259"/>
            <ac:picMk id="212" creationId="{039E8A31-DEF6-40EC-BC48-29F9467BB5E3}"/>
          </ac:picMkLst>
        </pc:picChg>
        <pc:picChg chg="del">
          <ac:chgData name="Ikezawa Ryota" userId="70b7361a8caf96d4" providerId="LiveId" clId="{15BF4172-71CC-426A-9515-A21384D1DC6E}" dt="2020-12-21T04:30:11.725" v="17" actId="478"/>
          <ac:picMkLst>
            <pc:docMk/>
            <pc:sldMk cId="588906283" sldId="259"/>
            <ac:picMk id="235" creationId="{D597BCA0-ACBE-40DA-8495-A83E7F4DFA31}"/>
          </ac:picMkLst>
        </pc:picChg>
        <pc:picChg chg="del">
          <ac:chgData name="Ikezawa Ryota" userId="70b7361a8caf96d4" providerId="LiveId" clId="{15BF4172-71CC-426A-9515-A21384D1DC6E}" dt="2020-12-21T04:29:38.345" v="12" actId="478"/>
          <ac:picMkLst>
            <pc:docMk/>
            <pc:sldMk cId="588906283" sldId="259"/>
            <ac:picMk id="249" creationId="{F90CBE99-BEB8-4CF2-9FD3-B8B9F1BE17A1}"/>
          </ac:picMkLst>
        </pc:picChg>
        <pc:picChg chg="mod">
          <ac:chgData name="Ikezawa Ryota" userId="70b7361a8caf96d4" providerId="LiveId" clId="{15BF4172-71CC-426A-9515-A21384D1DC6E}" dt="2020-12-22T05:43:35.247" v="1075" actId="1076"/>
          <ac:picMkLst>
            <pc:docMk/>
            <pc:sldMk cId="588906283" sldId="259"/>
            <ac:picMk id="261" creationId="{E16887CF-AA9A-4766-9045-F8414E58976C}"/>
          </ac:picMkLst>
        </pc:picChg>
        <pc:cxnChg chg="add mod">
          <ac:chgData name="Ikezawa Ryota" userId="70b7361a8caf96d4" providerId="LiveId" clId="{15BF4172-71CC-426A-9515-A21384D1DC6E}" dt="2020-12-22T03:07:58.266" v="564" actId="1036"/>
          <ac:cxnSpMkLst>
            <pc:docMk/>
            <pc:sldMk cId="588906283" sldId="259"/>
            <ac:cxnSpMk id="94" creationId="{7A8C5B07-377F-467E-B26F-EEA176321413}"/>
          </ac:cxnSpMkLst>
        </pc:cxnChg>
        <pc:cxnChg chg="add mod">
          <ac:chgData name="Ikezawa Ryota" userId="70b7361a8caf96d4" providerId="LiveId" clId="{15BF4172-71CC-426A-9515-A21384D1DC6E}" dt="2020-12-22T03:24:13.550" v="643" actId="1037"/>
          <ac:cxnSpMkLst>
            <pc:docMk/>
            <pc:sldMk cId="588906283" sldId="259"/>
            <ac:cxnSpMk id="95" creationId="{79EEDBBB-A7F9-44BB-9CBA-1D5DE388AB43}"/>
          </ac:cxnSpMkLst>
        </pc:cxnChg>
        <pc:cxnChg chg="add mod">
          <ac:chgData name="Ikezawa Ryota" userId="70b7361a8caf96d4" providerId="LiveId" clId="{15BF4172-71CC-426A-9515-A21384D1DC6E}" dt="2020-12-22T03:15:49.628" v="572" actId="1076"/>
          <ac:cxnSpMkLst>
            <pc:docMk/>
            <pc:sldMk cId="588906283" sldId="259"/>
            <ac:cxnSpMk id="96" creationId="{CBF3504E-C197-43EF-9CFF-B06119BC467D}"/>
          </ac:cxnSpMkLst>
        </pc:cxnChg>
        <pc:cxnChg chg="add mod">
          <ac:chgData name="Ikezawa Ryota" userId="70b7361a8caf96d4" providerId="LiveId" clId="{15BF4172-71CC-426A-9515-A21384D1DC6E}" dt="2020-12-22T03:17:32.370" v="587" actId="1076"/>
          <ac:cxnSpMkLst>
            <pc:docMk/>
            <pc:sldMk cId="588906283" sldId="259"/>
            <ac:cxnSpMk id="101" creationId="{BF9018DB-A653-490A-8D58-8BE72A0C17C9}"/>
          </ac:cxnSpMkLst>
        </pc:cxnChg>
        <pc:cxnChg chg="add del mod">
          <ac:chgData name="Ikezawa Ryota" userId="70b7361a8caf96d4" providerId="LiveId" clId="{15BF4172-71CC-426A-9515-A21384D1DC6E}" dt="2020-12-22T04:14:54.006" v="887" actId="478"/>
          <ac:cxnSpMkLst>
            <pc:docMk/>
            <pc:sldMk cId="588906283" sldId="259"/>
            <ac:cxnSpMk id="103" creationId="{ECB0043B-DCBB-466B-8745-1C690DFB5A14}"/>
          </ac:cxnSpMkLst>
        </pc:cxnChg>
        <pc:cxnChg chg="mod">
          <ac:chgData name="Ikezawa Ryota" userId="70b7361a8caf96d4" providerId="LiveId" clId="{15BF4172-71CC-426A-9515-A21384D1DC6E}" dt="2020-12-22T05:44:15.219" v="1095" actId="1036"/>
          <ac:cxnSpMkLst>
            <pc:docMk/>
            <pc:sldMk cId="588906283" sldId="259"/>
            <ac:cxnSpMk id="105" creationId="{3510E76F-66FC-4906-AD5E-36EFD6265254}"/>
          </ac:cxnSpMkLst>
        </pc:cxnChg>
        <pc:cxnChg chg="del">
          <ac:chgData name="Ikezawa Ryota" userId="70b7361a8caf96d4" providerId="LiveId" clId="{15BF4172-71CC-426A-9515-A21384D1DC6E}" dt="2020-12-21T04:31:15.822" v="109" actId="478"/>
          <ac:cxnSpMkLst>
            <pc:docMk/>
            <pc:sldMk cId="588906283" sldId="259"/>
            <ac:cxnSpMk id="106" creationId="{0D1251C3-5630-40B1-A6B9-DDC55092E52E}"/>
          </ac:cxnSpMkLst>
        </pc:cxnChg>
        <pc:cxnChg chg="mod">
          <ac:chgData name="Ikezawa Ryota" userId="70b7361a8caf96d4" providerId="LiveId" clId="{15BF4172-71CC-426A-9515-A21384D1DC6E}" dt="2020-12-22T03:26:58.203" v="654" actId="1076"/>
          <ac:cxnSpMkLst>
            <pc:docMk/>
            <pc:sldMk cId="588906283" sldId="259"/>
            <ac:cxnSpMk id="108" creationId="{9B4F9A1F-F94E-4FF7-95AE-EB350B5DD8C8}"/>
          </ac:cxnSpMkLst>
        </pc:cxnChg>
        <pc:cxnChg chg="mod">
          <ac:chgData name="Ikezawa Ryota" userId="70b7361a8caf96d4" providerId="LiveId" clId="{15BF4172-71CC-426A-9515-A21384D1DC6E}" dt="2020-12-22T07:56:50.036" v="1258" actId="14100"/>
          <ac:cxnSpMkLst>
            <pc:docMk/>
            <pc:sldMk cId="588906283" sldId="259"/>
            <ac:cxnSpMk id="110" creationId="{16391B8C-3183-4C54-8380-C3E3E086BC6C}"/>
          </ac:cxnSpMkLst>
        </pc:cxnChg>
        <pc:cxnChg chg="del mod">
          <ac:chgData name="Ikezawa Ryota" userId="70b7361a8caf96d4" providerId="LiveId" clId="{15BF4172-71CC-426A-9515-A21384D1DC6E}" dt="2020-12-22T03:25:22.114" v="648" actId="478"/>
          <ac:cxnSpMkLst>
            <pc:docMk/>
            <pc:sldMk cId="588906283" sldId="259"/>
            <ac:cxnSpMk id="111" creationId="{D92A2D4E-2675-4111-8044-29CBF0AAC7EE}"/>
          </ac:cxnSpMkLst>
        </pc:cxnChg>
        <pc:cxnChg chg="add mod">
          <ac:chgData name="Ikezawa Ryota" userId="70b7361a8caf96d4" providerId="LiveId" clId="{15BF4172-71CC-426A-9515-A21384D1DC6E}" dt="2020-12-22T05:43:35.247" v="1075" actId="1076"/>
          <ac:cxnSpMkLst>
            <pc:docMk/>
            <pc:sldMk cId="588906283" sldId="259"/>
            <ac:cxnSpMk id="112" creationId="{03E57539-2C7F-42A8-A150-4C475BAFFF82}"/>
          </ac:cxnSpMkLst>
        </pc:cxnChg>
        <pc:cxnChg chg="del">
          <ac:chgData name="Ikezawa Ryota" userId="70b7361a8caf96d4" providerId="LiveId" clId="{15BF4172-71CC-426A-9515-A21384D1DC6E}" dt="2020-12-21T04:29:31.122" v="7" actId="478"/>
          <ac:cxnSpMkLst>
            <pc:docMk/>
            <pc:sldMk cId="588906283" sldId="259"/>
            <ac:cxnSpMk id="112" creationId="{B74C83ED-AC1C-4725-9AB5-BDA8208C3E16}"/>
          </ac:cxnSpMkLst>
        </pc:cxnChg>
        <pc:cxnChg chg="add del mod">
          <ac:chgData name="Ikezawa Ryota" userId="70b7361a8caf96d4" providerId="LiveId" clId="{15BF4172-71CC-426A-9515-A21384D1DC6E}" dt="2020-12-22T05:39:43.922" v="1016" actId="478"/>
          <ac:cxnSpMkLst>
            <pc:docMk/>
            <pc:sldMk cId="588906283" sldId="259"/>
            <ac:cxnSpMk id="113" creationId="{2DAE5366-6476-49DA-84E2-9B6E577C80F2}"/>
          </ac:cxnSpMkLst>
        </pc:cxnChg>
        <pc:cxnChg chg="add mod">
          <ac:chgData name="Ikezawa Ryota" userId="70b7361a8caf96d4" providerId="LiveId" clId="{15BF4172-71CC-426A-9515-A21384D1DC6E}" dt="2020-12-22T05:44:26.197" v="1096" actId="1076"/>
          <ac:cxnSpMkLst>
            <pc:docMk/>
            <pc:sldMk cId="588906283" sldId="259"/>
            <ac:cxnSpMk id="114" creationId="{477D23E6-C616-4B92-BD51-3819AAD4BAC0}"/>
          </ac:cxnSpMkLst>
        </pc:cxnChg>
        <pc:cxnChg chg="add mod">
          <ac:chgData name="Ikezawa Ryota" userId="70b7361a8caf96d4" providerId="LiveId" clId="{15BF4172-71CC-426A-9515-A21384D1DC6E}" dt="2020-12-22T05:44:35.221" v="1104" actId="14100"/>
          <ac:cxnSpMkLst>
            <pc:docMk/>
            <pc:sldMk cId="588906283" sldId="259"/>
            <ac:cxnSpMk id="115" creationId="{B7C7FFD0-5E34-4500-B50E-97A9B2346BDB}"/>
          </ac:cxnSpMkLst>
        </pc:cxnChg>
        <pc:cxnChg chg="del mod">
          <ac:chgData name="Ikezawa Ryota" userId="70b7361a8caf96d4" providerId="LiveId" clId="{15BF4172-71CC-426A-9515-A21384D1DC6E}" dt="2020-12-22T07:44:59.024" v="1109" actId="478"/>
          <ac:cxnSpMkLst>
            <pc:docMk/>
            <pc:sldMk cId="588906283" sldId="259"/>
            <ac:cxnSpMk id="117" creationId="{74126C75-3B59-4299-9CCD-6AC7CD5CC3B5}"/>
          </ac:cxnSpMkLst>
        </pc:cxnChg>
        <pc:cxnChg chg="del">
          <ac:chgData name="Ikezawa Ryota" userId="70b7361a8caf96d4" providerId="LiveId" clId="{15BF4172-71CC-426A-9515-A21384D1DC6E}" dt="2020-12-22T02:51:07.481" v="495" actId="478"/>
          <ac:cxnSpMkLst>
            <pc:docMk/>
            <pc:sldMk cId="588906283" sldId="259"/>
            <ac:cxnSpMk id="121" creationId="{E8E7C09E-8D2B-49DC-AF42-EF2312B9BB8D}"/>
          </ac:cxnSpMkLst>
        </pc:cxnChg>
        <pc:cxnChg chg="mod">
          <ac:chgData name="Ikezawa Ryota" userId="70b7361a8caf96d4" providerId="LiveId" clId="{15BF4172-71CC-426A-9515-A21384D1DC6E}" dt="2020-12-22T05:43:35.247" v="1075" actId="1076"/>
          <ac:cxnSpMkLst>
            <pc:docMk/>
            <pc:sldMk cId="588906283" sldId="259"/>
            <ac:cxnSpMk id="122" creationId="{025D6D81-9FD1-4591-800D-635CC5970F85}"/>
          </ac:cxnSpMkLst>
        </pc:cxnChg>
        <pc:cxnChg chg="mod">
          <ac:chgData name="Ikezawa Ryota" userId="70b7361a8caf96d4" providerId="LiveId" clId="{15BF4172-71CC-426A-9515-A21384D1DC6E}" dt="2020-12-22T03:42:49.775" v="759" actId="1035"/>
          <ac:cxnSpMkLst>
            <pc:docMk/>
            <pc:sldMk cId="588906283" sldId="259"/>
            <ac:cxnSpMk id="124" creationId="{9CD63D99-1456-4E60-A00C-9AD170BD7992}"/>
          </ac:cxnSpMkLst>
        </pc:cxnChg>
        <pc:cxnChg chg="mod">
          <ac:chgData name="Ikezawa Ryota" userId="70b7361a8caf96d4" providerId="LiveId" clId="{15BF4172-71CC-426A-9515-A21384D1DC6E}" dt="2020-12-22T01:14:42.667" v="454" actId="1038"/>
          <ac:cxnSpMkLst>
            <pc:docMk/>
            <pc:sldMk cId="588906283" sldId="259"/>
            <ac:cxnSpMk id="125" creationId="{7B001C89-3117-486D-A15F-0B3011062DE8}"/>
          </ac:cxnSpMkLst>
        </pc:cxnChg>
        <pc:cxnChg chg="del">
          <ac:chgData name="Ikezawa Ryota" userId="70b7361a8caf96d4" providerId="LiveId" clId="{15BF4172-71CC-426A-9515-A21384D1DC6E}" dt="2020-12-22T02:51:32.314" v="502" actId="478"/>
          <ac:cxnSpMkLst>
            <pc:docMk/>
            <pc:sldMk cId="588906283" sldId="259"/>
            <ac:cxnSpMk id="127" creationId="{27DA106C-C266-441B-949D-AC56896680B3}"/>
          </ac:cxnSpMkLst>
        </pc:cxnChg>
        <pc:cxnChg chg="mod">
          <ac:chgData name="Ikezawa Ryota" userId="70b7361a8caf96d4" providerId="LiveId" clId="{15BF4172-71CC-426A-9515-A21384D1DC6E}" dt="2020-12-22T05:37:01.175" v="979" actId="1076"/>
          <ac:cxnSpMkLst>
            <pc:docMk/>
            <pc:sldMk cId="588906283" sldId="259"/>
            <ac:cxnSpMk id="128" creationId="{DA8564E2-70DA-43D2-9DE1-AE682250E8B3}"/>
          </ac:cxnSpMkLst>
        </pc:cxnChg>
        <pc:cxnChg chg="del mod">
          <ac:chgData name="Ikezawa Ryota" userId="70b7361a8caf96d4" providerId="LiveId" clId="{15BF4172-71CC-426A-9515-A21384D1DC6E}" dt="2020-12-22T02:52:05.012" v="508" actId="478"/>
          <ac:cxnSpMkLst>
            <pc:docMk/>
            <pc:sldMk cId="588906283" sldId="259"/>
            <ac:cxnSpMk id="130" creationId="{C1F0A671-6B99-4C8E-AA82-E5E6AD076649}"/>
          </ac:cxnSpMkLst>
        </pc:cxnChg>
        <pc:cxnChg chg="mod">
          <ac:chgData name="Ikezawa Ryota" userId="70b7361a8caf96d4" providerId="LiveId" clId="{15BF4172-71CC-426A-9515-A21384D1DC6E}" dt="2020-12-22T02:51:59.337" v="507" actId="1076"/>
          <ac:cxnSpMkLst>
            <pc:docMk/>
            <pc:sldMk cId="588906283" sldId="259"/>
            <ac:cxnSpMk id="131" creationId="{B6EEB33D-09B6-41A2-A15B-41EBD9A4B467}"/>
          </ac:cxnSpMkLst>
        </pc:cxnChg>
        <pc:cxnChg chg="mod">
          <ac:chgData name="Ikezawa Ryota" userId="70b7361a8caf96d4" providerId="LiveId" clId="{15BF4172-71CC-426A-9515-A21384D1DC6E}" dt="2020-12-22T05:43:50.399" v="1078" actId="1037"/>
          <ac:cxnSpMkLst>
            <pc:docMk/>
            <pc:sldMk cId="588906283" sldId="259"/>
            <ac:cxnSpMk id="132" creationId="{A43E6777-0AEF-4189-9BC8-0AF2E8278CF2}"/>
          </ac:cxnSpMkLst>
        </pc:cxnChg>
        <pc:cxnChg chg="del">
          <ac:chgData name="Ikezawa Ryota" userId="70b7361a8caf96d4" providerId="LiveId" clId="{15BF4172-71CC-426A-9515-A21384D1DC6E}" dt="2020-12-21T04:29:40.881" v="13" actId="478"/>
          <ac:cxnSpMkLst>
            <pc:docMk/>
            <pc:sldMk cId="588906283" sldId="259"/>
            <ac:cxnSpMk id="137" creationId="{230ABB9D-F3EA-4F12-9ECC-A77C03185C70}"/>
          </ac:cxnSpMkLst>
        </pc:cxnChg>
        <pc:cxnChg chg="mod">
          <ac:chgData name="Ikezawa Ryota" userId="70b7361a8caf96d4" providerId="LiveId" clId="{15BF4172-71CC-426A-9515-A21384D1DC6E}" dt="2020-12-22T05:43:59.605" v="1079" actId="1076"/>
          <ac:cxnSpMkLst>
            <pc:docMk/>
            <pc:sldMk cId="588906283" sldId="259"/>
            <ac:cxnSpMk id="140" creationId="{5517303A-9A4E-4230-BBFD-61181BE5C6A9}"/>
          </ac:cxnSpMkLst>
        </pc:cxnChg>
        <pc:cxnChg chg="mod">
          <ac:chgData name="Ikezawa Ryota" userId="70b7361a8caf96d4" providerId="LiveId" clId="{15BF4172-71CC-426A-9515-A21384D1DC6E}" dt="2020-12-22T07:45:50.435" v="1162" actId="14100"/>
          <ac:cxnSpMkLst>
            <pc:docMk/>
            <pc:sldMk cId="588906283" sldId="259"/>
            <ac:cxnSpMk id="142" creationId="{C7578715-E9BB-4A12-AF9F-9055C49E5F3C}"/>
          </ac:cxnSpMkLst>
        </pc:cxnChg>
        <pc:cxnChg chg="mod">
          <ac:chgData name="Ikezawa Ryota" userId="70b7361a8caf96d4" providerId="LiveId" clId="{15BF4172-71CC-426A-9515-A21384D1DC6E}" dt="2020-12-22T07:56:42.305" v="1230" actId="1036"/>
          <ac:cxnSpMkLst>
            <pc:docMk/>
            <pc:sldMk cId="588906283" sldId="259"/>
            <ac:cxnSpMk id="145" creationId="{4FA734D6-EF22-41CB-9979-A53E5E441789}"/>
          </ac:cxnSpMkLst>
        </pc:cxnChg>
        <pc:cxnChg chg="mod">
          <ac:chgData name="Ikezawa Ryota" userId="70b7361a8caf96d4" providerId="LiveId" clId="{15BF4172-71CC-426A-9515-A21384D1DC6E}" dt="2020-12-22T03:04:20.487" v="555" actId="14100"/>
          <ac:cxnSpMkLst>
            <pc:docMk/>
            <pc:sldMk cId="588906283" sldId="259"/>
            <ac:cxnSpMk id="152" creationId="{9F36F510-E79B-450F-B0D8-E9B27BCB07D4}"/>
          </ac:cxnSpMkLst>
        </pc:cxnChg>
        <pc:cxnChg chg="del">
          <ac:chgData name="Ikezawa Ryota" userId="70b7361a8caf96d4" providerId="LiveId" clId="{15BF4172-71CC-426A-9515-A21384D1DC6E}" dt="2020-12-21T04:28:43.468" v="0" actId="478"/>
          <ac:cxnSpMkLst>
            <pc:docMk/>
            <pc:sldMk cId="588906283" sldId="259"/>
            <ac:cxnSpMk id="158" creationId="{FF1E89D2-F663-456F-8A8A-88B61ECB1E4D}"/>
          </ac:cxnSpMkLst>
        </pc:cxnChg>
        <pc:cxnChg chg="mod">
          <ac:chgData name="Ikezawa Ryota" userId="70b7361a8caf96d4" providerId="LiveId" clId="{15BF4172-71CC-426A-9515-A21384D1DC6E}" dt="2020-12-22T03:24:07.325" v="642" actId="14100"/>
          <ac:cxnSpMkLst>
            <pc:docMk/>
            <pc:sldMk cId="588906283" sldId="259"/>
            <ac:cxnSpMk id="168" creationId="{47FE06F4-4B95-4C92-964D-5EDDDFDA4AFF}"/>
          </ac:cxnSpMkLst>
        </pc:cxnChg>
        <pc:cxnChg chg="del">
          <ac:chgData name="Ikezawa Ryota" userId="70b7361a8caf96d4" providerId="LiveId" clId="{15BF4172-71CC-426A-9515-A21384D1DC6E}" dt="2020-12-21T04:28:43.468" v="0" actId="478"/>
          <ac:cxnSpMkLst>
            <pc:docMk/>
            <pc:sldMk cId="588906283" sldId="259"/>
            <ac:cxnSpMk id="170" creationId="{2FC0DF07-3D00-4718-AE2F-67047A8C1BC2}"/>
          </ac:cxnSpMkLst>
        </pc:cxnChg>
        <pc:cxnChg chg="del">
          <ac:chgData name="Ikezawa Ryota" userId="70b7361a8caf96d4" providerId="LiveId" clId="{15BF4172-71CC-426A-9515-A21384D1DC6E}" dt="2020-12-21T04:52:23.723" v="414" actId="478"/>
          <ac:cxnSpMkLst>
            <pc:docMk/>
            <pc:sldMk cId="588906283" sldId="259"/>
            <ac:cxnSpMk id="174" creationId="{FCDB48A0-E436-4E6C-9C6D-69F4FD5C5927}"/>
          </ac:cxnSpMkLst>
        </pc:cxnChg>
        <pc:cxnChg chg="mod">
          <ac:chgData name="Ikezawa Ryota" userId="70b7361a8caf96d4" providerId="LiveId" clId="{15BF4172-71CC-426A-9515-A21384D1DC6E}" dt="2020-12-22T03:26:17.311" v="650" actId="1076"/>
          <ac:cxnSpMkLst>
            <pc:docMk/>
            <pc:sldMk cId="588906283" sldId="259"/>
            <ac:cxnSpMk id="218" creationId="{F17C565A-64BF-4D1D-817F-F8D15235B1C3}"/>
          </ac:cxnSpMkLst>
        </pc:cxnChg>
        <pc:cxnChg chg="mod">
          <ac:chgData name="Ikezawa Ryota" userId="70b7361a8caf96d4" providerId="LiveId" clId="{15BF4172-71CC-426A-9515-A21384D1DC6E}" dt="2020-12-22T05:38:14.321" v="1009" actId="14100"/>
          <ac:cxnSpMkLst>
            <pc:docMk/>
            <pc:sldMk cId="588906283" sldId="259"/>
            <ac:cxnSpMk id="225" creationId="{AF0FF495-8B0B-44E8-8711-BE80F6987302}"/>
          </ac:cxnSpMkLst>
        </pc:cxnChg>
        <pc:cxnChg chg="mod">
          <ac:chgData name="Ikezawa Ryota" userId="70b7361a8caf96d4" providerId="LiveId" clId="{15BF4172-71CC-426A-9515-A21384D1DC6E}" dt="2020-12-22T03:26:17.311" v="650" actId="1076"/>
          <ac:cxnSpMkLst>
            <pc:docMk/>
            <pc:sldMk cId="588906283" sldId="259"/>
            <ac:cxnSpMk id="231" creationId="{54099218-5EA7-40F5-84A3-178CB85DCF7E}"/>
          </ac:cxnSpMkLst>
        </pc:cxnChg>
        <pc:cxnChg chg="mod">
          <ac:chgData name="Ikezawa Ryota" userId="70b7361a8caf96d4" providerId="LiveId" clId="{15BF4172-71CC-426A-9515-A21384D1DC6E}" dt="2020-12-22T05:40:21.617" v="1073" actId="14100"/>
          <ac:cxnSpMkLst>
            <pc:docMk/>
            <pc:sldMk cId="588906283" sldId="259"/>
            <ac:cxnSpMk id="233" creationId="{E9580362-A0DF-48EF-A67F-C9F5C4A5A418}"/>
          </ac:cxnSpMkLst>
        </pc:cxnChg>
        <pc:cxnChg chg="del mod">
          <ac:chgData name="Ikezawa Ryota" userId="70b7361a8caf96d4" providerId="LiveId" clId="{15BF4172-71CC-426A-9515-A21384D1DC6E}" dt="2020-12-22T03:25:20.895" v="647" actId="478"/>
          <ac:cxnSpMkLst>
            <pc:docMk/>
            <pc:sldMk cId="588906283" sldId="259"/>
            <ac:cxnSpMk id="250" creationId="{323CF832-C27C-434E-AD94-F38183B2A9AE}"/>
          </ac:cxnSpMkLst>
        </pc:cxnChg>
        <pc:cxnChg chg="del">
          <ac:chgData name="Ikezawa Ryota" userId="70b7361a8caf96d4" providerId="LiveId" clId="{15BF4172-71CC-426A-9515-A21384D1DC6E}" dt="2020-12-21T04:29:32.062" v="8" actId="478"/>
          <ac:cxnSpMkLst>
            <pc:docMk/>
            <pc:sldMk cId="588906283" sldId="259"/>
            <ac:cxnSpMk id="251" creationId="{AB3CFA90-A2A5-4B46-9746-EE8DD1A53F09}"/>
          </ac:cxnSpMkLst>
        </pc:cxnChg>
      </pc:sldChg>
      <pc:sldChg chg="addSp delSp modSp new mod">
        <pc:chgData name="Ikezawa Ryota" userId="70b7361a8caf96d4" providerId="LiveId" clId="{15BF4172-71CC-426A-9515-A21384D1DC6E}" dt="2020-12-22T05:29:06.539" v="976" actId="20577"/>
        <pc:sldMkLst>
          <pc:docMk/>
          <pc:sldMk cId="2728522880" sldId="260"/>
        </pc:sldMkLst>
        <pc:spChg chg="add mod">
          <ac:chgData name="Ikezawa Ryota" userId="70b7361a8caf96d4" providerId="LiveId" clId="{15BF4172-71CC-426A-9515-A21384D1DC6E}" dt="2020-12-22T05:28:47.383" v="966" actId="14100"/>
          <ac:spMkLst>
            <pc:docMk/>
            <pc:sldMk cId="2728522880" sldId="260"/>
            <ac:spMk id="10" creationId="{FA9774C4-819C-4E03-B67C-514FDD866475}"/>
          </ac:spMkLst>
        </pc:spChg>
        <pc:spChg chg="add mod">
          <ac:chgData name="Ikezawa Ryota" userId="70b7361a8caf96d4" providerId="LiveId" clId="{15BF4172-71CC-426A-9515-A21384D1DC6E}" dt="2020-12-22T05:29:06.539" v="976" actId="20577"/>
          <ac:spMkLst>
            <pc:docMk/>
            <pc:sldMk cId="2728522880" sldId="260"/>
            <ac:spMk id="11" creationId="{52E004EF-C37F-4A15-A06F-8BF6955CA39F}"/>
          </ac:spMkLst>
        </pc:spChg>
        <pc:graphicFrameChg chg="add del mod">
          <ac:chgData name="Ikezawa Ryota" userId="70b7361a8caf96d4" providerId="LiveId" clId="{15BF4172-71CC-426A-9515-A21384D1DC6E}" dt="2020-12-22T04:06:14.155" v="884" actId="478"/>
          <ac:graphicFrameMkLst>
            <pc:docMk/>
            <pc:sldMk cId="2728522880" sldId="260"/>
            <ac:graphicFrameMk id="2" creationId="{CC04C84B-850D-4121-B8F0-ECEA170F34F3}"/>
          </ac:graphicFrameMkLst>
        </pc:graphicFrameChg>
        <pc:graphicFrameChg chg="add del mod">
          <ac:chgData name="Ikezawa Ryota" userId="70b7361a8caf96d4" providerId="LiveId" clId="{15BF4172-71CC-426A-9515-A21384D1DC6E}" dt="2020-12-22T04:16:33.927" v="919" actId="478"/>
          <ac:graphicFrameMkLst>
            <pc:docMk/>
            <pc:sldMk cId="2728522880" sldId="260"/>
            <ac:graphicFrameMk id="3" creationId="{F6BA0761-9D56-41A9-A749-43D309709809}"/>
          </ac:graphicFrameMkLst>
        </pc:graphicFrameChg>
        <pc:graphicFrameChg chg="add del mod modGraphic">
          <ac:chgData name="Ikezawa Ryota" userId="70b7361a8caf96d4" providerId="LiveId" clId="{15BF4172-71CC-426A-9515-A21384D1DC6E}" dt="2020-12-22T05:14:47.966" v="935" actId="478"/>
          <ac:graphicFrameMkLst>
            <pc:docMk/>
            <pc:sldMk cId="2728522880" sldId="260"/>
            <ac:graphicFrameMk id="4" creationId="{87C3115F-E08D-4D74-943F-8B6481189DD2}"/>
          </ac:graphicFrameMkLst>
        </pc:graphicFrameChg>
        <pc:graphicFrameChg chg="add del mod">
          <ac:chgData name="Ikezawa Ryota" userId="70b7361a8caf96d4" providerId="LiveId" clId="{15BF4172-71CC-426A-9515-A21384D1DC6E}" dt="2020-12-22T05:26:39.333" v="938" actId="478"/>
          <ac:graphicFrameMkLst>
            <pc:docMk/>
            <pc:sldMk cId="2728522880" sldId="260"/>
            <ac:graphicFrameMk id="5" creationId="{B8093C7B-4D53-4533-8DB9-6DC035D6758E}"/>
          </ac:graphicFrameMkLst>
        </pc:graphicFrameChg>
        <pc:graphicFrameChg chg="add del mod">
          <ac:chgData name="Ikezawa Ryota" userId="70b7361a8caf96d4" providerId="LiveId" clId="{15BF4172-71CC-426A-9515-A21384D1DC6E}" dt="2020-12-22T05:27:24.410" v="941" actId="478"/>
          <ac:graphicFrameMkLst>
            <pc:docMk/>
            <pc:sldMk cId="2728522880" sldId="260"/>
            <ac:graphicFrameMk id="6" creationId="{D08DBE3C-42E8-4391-B0C7-6F7FD0BC018B}"/>
          </ac:graphicFrameMkLst>
        </pc:graphicFrameChg>
        <pc:graphicFrameChg chg="add del mod">
          <ac:chgData name="Ikezawa Ryota" userId="70b7361a8caf96d4" providerId="LiveId" clId="{15BF4172-71CC-426A-9515-A21384D1DC6E}" dt="2020-12-22T05:27:27.369" v="943"/>
          <ac:graphicFrameMkLst>
            <pc:docMk/>
            <pc:sldMk cId="2728522880" sldId="260"/>
            <ac:graphicFrameMk id="7" creationId="{E3EB6DC7-89BE-46B1-9E95-660387FAB377}"/>
          </ac:graphicFrameMkLst>
        </pc:graphicFrameChg>
        <pc:graphicFrameChg chg="add mod">
          <ac:chgData name="Ikezawa Ryota" userId="70b7361a8caf96d4" providerId="LiveId" clId="{15BF4172-71CC-426A-9515-A21384D1DC6E}" dt="2020-12-22T05:27:51.586" v="948" actId="1076"/>
          <ac:graphicFrameMkLst>
            <pc:docMk/>
            <pc:sldMk cId="2728522880" sldId="260"/>
            <ac:graphicFrameMk id="8" creationId="{F5E79C90-D740-47EE-B526-8DF1CD5512A3}"/>
          </ac:graphicFrameMkLst>
        </pc:graphicFrameChg>
        <pc:graphicFrameChg chg="add mod">
          <ac:chgData name="Ikezawa Ryota" userId="70b7361a8caf96d4" providerId="LiveId" clId="{15BF4172-71CC-426A-9515-A21384D1DC6E}" dt="2020-12-22T05:27:48.147" v="947" actId="1076"/>
          <ac:graphicFrameMkLst>
            <pc:docMk/>
            <pc:sldMk cId="2728522880" sldId="260"/>
            <ac:graphicFrameMk id="9" creationId="{BF8127E0-7BB7-4E16-92BE-AA23510029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F98E7-8A9D-4D46-A3C7-678A95931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EA9E8E-7D45-4193-998D-C6341F74E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A4396-3C78-4CF2-924C-569D45C6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229EE7-EC81-4C78-B9CE-8810CDE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23721-B884-4EA0-8850-8B2CE545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2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CC3A8-0B47-4E01-A515-FE297F6B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874154-3E05-4EAF-8D2B-640A76BC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EF131-184A-4938-A9FC-17C6E1E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683DF-FF21-47BD-8390-BFDC3BC9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8006A-00A9-4E98-9D8E-ACADEEE6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5158D1-C58A-46F5-B0CC-B2138E639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858539-1E24-48DB-9471-B62C66BD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E7AC01-4DB1-4792-9FF8-B795CC3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BD603-4638-4797-88CD-98C15CA2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34CBD-9C04-40AE-A21E-34A87DA7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BCF7D-0EAC-48D2-B244-77900776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E7F22-3A75-431A-BB14-642DDB91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BC837-C063-42EA-BA81-2DFEE60E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124174-7D20-459F-9C35-F008E014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3668C-85FD-4268-88FF-6BEFC578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8826F-E49B-418A-8725-305CC5F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713B6-73C6-4347-A0D9-E0CC1348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9E406-BDBC-4C81-B490-D5246C2F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D4673D-7BAD-4355-AAB7-18340164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6F6F4-0659-46F6-AC44-2F57B6C4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5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67C70-5FAB-452C-8613-4C1BB33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E017A-03FF-4CCA-94BF-88DC1E302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108EE7-0BF3-4F9F-9FD2-E7D1C600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EC7600-FA20-473A-92C6-45883D76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CD2F6-CBAA-4AC7-AD94-716E1540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688F1-45E1-4D54-A830-56ABE35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76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ACA99-5BBD-4B1A-B9F9-60179D9C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86570-C8A4-42B0-9A98-6CD44881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8826FC-2817-475B-B3FE-6C0B09F54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50B520-F5D1-47DD-80ED-41AC82549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BB3DB-27B6-40C9-BE13-1E1DA7CCB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667E46-B9EC-42A9-B9C1-6077BB19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FDAC8E-A423-4168-B13B-C44F5E76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8751A1-357B-4226-8C02-78FDE951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5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769E8-1889-4D4C-9728-4A20CFA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9BEEAD-1405-4A04-8AC0-306CA6C0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B6C564-31E7-4D2C-88AC-795074B5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361DFB-8F69-449B-8128-ABBC1F15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312F54-8D02-4538-AA8B-2E5F4B30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6723A4-C3C7-4EC1-9B4C-62F4554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6B95A-CEBF-434C-AC7D-E2352D13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90964-4DFD-4A9F-839C-F494C64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6A788-0572-4B50-A0A4-F39290E2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748B0A-F4AB-4E1C-BC75-76ED6CE5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CD60E-25DB-4AF9-B423-FCC62151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BC5AD-CDD6-40AA-9430-79682267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60F7B-01EA-4C2F-BABB-CB48D2A8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25250-264A-49F0-A11E-C3619617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E43163-3BC5-49EE-97BC-6B7132A2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DF2138-BBF2-47E4-8A83-54D69EFE5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77047-A98D-4507-B4BF-BD03FBC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17E816-A650-4E40-89A2-E2B4CD7D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CDE29-46C8-4892-BE0E-0790E631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3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9FD1A4-A3E5-467E-AFD8-D956C27E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39C0F6-E7B4-4ADE-A7A4-242503B0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4CC74-F559-4B5E-824E-0C7FD441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DF5AF-6643-4E24-9A40-C5B726A64FD8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11A36-B5BD-4BFB-82A7-78E60373B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464DA-4C5D-48B6-89CE-D66639595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4B83-4ABF-4DE5-92C1-6E851266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2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A5FD09B-FA4B-4374-8F21-8F9734ADAA57}"/>
              </a:ext>
            </a:extLst>
          </p:cNvPr>
          <p:cNvSpPr/>
          <p:nvPr/>
        </p:nvSpPr>
        <p:spPr>
          <a:xfrm>
            <a:off x="9520715" y="3646370"/>
            <a:ext cx="955077" cy="1278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kumimoji="1" lang="en-US" altLang="ja-JP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インスタンス</a:t>
            </a:r>
            <a:endParaRPr kumimoji="1" lang="en-US" altLang="ja-JP" sz="9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3AZ</a:t>
            </a:r>
          </a:p>
          <a:p>
            <a:r>
              <a:rPr lang="ja-JP" altLang="en-US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ダウンタイム</a:t>
            </a:r>
            <a:r>
              <a:rPr lang="en-US" altLang="ja-JP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kumimoji="1" lang="en-US" altLang="ja-JP" sz="9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7BDA2369-41AE-4A44-8207-CC80738C63FE}"/>
              </a:ext>
            </a:extLst>
          </p:cNvPr>
          <p:cNvSpPr/>
          <p:nvPr/>
        </p:nvSpPr>
        <p:spPr>
          <a:xfrm>
            <a:off x="7960257" y="2223809"/>
            <a:ext cx="1255947" cy="1131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検査・マイカルテ・管理・</a:t>
            </a:r>
            <a:endParaRPr kumimoji="1" lang="en-US" altLang="ja-JP" sz="9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メンテ</a:t>
            </a:r>
            <a:r>
              <a:rPr lang="ja-JP" altLang="en-US" sz="9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kumimoji="1" lang="ja-JP" altLang="en-US" sz="9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C6EC529E-4246-4827-B0AA-6941E0BDF531}"/>
              </a:ext>
            </a:extLst>
          </p:cNvPr>
          <p:cNvSpPr/>
          <p:nvPr/>
        </p:nvSpPr>
        <p:spPr>
          <a:xfrm>
            <a:off x="340157" y="1860680"/>
            <a:ext cx="2314393" cy="570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>
                <a:solidFill>
                  <a:srgbClr val="002060"/>
                </a:solidFill>
              </a:rPr>
              <a:t>SaaS</a:t>
            </a:r>
          </a:p>
          <a:p>
            <a:r>
              <a:rPr lang="en-US" altLang="ja-JP" sz="1200" dirty="0">
                <a:solidFill>
                  <a:srgbClr val="002060"/>
                </a:solidFill>
              </a:rPr>
              <a:t>Web socket</a:t>
            </a:r>
            <a:endParaRPr kumimoji="1" lang="ja-JP" altLang="en-US" sz="1200" dirty="0">
              <a:solidFill>
                <a:srgbClr val="002060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45A7CDAC-2795-42A5-B3F5-DD561C8DFC85}"/>
              </a:ext>
            </a:extLst>
          </p:cNvPr>
          <p:cNvSpPr/>
          <p:nvPr/>
        </p:nvSpPr>
        <p:spPr>
          <a:xfrm>
            <a:off x="329156" y="1235392"/>
            <a:ext cx="2180001" cy="48294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>
                <a:solidFill>
                  <a:srgbClr val="C00000"/>
                </a:solidFill>
              </a:rPr>
              <a:t>SaaS</a:t>
            </a:r>
          </a:p>
          <a:p>
            <a:r>
              <a:rPr kumimoji="1" lang="ja-JP" altLang="en-US" sz="1200" dirty="0">
                <a:solidFill>
                  <a:srgbClr val="C00000"/>
                </a:solidFill>
              </a:rPr>
              <a:t>脆弱性</a:t>
            </a:r>
            <a:r>
              <a:rPr lang="ja-JP" altLang="en-US" sz="1200" dirty="0">
                <a:solidFill>
                  <a:srgbClr val="C00000"/>
                </a:solidFill>
              </a:rPr>
              <a:t>監視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448CCC97-DF1C-4501-8EFD-E4E6100A483C}"/>
              </a:ext>
            </a:extLst>
          </p:cNvPr>
          <p:cNvSpPr/>
          <p:nvPr/>
        </p:nvSpPr>
        <p:spPr>
          <a:xfrm>
            <a:off x="330092" y="590915"/>
            <a:ext cx="2180001" cy="56345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>
                <a:solidFill>
                  <a:srgbClr val="C00000"/>
                </a:solidFill>
              </a:rPr>
              <a:t>SaaS</a:t>
            </a:r>
          </a:p>
          <a:p>
            <a:r>
              <a:rPr lang="en-US" altLang="ja-JP" sz="1200" dirty="0">
                <a:solidFill>
                  <a:srgbClr val="C00000"/>
                </a:solidFill>
              </a:rPr>
              <a:t>WAF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7EA3676B-6464-4736-A622-7FC35E9075FB}"/>
              </a:ext>
            </a:extLst>
          </p:cNvPr>
          <p:cNvSpPr/>
          <p:nvPr/>
        </p:nvSpPr>
        <p:spPr>
          <a:xfrm>
            <a:off x="5002885" y="1464559"/>
            <a:ext cx="5523629" cy="49427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52">
            <a:extLst>
              <a:ext uri="{FF2B5EF4-FFF2-40B4-BE49-F238E27FC236}">
                <a16:creationId xmlns:a16="http://schemas.microsoft.com/office/drawing/2014/main" id="{DFA4B38C-D896-4E62-B1A6-3280CF14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304" y="506983"/>
            <a:ext cx="330200" cy="330200"/>
          </a:xfrm>
          <a:prstGeom prst="rect">
            <a:avLst/>
          </a:prstGeom>
        </p:spPr>
      </p:pic>
      <p:pic>
        <p:nvPicPr>
          <p:cNvPr id="15" name="Graphic 61">
            <a:extLst>
              <a:ext uri="{FF2B5EF4-FFF2-40B4-BE49-F238E27FC236}">
                <a16:creationId xmlns:a16="http://schemas.microsoft.com/office/drawing/2014/main" id="{23E7DA10-B18E-427E-89EE-EBC132604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7663" y="1452703"/>
            <a:ext cx="330200" cy="330200"/>
          </a:xfrm>
          <a:prstGeom prst="rect">
            <a:avLst/>
          </a:prstGeom>
        </p:spPr>
      </p:pic>
      <p:sp>
        <p:nvSpPr>
          <p:cNvPr id="16" name="Rectangle 62">
            <a:extLst>
              <a:ext uri="{FF2B5EF4-FFF2-40B4-BE49-F238E27FC236}">
                <a16:creationId xmlns:a16="http://schemas.microsoft.com/office/drawing/2014/main" id="{EF37072D-B6FF-4550-BF09-570FC9C46CB5}"/>
              </a:ext>
            </a:extLst>
          </p:cNvPr>
          <p:cNvSpPr/>
          <p:nvPr/>
        </p:nvSpPr>
        <p:spPr>
          <a:xfrm>
            <a:off x="3440657" y="506983"/>
            <a:ext cx="8243343" cy="6188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BC39CF42-84EB-457E-98F2-97DF2B41AAFC}"/>
              </a:ext>
            </a:extLst>
          </p:cNvPr>
          <p:cNvSpPr/>
          <p:nvPr/>
        </p:nvSpPr>
        <p:spPr>
          <a:xfrm>
            <a:off x="331419" y="2617812"/>
            <a:ext cx="1765300" cy="8500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健診施設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22">
            <a:extLst>
              <a:ext uri="{FF2B5EF4-FFF2-40B4-BE49-F238E27FC236}">
                <a16:creationId xmlns:a16="http://schemas.microsoft.com/office/drawing/2014/main" id="{C9E3268B-D241-450C-9402-CB92633A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4" y="26178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5">
            <a:extLst>
              <a:ext uri="{FF2B5EF4-FFF2-40B4-BE49-F238E27FC236}">
                <a16:creationId xmlns:a16="http://schemas.microsoft.com/office/drawing/2014/main" id="{46BD2154-25E9-469F-AAE7-4D1CC6F0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09" y="29591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24">
            <a:extLst>
              <a:ext uri="{FF2B5EF4-FFF2-40B4-BE49-F238E27FC236}">
                <a16:creationId xmlns:a16="http://schemas.microsoft.com/office/drawing/2014/main" id="{7796683B-FDF9-4B7D-A898-1B3C0BB9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29591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7">
            <a:extLst>
              <a:ext uri="{FF2B5EF4-FFF2-40B4-BE49-F238E27FC236}">
                <a16:creationId xmlns:a16="http://schemas.microsoft.com/office/drawing/2014/main" id="{A29FA352-9A3E-4B62-9CAB-7AFA93D2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50" y="660387"/>
            <a:ext cx="515739" cy="5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1">
            <a:extLst>
              <a:ext uri="{FF2B5EF4-FFF2-40B4-BE49-F238E27FC236}">
                <a16:creationId xmlns:a16="http://schemas.microsoft.com/office/drawing/2014/main" id="{B47FEE13-39A6-4D22-8D05-1541FC1FD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897" y="1176123"/>
            <a:ext cx="8867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44" name="Graphic 23">
            <a:extLst>
              <a:ext uri="{FF2B5EF4-FFF2-40B4-BE49-F238E27FC236}">
                <a16:creationId xmlns:a16="http://schemas.microsoft.com/office/drawing/2014/main" id="{AA062732-6571-4518-8D7B-54E5F21D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130" y="656499"/>
            <a:ext cx="515739" cy="5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A134314D-80D0-4FAC-8D66-3A83F0CD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108" y="1176123"/>
            <a:ext cx="9337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B74E62E3-7357-4CD4-96E4-DA142A548222}"/>
              </a:ext>
            </a:extLst>
          </p:cNvPr>
          <p:cNvSpPr/>
          <p:nvPr/>
        </p:nvSpPr>
        <p:spPr>
          <a:xfrm>
            <a:off x="5508739" y="1871079"/>
            <a:ext cx="1583543" cy="18010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r>
              <a:rPr lang="en-US" altLang="ja-JP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AZ1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F9296AE7-6354-432F-AA39-5180F9E40F52}"/>
              </a:ext>
            </a:extLst>
          </p:cNvPr>
          <p:cNvSpPr/>
          <p:nvPr/>
        </p:nvSpPr>
        <p:spPr>
          <a:xfrm>
            <a:off x="7667685" y="1868580"/>
            <a:ext cx="1802305" cy="18035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</a:t>
            </a:r>
            <a:r>
              <a:rPr lang="en-US" altLang="ja-JP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7">
            <a:extLst>
              <a:ext uri="{FF2B5EF4-FFF2-40B4-BE49-F238E27FC236}">
                <a16:creationId xmlns:a16="http://schemas.microsoft.com/office/drawing/2014/main" id="{E4B337DD-0F39-4102-A7C2-9B319AA4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29" y="3719409"/>
            <a:ext cx="515739" cy="5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8">
            <a:extLst>
              <a:ext uri="{FF2B5EF4-FFF2-40B4-BE49-F238E27FC236}">
                <a16:creationId xmlns:a16="http://schemas.microsoft.com/office/drawing/2014/main" id="{765334C2-F1BA-4958-A8FD-00120399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387" y="3719951"/>
            <a:ext cx="515739" cy="5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5">
            <a:extLst>
              <a:ext uri="{FF2B5EF4-FFF2-40B4-BE49-F238E27FC236}">
                <a16:creationId xmlns:a16="http://schemas.microsoft.com/office/drawing/2014/main" id="{ABE3524C-BAC4-485E-8553-5F7F11D0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64" y="2596759"/>
            <a:ext cx="515738" cy="51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D54D0180-6810-4507-A4D6-8A8B9A12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654" y="4235148"/>
            <a:ext cx="4252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2248E77B-A4CD-49D9-BAD9-D257F984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397" y="4235148"/>
            <a:ext cx="585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pic>
        <p:nvPicPr>
          <p:cNvPr id="65" name="Graphic 24">
            <a:extLst>
              <a:ext uri="{FF2B5EF4-FFF2-40B4-BE49-F238E27FC236}">
                <a16:creationId xmlns:a16="http://schemas.microsoft.com/office/drawing/2014/main" id="{734426DF-0707-447C-A7D5-1121A754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2" y="36960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85A11794-91B7-42BC-BC97-A3A2BF866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484" y="4095275"/>
            <a:ext cx="521276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D173257B-5BBC-4249-B607-C4E18FA1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377" y="3112497"/>
            <a:ext cx="585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97" name="Graphic 19">
            <a:extLst>
              <a:ext uri="{FF2B5EF4-FFF2-40B4-BE49-F238E27FC236}">
                <a16:creationId xmlns:a16="http://schemas.microsoft.com/office/drawing/2014/main" id="{7D721312-6C24-4AB2-A0FB-C1524CF80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00" y="656499"/>
            <a:ext cx="515739" cy="5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5A71DFFE-A582-4EB4-9EB1-E843A46A0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280" y="1181506"/>
            <a:ext cx="8714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99" name="Graphic 8">
            <a:extLst>
              <a:ext uri="{FF2B5EF4-FFF2-40B4-BE49-F238E27FC236}">
                <a16:creationId xmlns:a16="http://schemas.microsoft.com/office/drawing/2014/main" id="{4982600E-A2A9-46AB-AF4F-CC38A4A0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855" y="656499"/>
            <a:ext cx="525278" cy="52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1">
            <a:extLst>
              <a:ext uri="{FF2B5EF4-FFF2-40B4-BE49-F238E27FC236}">
                <a16:creationId xmlns:a16="http://schemas.microsoft.com/office/drawing/2014/main" id="{D084DDB8-FA32-44DA-9580-AF70966F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281" y="1181506"/>
            <a:ext cx="6147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</a:t>
            </a:r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02659C94-C575-4A8B-8CA5-07B9433704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0202" y="685063"/>
            <a:ext cx="1536275" cy="355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id="{3510E76F-66FC-4906-AD5E-36EFD6265254}"/>
              </a:ext>
            </a:extLst>
          </p:cNvPr>
          <p:cNvCxnSpPr>
            <a:cxnSpLocks/>
          </p:cNvCxnSpPr>
          <p:nvPr/>
        </p:nvCxnSpPr>
        <p:spPr>
          <a:xfrm>
            <a:off x="2532196" y="3964377"/>
            <a:ext cx="3528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7">
            <a:extLst>
              <a:ext uri="{FF2B5EF4-FFF2-40B4-BE49-F238E27FC236}">
                <a16:creationId xmlns:a16="http://schemas.microsoft.com/office/drawing/2014/main" id="{9B4F9A1F-F94E-4FF7-95AE-EB350B5DD8C8}"/>
              </a:ext>
            </a:extLst>
          </p:cNvPr>
          <p:cNvCxnSpPr>
            <a:cxnSpLocks/>
          </p:cNvCxnSpPr>
          <p:nvPr/>
        </p:nvCxnSpPr>
        <p:spPr>
          <a:xfrm flipV="1">
            <a:off x="2503267" y="860657"/>
            <a:ext cx="355206" cy="20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7">
            <a:extLst>
              <a:ext uri="{FF2B5EF4-FFF2-40B4-BE49-F238E27FC236}">
                <a16:creationId xmlns:a16="http://schemas.microsoft.com/office/drawing/2014/main" id="{DA8564E2-70DA-43D2-9DE1-AE682250E8B3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2095585" y="4882378"/>
            <a:ext cx="43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7">
            <a:extLst>
              <a:ext uri="{FF2B5EF4-FFF2-40B4-BE49-F238E27FC236}">
                <a16:creationId xmlns:a16="http://schemas.microsoft.com/office/drawing/2014/main" id="{9F36F510-E79B-450F-B0D8-E9B27BCB07D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771301" y="2854628"/>
            <a:ext cx="115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7">
            <a:extLst>
              <a:ext uri="{FF2B5EF4-FFF2-40B4-BE49-F238E27FC236}">
                <a16:creationId xmlns:a16="http://schemas.microsoft.com/office/drawing/2014/main" id="{47FE06F4-4B95-4C92-964D-5EDDDFDA4AFF}"/>
              </a:ext>
            </a:extLst>
          </p:cNvPr>
          <p:cNvCxnSpPr>
            <a:cxnSpLocks/>
          </p:cNvCxnSpPr>
          <p:nvPr/>
        </p:nvCxnSpPr>
        <p:spPr>
          <a:xfrm>
            <a:off x="7357373" y="2853230"/>
            <a:ext cx="0" cy="2160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図 181">
            <a:extLst>
              <a:ext uri="{FF2B5EF4-FFF2-40B4-BE49-F238E27FC236}">
                <a16:creationId xmlns:a16="http://schemas.microsoft.com/office/drawing/2014/main" id="{8553A63A-FDD0-4D84-B3F4-08246F4F28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5683" y="1344389"/>
            <a:ext cx="1054152" cy="280360"/>
          </a:xfrm>
          <a:prstGeom prst="rect">
            <a:avLst/>
          </a:prstGeom>
          <a:ln>
            <a:solidFill>
              <a:srgbClr val="545B64"/>
            </a:solidFill>
          </a:ln>
        </p:spPr>
      </p:pic>
      <p:pic>
        <p:nvPicPr>
          <p:cNvPr id="187" name="図 186">
            <a:extLst>
              <a:ext uri="{FF2B5EF4-FFF2-40B4-BE49-F238E27FC236}">
                <a16:creationId xmlns:a16="http://schemas.microsoft.com/office/drawing/2014/main" id="{2B0F89B4-EF62-46BF-B292-0EC34FBDF39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35610" y="1978229"/>
            <a:ext cx="1059114" cy="339459"/>
          </a:xfrm>
          <a:prstGeom prst="rect">
            <a:avLst/>
          </a:prstGeom>
          <a:ln>
            <a:solidFill>
              <a:srgbClr val="545B64"/>
            </a:solidFill>
          </a:ln>
        </p:spPr>
      </p:pic>
      <p:sp>
        <p:nvSpPr>
          <p:cNvPr id="189" name="Rectangle 14">
            <a:extLst>
              <a:ext uri="{FF2B5EF4-FFF2-40B4-BE49-F238E27FC236}">
                <a16:creationId xmlns:a16="http://schemas.microsoft.com/office/drawing/2014/main" id="{AB5C6524-33FF-4E96-BA50-2B483832B3E0}"/>
              </a:ext>
            </a:extLst>
          </p:cNvPr>
          <p:cNvSpPr/>
          <p:nvPr/>
        </p:nvSpPr>
        <p:spPr>
          <a:xfrm>
            <a:off x="335174" y="3537577"/>
            <a:ext cx="1765300" cy="8500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企業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0" name="Graphic 22">
            <a:extLst>
              <a:ext uri="{FF2B5EF4-FFF2-40B4-BE49-F238E27FC236}">
                <a16:creationId xmlns:a16="http://schemas.microsoft.com/office/drawing/2014/main" id="{C4A22C92-C0E3-4607-87E3-6A04F264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9" y="353757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15">
            <a:extLst>
              <a:ext uri="{FF2B5EF4-FFF2-40B4-BE49-F238E27FC236}">
                <a16:creationId xmlns:a16="http://schemas.microsoft.com/office/drawing/2014/main" id="{8B37C4E9-A2E9-4D25-9F22-40F6B6ED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64" y="38788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24">
            <a:extLst>
              <a:ext uri="{FF2B5EF4-FFF2-40B4-BE49-F238E27FC236}">
                <a16:creationId xmlns:a16="http://schemas.microsoft.com/office/drawing/2014/main" id="{70A449CC-697F-439B-9E32-7DA9B8C4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5" y="38788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14">
            <a:extLst>
              <a:ext uri="{FF2B5EF4-FFF2-40B4-BE49-F238E27FC236}">
                <a16:creationId xmlns:a16="http://schemas.microsoft.com/office/drawing/2014/main" id="{0CEE13DA-9AE9-42B8-AB95-E4C2E5ABCF6B}"/>
              </a:ext>
            </a:extLst>
          </p:cNvPr>
          <p:cNvSpPr/>
          <p:nvPr/>
        </p:nvSpPr>
        <p:spPr>
          <a:xfrm>
            <a:off x="338349" y="5377107"/>
            <a:ext cx="1765300" cy="8500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開発・保守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22">
            <a:extLst>
              <a:ext uri="{FF2B5EF4-FFF2-40B4-BE49-F238E27FC236}">
                <a16:creationId xmlns:a16="http://schemas.microsoft.com/office/drawing/2014/main" id="{33A6EDBD-DF80-4FE9-9527-45E0BE7C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4" y="53771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Graphic 15">
            <a:extLst>
              <a:ext uri="{FF2B5EF4-FFF2-40B4-BE49-F238E27FC236}">
                <a16:creationId xmlns:a16="http://schemas.microsoft.com/office/drawing/2014/main" id="{98F479A5-36A8-4756-B0C4-5DCAC90E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39" y="57183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24">
            <a:extLst>
              <a:ext uri="{FF2B5EF4-FFF2-40B4-BE49-F238E27FC236}">
                <a16:creationId xmlns:a16="http://schemas.microsoft.com/office/drawing/2014/main" id="{60768C1F-3B2B-4A41-BA0E-E2909ED9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0" y="57183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Rectangle 14">
            <a:extLst>
              <a:ext uri="{FF2B5EF4-FFF2-40B4-BE49-F238E27FC236}">
                <a16:creationId xmlns:a16="http://schemas.microsoft.com/office/drawing/2014/main" id="{0BF1AC63-9905-4478-B8DA-A9599E8EC855}"/>
              </a:ext>
            </a:extLst>
          </p:cNvPr>
          <p:cNvSpPr/>
          <p:nvPr/>
        </p:nvSpPr>
        <p:spPr>
          <a:xfrm>
            <a:off x="330285" y="4457342"/>
            <a:ext cx="1765300" cy="8500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ja-JP" alt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利用者個人</a:t>
            </a:r>
            <a:endParaRPr lang="en-US" altLang="ja-JP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2" name="Graphic 22">
            <a:extLst>
              <a:ext uri="{FF2B5EF4-FFF2-40B4-BE49-F238E27FC236}">
                <a16:creationId xmlns:a16="http://schemas.microsoft.com/office/drawing/2014/main" id="{2BAA5F6D-9EA2-49BB-A095-5F860C37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0" y="44573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Graphic 15">
            <a:extLst>
              <a:ext uri="{FF2B5EF4-FFF2-40B4-BE49-F238E27FC236}">
                <a16:creationId xmlns:a16="http://schemas.microsoft.com/office/drawing/2014/main" id="{E446A851-6D60-4644-9347-C740EB8C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75" y="47986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D2EB9925-7E16-4F00-88BB-46FB2BF5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6" y="47986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8" name="Straight Arrow Connector 7">
            <a:extLst>
              <a:ext uri="{FF2B5EF4-FFF2-40B4-BE49-F238E27FC236}">
                <a16:creationId xmlns:a16="http://schemas.microsoft.com/office/drawing/2014/main" id="{F17C565A-64BF-4D1D-817F-F8D15235B1C3}"/>
              </a:ext>
            </a:extLst>
          </p:cNvPr>
          <p:cNvCxnSpPr>
            <a:cxnSpLocks/>
          </p:cNvCxnSpPr>
          <p:nvPr/>
        </p:nvCxnSpPr>
        <p:spPr>
          <a:xfrm>
            <a:off x="2091425" y="3079305"/>
            <a:ext cx="43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7">
            <a:extLst>
              <a:ext uri="{FF2B5EF4-FFF2-40B4-BE49-F238E27FC236}">
                <a16:creationId xmlns:a16="http://schemas.microsoft.com/office/drawing/2014/main" id="{AF0FF495-8B0B-44E8-8711-BE80F6987302}"/>
              </a:ext>
            </a:extLst>
          </p:cNvPr>
          <p:cNvCxnSpPr>
            <a:cxnSpLocks/>
          </p:cNvCxnSpPr>
          <p:nvPr/>
        </p:nvCxnSpPr>
        <p:spPr>
          <a:xfrm>
            <a:off x="2533375" y="3076290"/>
            <a:ext cx="0" cy="1836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7">
            <a:extLst>
              <a:ext uri="{FF2B5EF4-FFF2-40B4-BE49-F238E27FC236}">
                <a16:creationId xmlns:a16="http://schemas.microsoft.com/office/drawing/2014/main" id="{54099218-5EA7-40F5-84A3-178CB85DCF7E}"/>
              </a:ext>
            </a:extLst>
          </p:cNvPr>
          <p:cNvCxnSpPr>
            <a:cxnSpLocks/>
          </p:cNvCxnSpPr>
          <p:nvPr/>
        </p:nvCxnSpPr>
        <p:spPr>
          <a:xfrm>
            <a:off x="2088263" y="3960365"/>
            <a:ext cx="43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7">
            <a:extLst>
              <a:ext uri="{FF2B5EF4-FFF2-40B4-BE49-F238E27FC236}">
                <a16:creationId xmlns:a16="http://schemas.microsoft.com/office/drawing/2014/main" id="{E9580362-A0DF-48EF-A67F-C9F5C4A5A418}"/>
              </a:ext>
            </a:extLst>
          </p:cNvPr>
          <p:cNvCxnSpPr>
            <a:cxnSpLocks/>
          </p:cNvCxnSpPr>
          <p:nvPr/>
        </p:nvCxnSpPr>
        <p:spPr>
          <a:xfrm>
            <a:off x="2109867" y="5841399"/>
            <a:ext cx="169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12">
            <a:extLst>
              <a:ext uri="{FF2B5EF4-FFF2-40B4-BE49-F238E27FC236}">
                <a16:creationId xmlns:a16="http://schemas.microsoft.com/office/drawing/2014/main" id="{60C7C781-46D4-4EBC-9269-144FB6748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85" y="3355031"/>
            <a:ext cx="13319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TLS1.2</a:t>
            </a:r>
          </a:p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Passwordless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22E8099E-1204-49C4-B7D8-F9F0D5F31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493" y="3490295"/>
            <a:ext cx="1403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1" name="Graphic 35">
            <a:extLst>
              <a:ext uri="{FF2B5EF4-FFF2-40B4-BE49-F238E27FC236}">
                <a16:creationId xmlns:a16="http://schemas.microsoft.com/office/drawing/2014/main" id="{E16887CF-AA9A-4766-9045-F8414E58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68" y="30910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Straight Arrow Connector 7">
            <a:extLst>
              <a:ext uri="{FF2B5EF4-FFF2-40B4-BE49-F238E27FC236}">
                <a16:creationId xmlns:a16="http://schemas.microsoft.com/office/drawing/2014/main" id="{16391B8C-3183-4C54-8380-C3E3E086BC6C}"/>
              </a:ext>
            </a:extLst>
          </p:cNvPr>
          <p:cNvCxnSpPr>
            <a:cxnSpLocks/>
          </p:cNvCxnSpPr>
          <p:nvPr/>
        </p:nvCxnSpPr>
        <p:spPr>
          <a:xfrm>
            <a:off x="2502983" y="1477380"/>
            <a:ext cx="360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7">
            <a:extLst>
              <a:ext uri="{FF2B5EF4-FFF2-40B4-BE49-F238E27FC236}">
                <a16:creationId xmlns:a16="http://schemas.microsoft.com/office/drawing/2014/main" id="{025D6D81-9FD1-4591-800D-635CC5970F85}"/>
              </a:ext>
            </a:extLst>
          </p:cNvPr>
          <p:cNvCxnSpPr>
            <a:cxnSpLocks/>
          </p:cNvCxnSpPr>
          <p:nvPr/>
        </p:nvCxnSpPr>
        <p:spPr>
          <a:xfrm>
            <a:off x="6489594" y="3938555"/>
            <a:ext cx="864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7">
            <a:extLst>
              <a:ext uri="{FF2B5EF4-FFF2-40B4-BE49-F238E27FC236}">
                <a16:creationId xmlns:a16="http://schemas.microsoft.com/office/drawing/2014/main" id="{7B001C89-3117-486D-A15F-0B3011062DE8}"/>
              </a:ext>
            </a:extLst>
          </p:cNvPr>
          <p:cNvCxnSpPr>
            <a:cxnSpLocks/>
          </p:cNvCxnSpPr>
          <p:nvPr/>
        </p:nvCxnSpPr>
        <p:spPr>
          <a:xfrm>
            <a:off x="7348322" y="2854628"/>
            <a:ext cx="900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7">
            <a:extLst>
              <a:ext uri="{FF2B5EF4-FFF2-40B4-BE49-F238E27FC236}">
                <a16:creationId xmlns:a16="http://schemas.microsoft.com/office/drawing/2014/main" id="{A43E6777-0AEF-4189-9BC8-0AF2E8278CF2}"/>
              </a:ext>
            </a:extLst>
          </p:cNvPr>
          <p:cNvCxnSpPr>
            <a:cxnSpLocks/>
          </p:cNvCxnSpPr>
          <p:nvPr/>
        </p:nvCxnSpPr>
        <p:spPr>
          <a:xfrm>
            <a:off x="6469450" y="3323173"/>
            <a:ext cx="900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7">
            <a:extLst>
              <a:ext uri="{FF2B5EF4-FFF2-40B4-BE49-F238E27FC236}">
                <a16:creationId xmlns:a16="http://schemas.microsoft.com/office/drawing/2014/main" id="{5517303A-9A4E-4230-BBFD-61181BE5C6A9}"/>
              </a:ext>
            </a:extLst>
          </p:cNvPr>
          <p:cNvCxnSpPr>
            <a:cxnSpLocks/>
          </p:cNvCxnSpPr>
          <p:nvPr/>
        </p:nvCxnSpPr>
        <p:spPr>
          <a:xfrm>
            <a:off x="3792196" y="3323173"/>
            <a:ext cx="2268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7">
            <a:extLst>
              <a:ext uri="{FF2B5EF4-FFF2-40B4-BE49-F238E27FC236}">
                <a16:creationId xmlns:a16="http://schemas.microsoft.com/office/drawing/2014/main" id="{C7578715-E9BB-4A12-AF9F-9055C49E5F3C}"/>
              </a:ext>
            </a:extLst>
          </p:cNvPr>
          <p:cNvCxnSpPr>
            <a:cxnSpLocks/>
          </p:cNvCxnSpPr>
          <p:nvPr/>
        </p:nvCxnSpPr>
        <p:spPr>
          <a:xfrm>
            <a:off x="2646083" y="2141513"/>
            <a:ext cx="115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7">
            <a:extLst>
              <a:ext uri="{FF2B5EF4-FFF2-40B4-BE49-F238E27FC236}">
                <a16:creationId xmlns:a16="http://schemas.microsoft.com/office/drawing/2014/main" id="{4FA734D6-EF22-41CB-9979-A53E5E441789}"/>
              </a:ext>
            </a:extLst>
          </p:cNvPr>
          <p:cNvCxnSpPr>
            <a:cxnSpLocks/>
          </p:cNvCxnSpPr>
          <p:nvPr/>
        </p:nvCxnSpPr>
        <p:spPr>
          <a:xfrm>
            <a:off x="3809582" y="2130031"/>
            <a:ext cx="0" cy="1188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A983BEE-1F9F-49ED-8B4C-C3C89ED8A0C6}"/>
              </a:ext>
            </a:extLst>
          </p:cNvPr>
          <p:cNvSpPr txBox="1"/>
          <p:nvPr/>
        </p:nvSpPr>
        <p:spPr>
          <a:xfrm>
            <a:off x="0" y="0"/>
            <a:ext cx="286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Cloud Architecture </a:t>
            </a:r>
            <a:r>
              <a:rPr kumimoji="1" lang="ja-JP" altLang="en-US" b="1" dirty="0"/>
              <a:t>案</a:t>
            </a:r>
          </a:p>
        </p:txBody>
      </p:sp>
      <p:cxnSp>
        <p:nvCxnSpPr>
          <p:cNvPr id="124" name="Straight Arrow Connector 7">
            <a:extLst>
              <a:ext uri="{FF2B5EF4-FFF2-40B4-BE49-F238E27FC236}">
                <a16:creationId xmlns:a16="http://schemas.microsoft.com/office/drawing/2014/main" id="{9CD63D99-1456-4E60-A00C-9AD170BD7992}"/>
              </a:ext>
            </a:extLst>
          </p:cNvPr>
          <p:cNvCxnSpPr>
            <a:cxnSpLocks/>
          </p:cNvCxnSpPr>
          <p:nvPr/>
        </p:nvCxnSpPr>
        <p:spPr>
          <a:xfrm>
            <a:off x="1435610" y="2409252"/>
            <a:ext cx="0" cy="216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7">
            <a:extLst>
              <a:ext uri="{FF2B5EF4-FFF2-40B4-BE49-F238E27FC236}">
                <a16:creationId xmlns:a16="http://schemas.microsoft.com/office/drawing/2014/main" id="{B6EEB33D-09B6-41A2-A15B-41EBD9A4B467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0220068" y="3977279"/>
            <a:ext cx="627319" cy="5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">
            <a:extLst>
              <a:ext uri="{FF2B5EF4-FFF2-40B4-BE49-F238E27FC236}">
                <a16:creationId xmlns:a16="http://schemas.microsoft.com/office/drawing/2014/main" id="{4D0E18BC-B5D1-47FA-A0AB-CD377D254F13}"/>
              </a:ext>
            </a:extLst>
          </p:cNvPr>
          <p:cNvSpPr/>
          <p:nvPr/>
        </p:nvSpPr>
        <p:spPr>
          <a:xfrm>
            <a:off x="7671998" y="4244698"/>
            <a:ext cx="1802299" cy="18021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AZ2</a:t>
            </a:r>
          </a:p>
        </p:txBody>
      </p:sp>
      <p:pic>
        <p:nvPicPr>
          <p:cNvPr id="147" name="Graphic 5">
            <a:extLst>
              <a:ext uri="{FF2B5EF4-FFF2-40B4-BE49-F238E27FC236}">
                <a16:creationId xmlns:a16="http://schemas.microsoft.com/office/drawing/2014/main" id="{369441F6-5B50-45EB-8EB7-3ED14B2E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07" y="4742163"/>
            <a:ext cx="515738" cy="51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1">
            <a:extLst>
              <a:ext uri="{FF2B5EF4-FFF2-40B4-BE49-F238E27FC236}">
                <a16:creationId xmlns:a16="http://schemas.microsoft.com/office/drawing/2014/main" id="{02E57DB5-477D-4B0C-AFE7-44227D94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7320" y="5257901"/>
            <a:ext cx="585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id="{7A8C5B07-377F-467E-B26F-EEA176321413}"/>
              </a:ext>
            </a:extLst>
          </p:cNvPr>
          <p:cNvCxnSpPr>
            <a:cxnSpLocks/>
          </p:cNvCxnSpPr>
          <p:nvPr/>
        </p:nvCxnSpPr>
        <p:spPr>
          <a:xfrm>
            <a:off x="9919108" y="2851807"/>
            <a:ext cx="0" cy="864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79EEDBBB-A7F9-44BB-9CBA-1D5DE388AB43}"/>
              </a:ext>
            </a:extLst>
          </p:cNvPr>
          <p:cNvCxnSpPr>
            <a:cxnSpLocks/>
          </p:cNvCxnSpPr>
          <p:nvPr/>
        </p:nvCxnSpPr>
        <p:spPr>
          <a:xfrm>
            <a:off x="7362400" y="4994436"/>
            <a:ext cx="900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CBF3504E-C197-43EF-9CFF-B06119BC467D}"/>
              </a:ext>
            </a:extLst>
          </p:cNvPr>
          <p:cNvCxnSpPr>
            <a:cxnSpLocks/>
          </p:cNvCxnSpPr>
          <p:nvPr/>
        </p:nvCxnSpPr>
        <p:spPr>
          <a:xfrm>
            <a:off x="8794245" y="5017747"/>
            <a:ext cx="1152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BF9018DB-A653-490A-8D58-8BE72A0C17C9}"/>
              </a:ext>
            </a:extLst>
          </p:cNvPr>
          <p:cNvCxnSpPr>
            <a:cxnSpLocks/>
          </p:cNvCxnSpPr>
          <p:nvPr/>
        </p:nvCxnSpPr>
        <p:spPr>
          <a:xfrm>
            <a:off x="9946245" y="4489486"/>
            <a:ext cx="0" cy="540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3">
            <a:extLst>
              <a:ext uri="{FF2B5EF4-FFF2-40B4-BE49-F238E27FC236}">
                <a16:creationId xmlns:a16="http://schemas.microsoft.com/office/drawing/2014/main" id="{9472E7FC-81F1-40E5-ABCD-15DB2DD310B6}"/>
              </a:ext>
            </a:extLst>
          </p:cNvPr>
          <p:cNvSpPr/>
          <p:nvPr/>
        </p:nvSpPr>
        <p:spPr>
          <a:xfrm>
            <a:off x="5508739" y="4244698"/>
            <a:ext cx="1583543" cy="18010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r>
              <a:rPr lang="en-US" altLang="ja-JP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AZ2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5">
            <a:extLst>
              <a:ext uri="{FF2B5EF4-FFF2-40B4-BE49-F238E27FC236}">
                <a16:creationId xmlns:a16="http://schemas.microsoft.com/office/drawing/2014/main" id="{B5E14114-F447-4ECC-B264-BAD104AC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178" y="4753771"/>
            <a:ext cx="11371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gateway</a:t>
            </a:r>
          </a:p>
        </p:txBody>
      </p:sp>
      <p:pic>
        <p:nvPicPr>
          <p:cNvPr id="109" name="Graphic 14">
            <a:extLst>
              <a:ext uri="{FF2B5EF4-FFF2-40B4-BE49-F238E27FC236}">
                <a16:creationId xmlns:a16="http://schemas.microsoft.com/office/drawing/2014/main" id="{60D8308E-3065-477C-8974-28763FB1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73" y="43554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Straight Arrow Connector 7">
            <a:extLst>
              <a:ext uri="{FF2B5EF4-FFF2-40B4-BE49-F238E27FC236}">
                <a16:creationId xmlns:a16="http://schemas.microsoft.com/office/drawing/2014/main" id="{03E57539-2C7F-42A8-A150-4C475BAFFF82}"/>
              </a:ext>
            </a:extLst>
          </p:cNvPr>
          <p:cNvCxnSpPr>
            <a:cxnSpLocks/>
          </p:cNvCxnSpPr>
          <p:nvPr/>
        </p:nvCxnSpPr>
        <p:spPr>
          <a:xfrm>
            <a:off x="6483393" y="4571159"/>
            <a:ext cx="864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7">
            <a:extLst>
              <a:ext uri="{FF2B5EF4-FFF2-40B4-BE49-F238E27FC236}">
                <a16:creationId xmlns:a16="http://schemas.microsoft.com/office/drawing/2014/main" id="{477D23E6-C616-4B92-BD51-3819AAD4BAC0}"/>
              </a:ext>
            </a:extLst>
          </p:cNvPr>
          <p:cNvCxnSpPr>
            <a:cxnSpLocks/>
          </p:cNvCxnSpPr>
          <p:nvPr/>
        </p:nvCxnSpPr>
        <p:spPr>
          <a:xfrm>
            <a:off x="3801867" y="4594163"/>
            <a:ext cx="2268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7">
            <a:extLst>
              <a:ext uri="{FF2B5EF4-FFF2-40B4-BE49-F238E27FC236}">
                <a16:creationId xmlns:a16="http://schemas.microsoft.com/office/drawing/2014/main" id="{B7C7FFD0-5E34-4500-B50E-97A9B2346BDB}"/>
              </a:ext>
            </a:extLst>
          </p:cNvPr>
          <p:cNvCxnSpPr>
            <a:cxnSpLocks/>
          </p:cNvCxnSpPr>
          <p:nvPr/>
        </p:nvCxnSpPr>
        <p:spPr>
          <a:xfrm>
            <a:off x="3801867" y="4594163"/>
            <a:ext cx="0" cy="12600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0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5E79C90-D740-47EE-B526-8DF1CD551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16496"/>
              </p:ext>
            </p:extLst>
          </p:nvPr>
        </p:nvGraphicFramePr>
        <p:xfrm>
          <a:off x="628648" y="442119"/>
          <a:ext cx="6667501" cy="2800350"/>
        </p:xfrm>
        <a:graphic>
          <a:graphicData uri="http://schemas.openxmlformats.org/drawingml/2006/table">
            <a:tbl>
              <a:tblPr/>
              <a:tblGrid>
                <a:gridCol w="353604">
                  <a:extLst>
                    <a:ext uri="{9D8B030D-6E8A-4147-A177-3AD203B41FA5}">
                      <a16:colId xmlns:a16="http://schemas.microsoft.com/office/drawing/2014/main" val="2506370964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138219890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1149176811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3574133114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1449713297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1913572553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400183658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3591705491"/>
                    </a:ext>
                  </a:extLst>
                </a:gridCol>
                <a:gridCol w="395017">
                  <a:extLst>
                    <a:ext uri="{9D8B030D-6E8A-4147-A177-3AD203B41FA5}">
                      <a16:colId xmlns:a16="http://schemas.microsoft.com/office/drawing/2014/main" val="3331152512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405431816"/>
                    </a:ext>
                  </a:extLst>
                </a:gridCol>
                <a:gridCol w="573411">
                  <a:extLst>
                    <a:ext uri="{9D8B030D-6E8A-4147-A177-3AD203B41FA5}">
                      <a16:colId xmlns:a16="http://schemas.microsoft.com/office/drawing/2014/main" val="4226516764"/>
                    </a:ext>
                  </a:extLst>
                </a:gridCol>
                <a:gridCol w="891973">
                  <a:extLst>
                    <a:ext uri="{9D8B030D-6E8A-4147-A177-3AD203B41FA5}">
                      <a16:colId xmlns:a16="http://schemas.microsoft.com/office/drawing/2014/main" val="2407055522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1026539513"/>
                    </a:ext>
                  </a:extLst>
                </a:gridCol>
                <a:gridCol w="904716">
                  <a:extLst>
                    <a:ext uri="{9D8B030D-6E8A-4147-A177-3AD203B41FA5}">
                      <a16:colId xmlns:a16="http://schemas.microsoft.com/office/drawing/2014/main" val="2208341443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1043025125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月額費用</a:t>
                      </a:r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本番環境ー</a:t>
                      </a:r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EC2-</a:t>
                      </a:r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オンデマンド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994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108,479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537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東京リージョン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047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EC2-AP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249.54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29,945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5242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18.67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2,241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017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AuroraPostgreSQL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258.60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31,032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496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103.17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12,381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5605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6143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Support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ビジネスサポート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202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426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2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9181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Pusher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49.00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5,880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2348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攻撃遮断くん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47065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F8127E0-7BB7-4E16-92BE-AA2351002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23882"/>
              </p:ext>
            </p:extLst>
          </p:nvPr>
        </p:nvGraphicFramePr>
        <p:xfrm>
          <a:off x="628649" y="3793332"/>
          <a:ext cx="6667501" cy="2800350"/>
        </p:xfrm>
        <a:graphic>
          <a:graphicData uri="http://schemas.openxmlformats.org/drawingml/2006/table">
            <a:tbl>
              <a:tblPr/>
              <a:tblGrid>
                <a:gridCol w="353604">
                  <a:extLst>
                    <a:ext uri="{9D8B030D-6E8A-4147-A177-3AD203B41FA5}">
                      <a16:colId xmlns:a16="http://schemas.microsoft.com/office/drawing/2014/main" val="3068583798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2928653967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895883325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2948539226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2823285895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2466569916"/>
                    </a:ext>
                  </a:extLst>
                </a:gridCol>
                <a:gridCol w="353604">
                  <a:extLst>
                    <a:ext uri="{9D8B030D-6E8A-4147-A177-3AD203B41FA5}">
                      <a16:colId xmlns:a16="http://schemas.microsoft.com/office/drawing/2014/main" val="3349109476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2497271439"/>
                    </a:ext>
                  </a:extLst>
                </a:gridCol>
                <a:gridCol w="395017">
                  <a:extLst>
                    <a:ext uri="{9D8B030D-6E8A-4147-A177-3AD203B41FA5}">
                      <a16:colId xmlns:a16="http://schemas.microsoft.com/office/drawing/2014/main" val="2343881998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1525195282"/>
                    </a:ext>
                  </a:extLst>
                </a:gridCol>
                <a:gridCol w="573411">
                  <a:extLst>
                    <a:ext uri="{9D8B030D-6E8A-4147-A177-3AD203B41FA5}">
                      <a16:colId xmlns:a16="http://schemas.microsoft.com/office/drawing/2014/main" val="3384069984"/>
                    </a:ext>
                  </a:extLst>
                </a:gridCol>
                <a:gridCol w="891973">
                  <a:extLst>
                    <a:ext uri="{9D8B030D-6E8A-4147-A177-3AD203B41FA5}">
                      <a16:colId xmlns:a16="http://schemas.microsoft.com/office/drawing/2014/main" val="2844056824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1129405303"/>
                    </a:ext>
                  </a:extLst>
                </a:gridCol>
                <a:gridCol w="904716">
                  <a:extLst>
                    <a:ext uri="{9D8B030D-6E8A-4147-A177-3AD203B41FA5}">
                      <a16:colId xmlns:a16="http://schemas.microsoft.com/office/drawing/2014/main" val="1866738691"/>
                    </a:ext>
                  </a:extLst>
                </a:gridCol>
                <a:gridCol w="356789">
                  <a:extLst>
                    <a:ext uri="{9D8B030D-6E8A-4147-A177-3AD203B41FA5}">
                      <a16:colId xmlns:a16="http://schemas.microsoft.com/office/drawing/2014/main" val="1346934329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月額費用</a:t>
                      </a:r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本番環境ー</a:t>
                      </a:r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EC2-</a:t>
                      </a:r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オンデマンド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998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130,814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366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東京リージョン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856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EC2-AP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249.54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29,945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09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18.67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2,241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062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Amazon RDS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444.72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53,367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448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103.17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12,381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948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955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Support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ビジネスサポート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5508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820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937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38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Pusher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49.00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5,880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2189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攻撃遮断くん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367690"/>
                  </a:ext>
                </a:extLst>
              </a:tr>
            </a:tbl>
          </a:graphicData>
        </a:graphic>
      </p:graphicFrame>
      <p:sp>
        <p:nvSpPr>
          <p:cNvPr id="10" name="TextBox 12">
            <a:extLst>
              <a:ext uri="{FF2B5EF4-FFF2-40B4-BE49-F238E27FC236}">
                <a16:creationId xmlns:a16="http://schemas.microsoft.com/office/drawing/2014/main" id="{FA9774C4-819C-4E03-B67C-514FDD86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5883"/>
            <a:ext cx="11838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 Single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52E004EF-C37F-4A15-A06F-8BF6955C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3431016"/>
            <a:ext cx="11838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Multi</a:t>
            </a:r>
          </a:p>
        </p:txBody>
      </p:sp>
    </p:spTree>
    <p:extLst>
      <p:ext uri="{BB962C8B-B14F-4D97-AF65-F5344CB8AC3E}">
        <p14:creationId xmlns:p14="http://schemas.microsoft.com/office/powerpoint/2010/main" val="272852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470</Words>
  <Application>Microsoft Office PowerPoint</Application>
  <PresentationFormat>ワイド画面</PresentationFormat>
  <Paragraphs>412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中尾 成隆</dc:creator>
  <cp:lastModifiedBy>Ikezawa Ryota</cp:lastModifiedBy>
  <cp:revision>103</cp:revision>
  <dcterms:created xsi:type="dcterms:W3CDTF">2020-09-29T23:31:10Z</dcterms:created>
  <dcterms:modified xsi:type="dcterms:W3CDTF">2020-12-22T10:13:47Z</dcterms:modified>
</cp:coreProperties>
</file>