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8130" y="-6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331D-B149-443F-8EB7-BF2A46012C1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F278-83F5-4F61-A3A6-82A70F31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CD73BCDC-C5DE-7F20-AC7F-77A1AEBFC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8800" y="86868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F31969-6A1F-4A40-1E9C-BBDA7C2C8B96}"/>
              </a:ext>
            </a:extLst>
          </p:cNvPr>
          <p:cNvSpPr/>
          <p:nvPr/>
        </p:nvSpPr>
        <p:spPr>
          <a:xfrm>
            <a:off x="11442700" y="7175500"/>
            <a:ext cx="800100" cy="29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TẤT THỊNH</dc:creator>
  <cp:lastModifiedBy>LÊ TẤT THỊNH</cp:lastModifiedBy>
  <cp:revision>1</cp:revision>
  <dcterms:created xsi:type="dcterms:W3CDTF">2022-12-04T13:33:22Z</dcterms:created>
  <dcterms:modified xsi:type="dcterms:W3CDTF">2022-12-04T13:37:36Z</dcterms:modified>
</cp:coreProperties>
</file>