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43" d="100"/>
          <a:sy n="43" d="100"/>
        </p:scale>
        <p:origin x="4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BC70-CEFD-4B67-936C-DB12C30EE017}" type="datetimeFigureOut">
              <a:rPr lang="en-US" smtClean="0"/>
              <a:t>17-May-17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FE4F-9725-4DD9-8A3E-B1C36A1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BC70-CEFD-4B67-936C-DB12C30EE017}" type="datetimeFigureOut">
              <a:rPr lang="en-US" smtClean="0"/>
              <a:t>17-May-17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FE4F-9725-4DD9-8A3E-B1C36A1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7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BC70-CEFD-4B67-936C-DB12C30EE017}" type="datetimeFigureOut">
              <a:rPr lang="en-US" smtClean="0"/>
              <a:t>17-May-17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FE4F-9725-4DD9-8A3E-B1C36A1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BC70-CEFD-4B67-936C-DB12C30EE017}" type="datetimeFigureOut">
              <a:rPr lang="en-US" smtClean="0"/>
              <a:t>17-May-17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FE4F-9725-4DD9-8A3E-B1C36A1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1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BC70-CEFD-4B67-936C-DB12C30EE017}" type="datetimeFigureOut">
              <a:rPr lang="en-US" smtClean="0"/>
              <a:t>17-May-17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FE4F-9725-4DD9-8A3E-B1C36A1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BC70-CEFD-4B67-936C-DB12C30EE017}" type="datetimeFigureOut">
              <a:rPr lang="en-US" smtClean="0"/>
              <a:t>17-May-17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FE4F-9725-4DD9-8A3E-B1C36A1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BC70-CEFD-4B67-936C-DB12C30EE017}" type="datetimeFigureOut">
              <a:rPr lang="en-US" smtClean="0"/>
              <a:t>17-May-17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FE4F-9725-4DD9-8A3E-B1C36A1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BC70-CEFD-4B67-936C-DB12C30EE017}" type="datetimeFigureOut">
              <a:rPr lang="en-US" smtClean="0"/>
              <a:t>17-May-17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FE4F-9725-4DD9-8A3E-B1C36A1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BC70-CEFD-4B67-936C-DB12C30EE017}" type="datetimeFigureOut">
              <a:rPr lang="en-US" smtClean="0"/>
              <a:t>17-May-17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FE4F-9725-4DD9-8A3E-B1C36A1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BC70-CEFD-4B67-936C-DB12C30EE017}" type="datetimeFigureOut">
              <a:rPr lang="en-US" smtClean="0"/>
              <a:t>17-May-17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FE4F-9725-4DD9-8A3E-B1C36A1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BC70-CEFD-4B67-936C-DB12C30EE017}" type="datetimeFigureOut">
              <a:rPr lang="en-US" smtClean="0"/>
              <a:t>17-May-17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FE4F-9725-4DD9-8A3E-B1C36A1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BC70-CEFD-4B67-936C-DB12C30EE017}" type="datetimeFigureOut">
              <a:rPr lang="en-US" smtClean="0"/>
              <a:t>17-May-17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FE4F-9725-4DD9-8A3E-B1C36A1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96873" y="2751589"/>
            <a:ext cx="1031846" cy="13254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code</a:t>
            </a:r>
          </a:p>
        </p:txBody>
      </p:sp>
      <p:sp>
        <p:nvSpPr>
          <p:cNvPr id="5" name="Oval 4"/>
          <p:cNvSpPr/>
          <p:nvPr/>
        </p:nvSpPr>
        <p:spPr>
          <a:xfrm>
            <a:off x="5738070" y="2751589"/>
            <a:ext cx="1031846" cy="13254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Docx</a:t>
            </a:r>
            <a:endParaRPr lang="en-US" dirty="0"/>
          </a:p>
        </p:txBody>
      </p:sp>
      <p:sp>
        <p:nvSpPr>
          <p:cNvPr id="6" name="Arrow: Right 5"/>
          <p:cNvSpPr/>
          <p:nvPr/>
        </p:nvSpPr>
        <p:spPr>
          <a:xfrm>
            <a:off x="4592972" y="3154260"/>
            <a:ext cx="880844" cy="52011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79268" y="2751589"/>
            <a:ext cx="1031846" cy="13254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7034170" y="3154260"/>
            <a:ext cx="880844" cy="52011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92972" y="5159229"/>
            <a:ext cx="3250734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score</a:t>
            </a:r>
          </a:p>
          <a:p>
            <a:pPr algn="ctr"/>
            <a:r>
              <a:rPr lang="en-US" dirty="0"/>
              <a:t>(F, P, M, D)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61607" y="4274190"/>
            <a:ext cx="880844" cy="54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6218339" y="4274189"/>
            <a:ext cx="0" cy="54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7334075" y="4274189"/>
            <a:ext cx="845193" cy="54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/>
          <p:cNvSpPr/>
          <p:nvPr/>
        </p:nvSpPr>
        <p:spPr>
          <a:xfrm>
            <a:off x="1254153" y="2327944"/>
            <a:ext cx="981512" cy="503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Req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916496" y="3202497"/>
            <a:ext cx="1342237" cy="503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Samp</a:t>
            </a:r>
            <a:r>
              <a:rPr lang="en-US" dirty="0"/>
              <a:t> </a:t>
            </a:r>
            <a:r>
              <a:rPr lang="en-US" dirty="0" err="1"/>
              <a:t>Proj</a:t>
            </a:r>
            <a:endParaRPr lang="en-US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947956" y="4077050"/>
            <a:ext cx="1342237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files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1e3</a:t>
            </a:r>
            <a:r>
              <a:rPr lang="en-US" dirty="0"/>
              <a:t>, </a:t>
            </a:r>
            <a:r>
              <a:rPr lang="en-US" dirty="0" err="1"/>
              <a:t>1e5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20222" y="2579614"/>
            <a:ext cx="612397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2505161" y="3397541"/>
            <a:ext cx="527458" cy="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0891" y="3858936"/>
            <a:ext cx="662729" cy="41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/>
          <p:cNvSpPr/>
          <p:nvPr/>
        </p:nvSpPr>
        <p:spPr>
          <a:xfrm>
            <a:off x="5622720" y="1166067"/>
            <a:ext cx="1342237" cy="503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Samp</a:t>
            </a:r>
            <a:r>
              <a:rPr lang="en-US" dirty="0"/>
              <a:t> </a:t>
            </a:r>
            <a:r>
              <a:rPr lang="en-US" dirty="0" err="1"/>
              <a:t>Docx</a:t>
            </a:r>
            <a:endParaRPr lang="en-US" dirty="0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293838" y="1866546"/>
            <a:ext cx="0" cy="64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/>
          <p:cNvSpPr/>
          <p:nvPr/>
        </p:nvSpPr>
        <p:spPr>
          <a:xfrm>
            <a:off x="2944533" y="738233"/>
            <a:ext cx="1803633" cy="906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/>
              <a:t>DSA</a:t>
            </a:r>
            <a:endParaRPr lang="en-US" sz="5400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846350" y="1866546"/>
            <a:ext cx="0" cy="70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9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26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henrytu</dc:creator>
  <cp:lastModifiedBy>henrytu</cp:lastModifiedBy>
  <cp:revision>9</cp:revision>
  <dcterms:created xsi:type="dcterms:W3CDTF">2017-05-16T14:28:23Z</dcterms:created>
  <dcterms:modified xsi:type="dcterms:W3CDTF">2017-05-17T16:23:18Z</dcterms:modified>
</cp:coreProperties>
</file>