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525"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509114"/>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D MUGILVANAN</a:t>
            </a:r>
            <a:endParaRPr sz="3200" dirty="0">
              <a:latin typeface="Trebuchet MS"/>
              <a:cs typeface="Trebuchet MS"/>
            </a:endParaRPr>
          </a:p>
        </p:txBody>
      </p:sp>
      <p:sp>
        <p:nvSpPr>
          <p:cNvPr id="8" name="object 8"/>
          <p:cNvSpPr txBox="1"/>
          <p:nvPr/>
        </p:nvSpPr>
        <p:spPr>
          <a:xfrm>
            <a:off x="6484620" y="2821622"/>
            <a:ext cx="2278380" cy="1146468"/>
          </a:xfrm>
          <a:prstGeom prst="rect">
            <a:avLst/>
          </a:prstGeom>
        </p:spPr>
        <p:txBody>
          <a:bodyPr vert="horz" wrap="square" lIns="0" tIns="12700" rIns="0" bIns="0" rtlCol="0">
            <a:spAutoFit/>
          </a:bodyPr>
          <a:lstStyle/>
          <a:p>
            <a:pPr marL="12700">
              <a:lnSpc>
                <a:spcPct val="100000"/>
              </a:lnSpc>
              <a:spcBef>
                <a:spcPts val="100"/>
              </a:spcBef>
            </a:pPr>
            <a:r>
              <a:rPr lang="en-GB" sz="2400" b="1" dirty="0" smtClean="0">
                <a:solidFill>
                  <a:srgbClr val="2D936B"/>
                </a:solidFill>
                <a:latin typeface="Trebuchet MS"/>
                <a:cs typeface="Trebuchet MS"/>
              </a:rPr>
              <a:t>B. TECH</a:t>
            </a:r>
          </a:p>
          <a:p>
            <a:pPr marL="12700">
              <a:lnSpc>
                <a:spcPct val="100000"/>
              </a:lnSpc>
              <a:spcBef>
                <a:spcPts val="100"/>
              </a:spcBef>
            </a:pPr>
            <a:r>
              <a:rPr lang="en-GB" sz="2400" b="1" dirty="0" smtClean="0">
                <a:solidFill>
                  <a:srgbClr val="2D936B"/>
                </a:solidFill>
                <a:latin typeface="Trebuchet MS"/>
                <a:cs typeface="Trebuchet MS"/>
              </a:rPr>
              <a:t>AI &amp; DS</a:t>
            </a:r>
          </a:p>
          <a:p>
            <a:pPr marL="12700">
              <a:lnSpc>
                <a:spcPct val="100000"/>
              </a:lnSpc>
              <a:spcBef>
                <a:spcPts val="100"/>
              </a:spcBef>
            </a:pPr>
            <a:r>
              <a:rPr lang="en-GB" sz="2400" b="1" dirty="0" smtClean="0">
                <a:solidFill>
                  <a:srgbClr val="2D936B"/>
                </a:solidFill>
                <a:latin typeface="Trebuchet MS"/>
                <a:cs typeface="Trebuchet MS"/>
              </a:rPr>
              <a:t>211521243101</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408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4" y="1923627"/>
            <a:ext cx="4858428" cy="37724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86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44408"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
            </a:r>
            <a:br>
              <a:rPr lang="en-GB" sz="4250" dirty="0"/>
            </a:br>
            <a:r>
              <a:rPr sz="4250" spc="-10"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68020" y="2693559"/>
            <a:ext cx="8934450" cy="646331"/>
          </a:xfrm>
          <a:prstGeom prst="rect">
            <a:avLst/>
          </a:prstGeom>
          <a:noFill/>
        </p:spPr>
        <p:txBody>
          <a:bodyPr wrap="square" rtlCol="0">
            <a:spAutoFit/>
          </a:bodyPr>
          <a:lstStyle/>
          <a:p>
            <a:r>
              <a:rPr lang="en-IN" sz="3600" b="1" dirty="0" smtClean="0"/>
              <a:t>Language </a:t>
            </a:r>
            <a:r>
              <a:rPr lang="en-IN" sz="3600" b="1" dirty="0"/>
              <a:t>Translation and Paraphrasing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057400" y="2133600"/>
            <a:ext cx="6877050" cy="3416320"/>
          </a:xfrm>
          <a:prstGeom prst="rect">
            <a:avLst/>
          </a:prstGeom>
          <a:noFill/>
        </p:spPr>
        <p:txBody>
          <a:bodyPr wrap="square" rtlCol="0">
            <a:spAutoFit/>
          </a:bodyPr>
          <a:lstStyle/>
          <a:p>
            <a:pPr algn="just"/>
            <a:r>
              <a:rPr lang="en-GB" dirty="0" smtClean="0"/>
              <a:t>Introduction</a:t>
            </a:r>
          </a:p>
          <a:p>
            <a:pPr algn="just"/>
            <a:endParaRPr lang="en-GB" dirty="0" smtClean="0"/>
          </a:p>
          <a:p>
            <a:pPr algn="just"/>
            <a:r>
              <a:rPr lang="en-GB" dirty="0" smtClean="0"/>
              <a:t>Project Overview</a:t>
            </a:r>
          </a:p>
          <a:p>
            <a:pPr algn="just"/>
            <a:endParaRPr lang="en-GB" dirty="0" smtClean="0"/>
          </a:p>
          <a:p>
            <a:pPr algn="just"/>
            <a:r>
              <a:rPr lang="en-GB" dirty="0" smtClean="0"/>
              <a:t>Implementation Details</a:t>
            </a:r>
          </a:p>
          <a:p>
            <a:pPr algn="just"/>
            <a:endParaRPr lang="en-GB" dirty="0" smtClean="0"/>
          </a:p>
          <a:p>
            <a:pPr algn="just"/>
            <a:r>
              <a:rPr lang="en-GB" dirty="0" smtClean="0"/>
              <a:t>Additional Processes</a:t>
            </a:r>
          </a:p>
          <a:p>
            <a:pPr algn="just"/>
            <a:endParaRPr lang="en-GB" dirty="0" smtClean="0"/>
          </a:p>
          <a:p>
            <a:pPr algn="just"/>
            <a:r>
              <a:rPr lang="en-GB" dirty="0" smtClean="0"/>
              <a:t>Demonstration</a:t>
            </a:r>
          </a:p>
          <a:p>
            <a:pPr algn="just"/>
            <a:endParaRPr lang="en-GB" dirty="0" smtClean="0"/>
          </a:p>
          <a:p>
            <a:pPr algn="just"/>
            <a:r>
              <a:rPr lang="en-GB" dirty="0" smtClean="0"/>
              <a:t>Conclusion &amp; Discussion</a:t>
            </a:r>
            <a:endParaRPr lang="en-IN" dirty="0" smtClean="0"/>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964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371600" y="2743200"/>
            <a:ext cx="6400800" cy="1200329"/>
          </a:xfrm>
          <a:prstGeom prst="rect">
            <a:avLst/>
          </a:prstGeom>
          <a:noFill/>
        </p:spPr>
        <p:txBody>
          <a:bodyPr wrap="square" rtlCol="0">
            <a:spAutoFit/>
          </a:bodyPr>
          <a:lstStyle/>
          <a:p>
            <a:pPr algn="just"/>
            <a:r>
              <a:rPr lang="en-GB" dirty="0"/>
              <a:t>Traditional machine translation and paraphrasing methods often struggle to accurately capture contextual nuances and maintain fluency across languages, hindering effective communication and content adaptation.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600200" y="3048000"/>
            <a:ext cx="6477000" cy="1477328"/>
          </a:xfrm>
          <a:prstGeom prst="rect">
            <a:avLst/>
          </a:prstGeom>
          <a:noFill/>
        </p:spPr>
        <p:txBody>
          <a:bodyPr wrap="square" rtlCol="0">
            <a:spAutoFit/>
          </a:bodyPr>
          <a:lstStyle/>
          <a:p>
            <a:pPr algn="just"/>
            <a:r>
              <a:rPr lang="en-GB" dirty="0"/>
              <a:t>This project aims to address the limitations of existing language translation and paraphrasing systems by leveraging state-of-the-art deep learning models to generate high-quality translations and paraphrases that preserve semantic meaning and contextual coherence.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447800" y="3240225"/>
            <a:ext cx="6629400" cy="923330"/>
          </a:xfrm>
          <a:prstGeom prst="rect">
            <a:avLst/>
          </a:prstGeom>
          <a:noFill/>
        </p:spPr>
        <p:txBody>
          <a:bodyPr wrap="square" rtlCol="0">
            <a:spAutoFit/>
          </a:bodyPr>
          <a:lstStyle/>
          <a:p>
            <a:pPr algn="just"/>
            <a:r>
              <a:rPr lang="en-GB" dirty="0"/>
              <a:t>The end users of this system include individuals, businesses, and organizations that require multilingual communication tools, content localization services, and creative writing assistance.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352800" y="2803410"/>
            <a:ext cx="5638800" cy="2585323"/>
          </a:xfrm>
          <a:prstGeom prst="rect">
            <a:avLst/>
          </a:prstGeom>
          <a:noFill/>
        </p:spPr>
        <p:txBody>
          <a:bodyPr wrap="square" rtlCol="0">
            <a:spAutoFit/>
          </a:bodyPr>
          <a:lstStyle/>
          <a:p>
            <a:pPr algn="just"/>
            <a:r>
              <a:rPr lang="en-GB" dirty="0"/>
              <a:t>The proposed solution involves the development of neural network-based models, including Convolutional Neural Networks (CNNs), Recurrent Neural Networks (RNNs), Graph Neural Networks (GNNs), and </a:t>
            </a:r>
            <a:r>
              <a:rPr lang="en-GB" dirty="0" err="1"/>
              <a:t>Autoencoders</a:t>
            </a:r>
            <a:r>
              <a:rPr lang="en-GB" dirty="0"/>
              <a:t>, to perform language translation and paraphrasing tasks effectively. These models will be trained on large-scale multilingual datasets to learn the intricacies of language structures and semantic relationships.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3124200" y="2762467"/>
            <a:ext cx="5105400" cy="2585323"/>
          </a:xfrm>
          <a:prstGeom prst="rect">
            <a:avLst/>
          </a:prstGeom>
          <a:noFill/>
        </p:spPr>
        <p:txBody>
          <a:bodyPr wrap="square" rtlCol="0">
            <a:spAutoFit/>
          </a:bodyPr>
          <a:lstStyle/>
          <a:p>
            <a:pPr algn="just"/>
            <a:r>
              <a:rPr lang="en-GB" dirty="0"/>
              <a:t>The wow factor of this project lies in its ability to accurately translate text between multiple languages while preserving semantic meaning and contextual nuances, as well as to generate paraphrases that maintain fluency and coherence across languages. Additionally, the incorporation of advanced deep learning techniques ensures the system's adaptability to various linguistic styles and contexts.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8" y="1677253"/>
            <a:ext cx="7844648" cy="39615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297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Agilan</dc:creator>
  <cp:lastModifiedBy>D. Agilan</cp:lastModifiedBy>
  <cp:revision>4</cp:revision>
  <dcterms:created xsi:type="dcterms:W3CDTF">2024-03-30T08:27:00Z</dcterms:created>
  <dcterms:modified xsi:type="dcterms:W3CDTF">2024-03-31T17:03:20Z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