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9F18-2AAD-410D-9D92-F9B8601C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7C3EE-CC04-4069-84B1-26DC1518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A3EC8-EE32-4CD3-B90F-ED3AACEF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5892E-D8BE-4571-9D8F-C07C14F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15B69-7CE0-4A1F-8F71-B42349E8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4553-2EA3-4303-927B-E1F3DE0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2554C-D9F1-4BC6-928D-235DB4FE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C7A38-567A-4365-BFD8-36D96390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D448-5D5B-41FA-A002-71366A45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08095-B9F6-46C1-BC6E-16798405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0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5F1CC-92EA-49AC-A2EC-736825D50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44A7-6BCD-43AE-8800-78C78156D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B6281-5354-430A-B3D3-9AB4672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DEBC0-E863-4688-A26B-97D807B1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CC0CD-A08D-4612-9962-E64624A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BD741-C144-45C4-9D8B-50BB985E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8769A-360C-4267-8BCB-F199AE83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4A029-D578-4EB9-B98A-0D9A44CF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CE993-5164-42DD-8247-9CF223E0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B6709-44CC-4260-9964-2ED53F4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45025-2313-4854-A7DA-594A502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7B3F9-2E78-44A6-B998-2075D58E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443F0-4938-4B47-A19C-47696F31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E3F17-0E8C-4D46-A889-D9E9A08B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CBCBF-00F1-4DF1-8BA1-34D1EC4C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8D52-416B-430E-810B-C014E2C0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E91DA-19FA-4E28-8869-C5BF6D9F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7B4C2-C3C7-43F8-ACE5-31222C93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A54B2-BFD5-46B8-99DD-CB9B1F2E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BC1BC-3950-4DEC-8135-FCC44C45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6F621-F3ED-489E-80D2-74D2AB34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3A0AD-57DE-4044-A53A-ECF59D90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C5F49-78DD-441E-AC7D-0FED2272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7FA16-D1A8-49D6-A97E-01893F26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D9F78-FCF6-45A9-8E58-BE11F374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D5C16F-FD33-4BF0-9155-D6C45824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7AD20E-A103-423D-BAE6-A26B9AB5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B96FA-3D6E-423F-801C-8ABC0D6A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096D1-6AC2-4B0D-A740-E7132595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99955-13D7-41FC-B4A8-24162149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C92FA-8D42-430D-A557-0C04EC47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E406E-9356-4951-8CFB-80EF3E7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C82BC-61CA-456F-9614-EA0B1F3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3B1D2-8FFD-4AC0-A446-C23580C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D273A-7175-4399-B346-3556747E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1111A-4E22-4922-BD24-8D3F5E8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2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F56C-A431-4976-A577-E9E6E4B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E09B8-8A1A-4A96-8FBC-847195C7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0DE2B3-03BF-4699-B38E-5D924AFA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99827-B048-4FE7-A983-1E19E898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5F205-74C1-4373-BE3C-30782F83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85455-45CB-40B9-8DA5-CA22FB1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F10C1-45D7-407B-A514-D72CE47F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AB9A1-BC25-4D53-8341-2AFF5915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4DEE43-E7D8-4052-B895-B96A0458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B0CEE-B553-4C36-821D-B2E9D28E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3DA48-7D8B-4623-AB96-A028411C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C0A6F-0F02-4F1B-A9A7-5A5821AA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C3584F-2F5C-427A-BF45-DF782E3E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884B3-2380-4639-83ED-2AF774D7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B385-C3CF-49AD-B6CE-EC9693454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B108-AE37-4B17-AE46-8F41CC9669ED}" type="datetimeFigureOut">
              <a:rPr lang="ko-KR" altLang="en-US" smtClean="0"/>
              <a:t>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A93A4-23E0-4E8E-A2C1-225AE283A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BEF79-FB6E-4B6F-8916-66DD73DAF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031B-F3FD-4935-82AC-DDAF1EBE0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C44CF-D25C-473C-8DA5-5FF0ED8D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30FC2-DDD7-4891-9C06-EA69411D2908}"/>
              </a:ext>
            </a:extLst>
          </p:cNvPr>
          <p:cNvSpPr txBox="1"/>
          <p:nvPr/>
        </p:nvSpPr>
        <p:spPr>
          <a:xfrm>
            <a:off x="4201356" y="336683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https://www.dataportal.co.kr/chartChkResult?keyWord=%EC%98%A4%ED%94%84%EB%9D%BC%EC%9D%B8&amp;checked=N&amp;pager=1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52011-22B2-45CF-B522-F41FA334B667}"/>
              </a:ext>
            </a:extLst>
          </p:cNvPr>
          <p:cNvSpPr txBox="1"/>
          <p:nvPr/>
        </p:nvSpPr>
        <p:spPr>
          <a:xfrm>
            <a:off x="2183904" y="3377927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점포 매출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27F2D-9EA2-4241-907C-E57F97EFCA58}"/>
              </a:ext>
            </a:extLst>
          </p:cNvPr>
          <p:cNvSpPr txBox="1"/>
          <p:nvPr/>
        </p:nvSpPr>
        <p:spPr>
          <a:xfrm>
            <a:off x="4201356" y="23250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http://www.kab.co.kr/kab/home/main/mainLd.jsp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BDE3F-FBB8-41AA-B445-F43D47304EEB}"/>
              </a:ext>
            </a:extLst>
          </p:cNvPr>
          <p:cNvSpPr txBox="1"/>
          <p:nvPr/>
        </p:nvSpPr>
        <p:spPr>
          <a:xfrm>
            <a:off x="2183904" y="2325040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공실률데이터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AE4D4-2313-4081-BCCE-5C31EBCC5AA1}"/>
              </a:ext>
            </a:extLst>
          </p:cNvPr>
          <p:cNvSpPr txBox="1"/>
          <p:nvPr/>
        </p:nvSpPr>
        <p:spPr>
          <a:xfrm>
            <a:off x="4201356" y="463945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http://data.seoul.go.kr/dataList/OA-15572/S/1/datasetView.do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8350-C487-4588-95F9-E4D7725019E0}"/>
              </a:ext>
            </a:extLst>
          </p:cNvPr>
          <p:cNvSpPr txBox="1"/>
          <p:nvPr/>
        </p:nvSpPr>
        <p:spPr>
          <a:xfrm>
            <a:off x="2183904" y="466164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서울시 상권서비스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E9346-3516-4F32-AB7E-A6575FC56A1F}"/>
              </a:ext>
            </a:extLst>
          </p:cNvPr>
          <p:cNvSpPr txBox="1"/>
          <p:nvPr/>
        </p:nvSpPr>
        <p:spPr>
          <a:xfrm>
            <a:off x="4201356" y="57256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https://www.motie.go.kr/motie/gov_info/publicData/publicDataList/publicDataList.jsp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BAE74-476E-4026-9E29-EE78DFE817B5}"/>
              </a:ext>
            </a:extLst>
          </p:cNvPr>
          <p:cNvSpPr txBox="1"/>
          <p:nvPr/>
        </p:nvSpPr>
        <p:spPr>
          <a:xfrm>
            <a:off x="2183904" y="5725630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온오프라인</a:t>
            </a:r>
            <a:r>
              <a:rPr lang="ko-KR" altLang="en-US" dirty="0"/>
              <a:t> 성장률</a:t>
            </a:r>
          </a:p>
        </p:txBody>
      </p:sp>
    </p:spTree>
    <p:extLst>
      <p:ext uri="{BB962C8B-B14F-4D97-AF65-F5344CB8AC3E}">
        <p14:creationId xmlns:p14="http://schemas.microsoft.com/office/powerpoint/2010/main" val="35275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6A1E1-C264-4C87-A342-9B9B24F8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968662-380B-431F-A6D3-3A2FF4A3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0937"/>
            <a:ext cx="10515600" cy="38080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6BD87D-EECE-4E1F-B37A-108E3B69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1535"/>
            <a:ext cx="10531046" cy="48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A370D-0226-4FDB-91BB-DA441156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메소드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B947D8-5182-43FA-B58C-64248F6A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0" y="1935505"/>
            <a:ext cx="11434439" cy="185064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8D4ED2C-4A15-4BAB-BEEF-3EBB2726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79" y="4030970"/>
            <a:ext cx="11434439" cy="18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D486B-F010-46D9-97ED-67C3428C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합산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C6DCF4-E092-4C46-A65F-0221829E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344"/>
            <a:ext cx="10515600" cy="348460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82E0B26-D422-4218-8D11-66FBCAB3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00218"/>
            <a:ext cx="10515601" cy="18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9AEE4-E3B1-47F6-BFDC-853A7956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5D18DE-7362-40EE-B349-A0E5D911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690688"/>
            <a:ext cx="10515600" cy="49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자료 출처</vt:lpstr>
      <vt:lpstr>슬라이싱</vt:lpstr>
      <vt:lpstr>Query 메소드</vt:lpstr>
      <vt:lpstr>합산, 반복문</vt:lpstr>
      <vt:lpstr>그래프화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출처</dc:title>
  <dc:creator>이 경덕</dc:creator>
  <cp:lastModifiedBy>이 경덕</cp:lastModifiedBy>
  <cp:revision>1</cp:revision>
  <dcterms:created xsi:type="dcterms:W3CDTF">2021-08-16T19:44:22Z</dcterms:created>
  <dcterms:modified xsi:type="dcterms:W3CDTF">2021-08-17T01:02:27Z</dcterms:modified>
</cp:coreProperties>
</file>