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2" r:id="rId1"/>
  </p:sldMasterIdLst>
  <p:sldIdLst>
    <p:sldId id="261" r:id="rId2"/>
    <p:sldId id="258" r:id="rId3"/>
    <p:sldId id="257" r:id="rId4"/>
    <p:sldId id="259" r:id="rId5"/>
    <p:sldId id="262" r:id="rId6"/>
    <p:sldId id="256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4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1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5.png"  /><Relationship Id="rId4" Type="http://schemas.openxmlformats.org/officeDocument/2006/relationships/image" Target="../media/image1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Relationship Id="rId3" Type="http://schemas.openxmlformats.org/officeDocument/2006/relationships/image" Target="../media/image1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Relationship Id="rId7" Type="http://schemas.openxmlformats.org/officeDocument/2006/relationships/image" Target="../media/image1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077796"/>
          </a:xfrm>
          <a:prstGeom prst="rect">
            <a:avLst/>
          </a:prstGeom>
          <a:solidFill>
            <a:srgbClr val="8b0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rgbClr val="8b0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21433" y="146589"/>
            <a:ext cx="1721173" cy="1721173"/>
          </a:xfrm>
          <a:prstGeom prst="rect">
            <a:avLst/>
          </a:prstGeom>
        </p:spPr>
      </p:pic>
      <p:sp>
        <p:nvSpPr>
          <p:cNvPr id="20" name="직사각형 6"/>
          <p:cNvSpPr/>
          <p:nvPr/>
        </p:nvSpPr>
        <p:spPr>
          <a:xfrm>
            <a:off x="0" y="0"/>
            <a:ext cx="4317919" cy="2077796"/>
          </a:xfrm>
          <a:prstGeom prst="rect">
            <a:avLst/>
          </a:prstGeom>
          <a:solidFill>
            <a:srgbClr val="000000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415517" y="288894"/>
            <a:ext cx="3486885" cy="699801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chemeClr val="lt1"/>
                </a:solidFill>
                <a:latin typeface="나눔스퀘어 Bold"/>
                <a:ea typeface="나눔스퀘어 Bold"/>
              </a:rPr>
              <a:t>Web Crawling</a:t>
            </a:r>
            <a:endPara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<a:solidFill>
                <a:schemeClr val="lt1"/>
              </a:solidFill>
              <a:latin typeface="나눔스퀘어 Bold"/>
              <a:ea typeface="나눔스퀘어 Bold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758417" y="1149480"/>
            <a:ext cx="2801084" cy="696465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chemeClr val="lt1"/>
                </a:solidFill>
                <a:latin typeface="나눔스퀘어 Bold"/>
                <a:ea typeface="나눔스퀘어 Bold"/>
              </a:rPr>
              <a:t>Wordcloud</a:t>
            </a:r>
            <a:endPara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<a:solidFill>
                <a:schemeClr val="lt1"/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582733"/>
          </a:xfrm>
          <a:prstGeom prst="rect">
            <a:avLst/>
          </a:prstGeom>
          <a:solidFill>
            <a:srgbClr val="8b0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rgbClr val="8b0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6"/>
          <p:cNvSpPr/>
          <p:nvPr/>
        </p:nvSpPr>
        <p:spPr>
          <a:xfrm>
            <a:off x="0" y="0"/>
            <a:ext cx="917857" cy="5827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596938" y="70389"/>
            <a:ext cx="455193" cy="455193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3732" y="843212"/>
            <a:ext cx="11824534" cy="4134677"/>
          </a:xfrm>
          <a:prstGeom prst="rect">
            <a:avLst/>
          </a:prstGeom>
        </p:spPr>
      </p:pic>
      <p:sp>
        <p:nvSpPr>
          <p:cNvPr id="17" name=""/>
          <p:cNvSpPr txBox="1"/>
          <p:nvPr/>
        </p:nvSpPr>
        <p:spPr>
          <a:xfrm>
            <a:off x="984531" y="9525"/>
            <a:ext cx="2545433" cy="544929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Bold"/>
                <a:ea typeface="나눔스퀘어 Bold"/>
              </a:rPr>
              <a:t>web crawling</a:t>
            </a:r>
            <a:endPara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<a:solidFill>
                <a:srgbClr val="ffffff"/>
              </a:solidFill>
              <a:latin typeface="나눔스퀘어 Bold"/>
              <a:ea typeface="나눔스퀘어 Bold"/>
            </a:endParaRPr>
          </a:p>
        </p:txBody>
      </p:sp>
      <p:sp>
        <p:nvSpPr>
          <p:cNvPr id="18" name=""/>
          <p:cNvSpPr/>
          <p:nvPr/>
        </p:nvSpPr>
        <p:spPr>
          <a:xfrm>
            <a:off x="516078" y="1894973"/>
            <a:ext cx="11365606" cy="1153026"/>
          </a:xfrm>
          <a:prstGeom prst="rect">
            <a:avLst/>
          </a:prstGeom>
          <a:noFill/>
          <a:ln w="31750">
            <a:solidFill>
              <a:srgbClr val="8b011c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9" name=""/>
          <p:cNvSpPr txBox="1"/>
          <p:nvPr/>
        </p:nvSpPr>
        <p:spPr>
          <a:xfrm>
            <a:off x="261033" y="19050"/>
            <a:ext cx="510091" cy="5410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Bold"/>
                <a:ea typeface="나눔스퀘어 Bold"/>
              </a:rPr>
              <a:t>1</a:t>
            </a:r>
            <a:endPara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<a:solidFill>
                <a:srgbClr val="ffffff"/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"/>
          <p:cNvGrpSpPr/>
          <p:nvPr/>
        </p:nvGrpSpPr>
        <p:grpSpPr>
          <a:xfrm rot="0">
            <a:off x="8337981" y="820990"/>
            <a:ext cx="2521337" cy="5479070"/>
            <a:chOff x="8337981" y="687640"/>
            <a:chExt cx="2521337" cy="5479070"/>
          </a:xfrm>
        </p:grpSpPr>
        <p:pic>
          <p:nvPicPr>
            <p:cNvPr id="27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337981" y="687640"/>
              <a:ext cx="2511811" cy="3191828"/>
            </a:xfrm>
            <a:prstGeom prst="rect">
              <a:avLst/>
            </a:prstGeom>
          </p:spPr>
        </p:pic>
        <p:pic>
          <p:nvPicPr>
            <p:cNvPr id="28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347506" y="3842346"/>
              <a:ext cx="2511812" cy="2324363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>
            <a:off x="9525" y="0"/>
            <a:ext cx="12192000" cy="582733"/>
          </a:xfrm>
          <a:prstGeom prst="rect">
            <a:avLst/>
          </a:prstGeom>
          <a:solidFill>
            <a:srgbClr val="8b0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rgbClr val="8b0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6"/>
          <p:cNvSpPr/>
          <p:nvPr/>
        </p:nvSpPr>
        <p:spPr>
          <a:xfrm>
            <a:off x="0" y="0"/>
            <a:ext cx="917857" cy="5827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596938" y="70389"/>
            <a:ext cx="455193" cy="455193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16583" y="687640"/>
            <a:ext cx="7825355" cy="5795412"/>
          </a:xfrm>
          <a:prstGeom prst="rect">
            <a:avLst/>
          </a:prstGeom>
        </p:spPr>
      </p:pic>
      <p:sp>
        <p:nvSpPr>
          <p:cNvPr id="14" name=""/>
          <p:cNvSpPr txBox="1"/>
          <p:nvPr/>
        </p:nvSpPr>
        <p:spPr>
          <a:xfrm>
            <a:off x="1885950" y="1341520"/>
            <a:ext cx="1310640" cy="36756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>
                <a:latin typeface="나눔스퀘어 Bold"/>
                <a:ea typeface="나눔스퀘어 Bold"/>
              </a:rPr>
              <a:t>키워드 검색</a:t>
            </a:r>
            <a:endParaRPr lang="ko-KR" altLang="en-US">
              <a:latin typeface="나눔스퀘어 Bold"/>
              <a:ea typeface="나눔스퀘어 Bold"/>
            </a:endParaRPr>
          </a:p>
        </p:txBody>
      </p:sp>
      <p:sp>
        <p:nvSpPr>
          <p:cNvPr id="15" name=""/>
          <p:cNvSpPr/>
          <p:nvPr/>
        </p:nvSpPr>
        <p:spPr>
          <a:xfrm>
            <a:off x="1544553" y="1414361"/>
            <a:ext cx="350921" cy="18378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8b011c"/>
          </a:solidFill>
          <a:ln>
            <a:solidFill>
              <a:srgbClr val="8b011c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6" name=""/>
          <p:cNvSpPr txBox="1"/>
          <p:nvPr/>
        </p:nvSpPr>
        <p:spPr>
          <a:xfrm>
            <a:off x="4119736" y="3051910"/>
            <a:ext cx="1105679" cy="36756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>
                <a:latin typeface="나눔스퀘어 Bold"/>
                <a:ea typeface="나눔스퀘어 Bold"/>
              </a:rPr>
              <a:t>기간 설정</a:t>
            </a:r>
            <a:endParaRPr lang="ko-KR" altLang="en-US">
              <a:latin typeface="나눔스퀘어 Bold"/>
              <a:ea typeface="나눔스퀘어 Bold"/>
            </a:endParaRPr>
          </a:p>
        </p:txBody>
      </p:sp>
      <p:sp>
        <p:nvSpPr>
          <p:cNvPr id="17" name=""/>
          <p:cNvSpPr/>
          <p:nvPr/>
        </p:nvSpPr>
        <p:spPr>
          <a:xfrm>
            <a:off x="3778340" y="3124751"/>
            <a:ext cx="350921" cy="18378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8b011c"/>
          </a:solidFill>
          <a:ln>
            <a:solidFill>
              <a:srgbClr val="8b011c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6"/>
          <a:srcRect t="50000" r="7240"/>
          <a:stretch>
            <a:fillRect/>
          </a:stretch>
        </p:blipFill>
        <p:spPr>
          <a:xfrm>
            <a:off x="5234084" y="3051910"/>
            <a:ext cx="5615709" cy="2867754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4" name=""/>
          <p:cNvSpPr/>
          <p:nvPr/>
        </p:nvSpPr>
        <p:spPr>
          <a:xfrm rot="16200000">
            <a:off x="6470730" y="2488080"/>
            <a:ext cx="4536075" cy="1393658"/>
          </a:xfrm>
          <a:prstGeom prst="curvedUpArrow">
            <a:avLst>
              <a:gd name="adj1" fmla="val 16406"/>
              <a:gd name="adj2" fmla="val 35937"/>
              <a:gd name="adj3" fmla="val 17833"/>
            </a:avLst>
          </a:prstGeom>
          <a:solidFill>
            <a:srgbClr val="8b011c"/>
          </a:solidFill>
          <a:ln>
            <a:solidFill>
              <a:srgbClr val="8b011c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984531" y="9525"/>
            <a:ext cx="2545433" cy="544929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Bold"/>
                <a:ea typeface="나눔스퀘어 Bold"/>
              </a:rPr>
              <a:t>web crawling</a:t>
            </a:r>
            <a:endPara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<a:solidFill>
                <a:srgbClr val="ffffff"/>
              </a:solidFill>
              <a:latin typeface="나눔스퀘어 Bold"/>
              <a:ea typeface="나눔스퀘어 Bold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261033" y="19050"/>
            <a:ext cx="510091" cy="5410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Bold"/>
                <a:ea typeface="나눔스퀘어 Bold"/>
              </a:rPr>
              <a:t>1</a:t>
            </a:r>
            <a:endPara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<a:solidFill>
                <a:srgbClr val="ffffff"/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1" animBg="1"/>
      <p:bldP spid="16" grpId="2" animBg="1"/>
      <p:bldP spid="17" grpId="3" animBg="1"/>
      <p:bldP spid="29" grpId="4" animBg="1"/>
      <p:bldP spid="24" grpId="5" animBg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8578" y="982467"/>
            <a:ext cx="7287642" cy="5191849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3"/>
          <a:srcRect l="3100" t="33020" r="38380" b="22660"/>
          <a:stretch>
            <a:fillRect/>
          </a:stretch>
        </p:blipFill>
        <p:spPr>
          <a:xfrm>
            <a:off x="7472335" y="1523997"/>
            <a:ext cx="4579796" cy="2568047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582733"/>
          </a:xfrm>
          <a:prstGeom prst="rect">
            <a:avLst/>
          </a:prstGeom>
          <a:solidFill>
            <a:srgbClr val="8b0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rgbClr val="8b0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6"/>
          <p:cNvSpPr/>
          <p:nvPr/>
        </p:nvSpPr>
        <p:spPr>
          <a:xfrm>
            <a:off x="0" y="0"/>
            <a:ext cx="917857" cy="5827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596938" y="70389"/>
            <a:ext cx="455193" cy="455193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3095121" y="1523997"/>
            <a:ext cx="1143000" cy="330868"/>
          </a:xfrm>
          <a:prstGeom prst="flowChartProcess">
            <a:avLst/>
          </a:prstGeom>
          <a:noFill/>
          <a:ln w="25400">
            <a:solidFill>
              <a:srgbClr val="8b011c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5"/>
          <a:srcRect r="36900" b="73530"/>
          <a:stretch>
            <a:fillRect/>
          </a:stretch>
        </p:blipFill>
        <p:spPr>
          <a:xfrm>
            <a:off x="7114355" y="922317"/>
            <a:ext cx="4937776" cy="1534228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18" name=""/>
          <p:cNvSpPr/>
          <p:nvPr/>
        </p:nvSpPr>
        <p:spPr>
          <a:xfrm>
            <a:off x="7558596" y="1958738"/>
            <a:ext cx="431132" cy="431132"/>
          </a:xfrm>
          <a:prstGeom prst="ellipse">
            <a:avLst/>
          </a:prstGeom>
          <a:noFill/>
          <a:ln w="25400">
            <a:solidFill>
              <a:srgbClr val="8b011c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9" name=""/>
          <p:cNvSpPr/>
          <p:nvPr/>
        </p:nvSpPr>
        <p:spPr>
          <a:xfrm>
            <a:off x="5038724" y="1523997"/>
            <a:ext cx="1143000" cy="330868"/>
          </a:xfrm>
          <a:prstGeom prst="flowChartProcess">
            <a:avLst/>
          </a:prstGeom>
          <a:noFill/>
          <a:ln w="25400">
            <a:solidFill>
              <a:srgbClr val="8b011c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20" name=""/>
          <p:cNvSpPr/>
          <p:nvPr/>
        </p:nvSpPr>
        <p:spPr>
          <a:xfrm>
            <a:off x="6461959" y="1660856"/>
            <a:ext cx="1096636" cy="1654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b011c"/>
          </a:solidFill>
          <a:ln>
            <a:solidFill>
              <a:srgbClr val="8b011c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21" name=""/>
          <p:cNvSpPr/>
          <p:nvPr/>
        </p:nvSpPr>
        <p:spPr>
          <a:xfrm>
            <a:off x="2972802" y="1826290"/>
            <a:ext cx="2326105" cy="330868"/>
          </a:xfrm>
          <a:prstGeom prst="flowChartProcess">
            <a:avLst/>
          </a:prstGeom>
          <a:noFill/>
          <a:ln w="25400">
            <a:solidFill>
              <a:srgbClr val="8b011c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23" name=""/>
          <p:cNvSpPr/>
          <p:nvPr/>
        </p:nvSpPr>
        <p:spPr>
          <a:xfrm>
            <a:off x="5547682" y="2001250"/>
            <a:ext cx="1924653" cy="1825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b011c"/>
          </a:solidFill>
          <a:ln>
            <a:solidFill>
              <a:srgbClr val="8b011c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24" name=""/>
          <p:cNvSpPr/>
          <p:nvPr/>
        </p:nvSpPr>
        <p:spPr>
          <a:xfrm>
            <a:off x="946432" y="2361295"/>
            <a:ext cx="821857" cy="351475"/>
          </a:xfrm>
          <a:prstGeom prst="flowChartProcess">
            <a:avLst/>
          </a:prstGeom>
          <a:solidFill>
            <a:srgbClr val="ffe76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25" name=""/>
          <p:cNvSpPr/>
          <p:nvPr/>
        </p:nvSpPr>
        <p:spPr>
          <a:xfrm>
            <a:off x="946432" y="4021081"/>
            <a:ext cx="821857" cy="351475"/>
          </a:xfrm>
          <a:prstGeom prst="flowChartProcess">
            <a:avLst/>
          </a:prstGeom>
          <a:solidFill>
            <a:srgbClr val="ffe76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26" name=""/>
          <p:cNvSpPr/>
          <p:nvPr/>
        </p:nvSpPr>
        <p:spPr>
          <a:xfrm>
            <a:off x="946432" y="5688458"/>
            <a:ext cx="821857" cy="351475"/>
          </a:xfrm>
          <a:prstGeom prst="flowChartProcess">
            <a:avLst/>
          </a:prstGeom>
          <a:solidFill>
            <a:srgbClr val="ffe76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6"/>
          <a:srcRect t="68130" r="37220"/>
          <a:stretch>
            <a:fillRect/>
          </a:stretch>
        </p:blipFill>
        <p:spPr>
          <a:xfrm>
            <a:off x="7682770" y="3107272"/>
            <a:ext cx="3800945" cy="18276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</p:pic>
      <p:sp>
        <p:nvSpPr>
          <p:cNvPr id="28" name=""/>
          <p:cNvSpPr/>
          <p:nvPr/>
        </p:nvSpPr>
        <p:spPr>
          <a:xfrm>
            <a:off x="8371709" y="4212890"/>
            <a:ext cx="821857" cy="351475"/>
          </a:xfrm>
          <a:prstGeom prst="flowChartProcess">
            <a:avLst/>
          </a:prstGeom>
          <a:solidFill>
            <a:srgbClr val="ffe76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0" name=""/>
          <p:cNvSpPr txBox="1"/>
          <p:nvPr/>
        </p:nvSpPr>
        <p:spPr>
          <a:xfrm>
            <a:off x="984531" y="9525"/>
            <a:ext cx="2545433" cy="544929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Bold"/>
                <a:ea typeface="나눔스퀘어 Bold"/>
              </a:rPr>
              <a:t>web crawling</a:t>
            </a:r>
            <a:endPara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<a:solidFill>
                <a:srgbClr val="ffffff"/>
              </a:solidFill>
              <a:latin typeface="나눔스퀘어 Bold"/>
              <a:ea typeface="나눔스퀘어 Bold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261033" y="19050"/>
            <a:ext cx="510091" cy="5410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Bold"/>
                <a:ea typeface="나눔스퀘어 Bold"/>
              </a:rPr>
              <a:t>1</a:t>
            </a:r>
            <a:endPara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<a:solidFill>
                <a:srgbClr val="ffffff"/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1" animBg="1"/>
      <p:bldP spid="19" grpId="2" animBg="1"/>
      <p:bldP spid="20" grpId="3" animBg="1"/>
      <p:bldP spid="16" grpId="4" animBg="1"/>
      <p:bldP spid="18" grpId="5" animBg="1"/>
      <p:bldP spid="21" grpId="6" animBg="1"/>
      <p:bldP spid="19" grpId="7" animBg="1"/>
      <p:bldP spid="20" grpId="8" animBg="1"/>
      <p:bldP spid="23" grpId="9" animBg="1"/>
      <p:bldP spid="21" grpId="10" animBg="1"/>
      <p:bldP spid="23" grpId="11" animBg="1"/>
      <p:bldP spid="24" grpId="12" animBg="1"/>
      <p:bldP spid="25" grpId="13" animBg="1"/>
      <p:bldP spid="26" grpId="14" animBg="1"/>
      <p:bldP spid="28" grpId="15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582733"/>
          </a:xfrm>
          <a:prstGeom prst="rect">
            <a:avLst/>
          </a:prstGeom>
          <a:solidFill>
            <a:srgbClr val="8b0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rgbClr val="8b0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6"/>
          <p:cNvSpPr/>
          <p:nvPr/>
        </p:nvSpPr>
        <p:spPr>
          <a:xfrm>
            <a:off x="0" y="0"/>
            <a:ext cx="917857" cy="5827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596938" y="70389"/>
            <a:ext cx="455193" cy="455193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3732" y="843212"/>
            <a:ext cx="11824534" cy="4134677"/>
          </a:xfrm>
          <a:prstGeom prst="rect">
            <a:avLst/>
          </a:prstGeom>
        </p:spPr>
      </p:pic>
      <p:sp>
        <p:nvSpPr>
          <p:cNvPr id="20" name=""/>
          <p:cNvSpPr/>
          <p:nvPr/>
        </p:nvSpPr>
        <p:spPr>
          <a:xfrm>
            <a:off x="9179091" y="2717633"/>
            <a:ext cx="1935080" cy="320842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21" name=""/>
          <p:cNvSpPr/>
          <p:nvPr/>
        </p:nvSpPr>
        <p:spPr>
          <a:xfrm>
            <a:off x="746962" y="4221584"/>
            <a:ext cx="3629527" cy="320842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22" name=""/>
          <p:cNvSpPr/>
          <p:nvPr/>
        </p:nvSpPr>
        <p:spPr>
          <a:xfrm>
            <a:off x="355934" y="2386765"/>
            <a:ext cx="1697656" cy="320842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23" name=""/>
          <p:cNvSpPr/>
          <p:nvPr/>
        </p:nvSpPr>
        <p:spPr>
          <a:xfrm>
            <a:off x="746962" y="3549821"/>
            <a:ext cx="7088606" cy="320842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24" name=""/>
          <p:cNvSpPr/>
          <p:nvPr/>
        </p:nvSpPr>
        <p:spPr>
          <a:xfrm>
            <a:off x="551521" y="1875421"/>
            <a:ext cx="1935080" cy="320842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25" name=""/>
          <p:cNvSpPr txBox="1"/>
          <p:nvPr/>
        </p:nvSpPr>
        <p:spPr>
          <a:xfrm>
            <a:off x="984531" y="9525"/>
            <a:ext cx="2545433" cy="544929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Bold"/>
                <a:ea typeface="나눔스퀘어 Bold"/>
              </a:rPr>
              <a:t>web crawling</a:t>
            </a:r>
            <a:endPara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<a:solidFill>
                <a:srgbClr val="ffffff"/>
              </a:solidFill>
              <a:latin typeface="나눔스퀘어 Bold"/>
              <a:ea typeface="나눔스퀘어 Bold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261033" y="19050"/>
            <a:ext cx="510091" cy="5410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Bold"/>
                <a:ea typeface="나눔스퀘어 Bold"/>
              </a:rPr>
              <a:t>1</a:t>
            </a:r>
            <a:endPara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<a:solidFill>
                <a:srgbClr val="ffffff"/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1" animBg="1"/>
      <p:bldP spid="21" grpId="2" animBg="1"/>
      <p:bldP spid="22" grpId="3" animBg="1"/>
      <p:bldP spid="24" grpId="4" animBg="1"/>
      <p:bldP spid="20" grpId="5" animBg="1"/>
      <p:bldP spid="21" grpId="6" animBg="1"/>
      <p:bldP spid="22" grpId="7" animBg="1"/>
      <p:bldP spid="23" grpId="8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582733"/>
          </a:xfrm>
          <a:prstGeom prst="rect">
            <a:avLst/>
          </a:prstGeom>
          <a:solidFill>
            <a:srgbClr val="8b0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rgbClr val="8b0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6"/>
          <p:cNvSpPr/>
          <p:nvPr/>
        </p:nvSpPr>
        <p:spPr>
          <a:xfrm>
            <a:off x="0" y="0"/>
            <a:ext cx="917857" cy="5827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596938" y="70389"/>
            <a:ext cx="455193" cy="455193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rcRect l="35440" t="9370" r="13080" b="4680"/>
          <a:stretch>
            <a:fillRect/>
          </a:stretch>
        </p:blipFill>
        <p:spPr>
          <a:xfrm>
            <a:off x="247650" y="639883"/>
            <a:ext cx="6276473" cy="5894303"/>
          </a:xfrm>
          <a:prstGeom prst="rect">
            <a:avLst/>
          </a:prstGeom>
        </p:spPr>
      </p:pic>
      <p:sp>
        <p:nvSpPr>
          <p:cNvPr id="14" name=""/>
          <p:cNvSpPr/>
          <p:nvPr/>
        </p:nvSpPr>
        <p:spPr>
          <a:xfrm>
            <a:off x="342900" y="3371850"/>
            <a:ext cx="2165684" cy="581526"/>
          </a:xfrm>
          <a:prstGeom prst="flowChartProcess">
            <a:avLst/>
          </a:prstGeom>
          <a:noFill/>
          <a:ln w="25400" cap="flat" cmpd="sng" algn="ctr">
            <a:solidFill>
              <a:srgbClr val="8b011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984531" y="9525"/>
            <a:ext cx="2545433" cy="544929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Bold"/>
                <a:ea typeface="나눔스퀘어 Bold"/>
              </a:rPr>
              <a:t>web crawling</a:t>
            </a:r>
            <a:endPara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<a:solidFill>
                <a:srgbClr val="ffffff"/>
              </a:solidFill>
              <a:latin typeface="나눔스퀘어 Bold"/>
              <a:ea typeface="나눔스퀘어 Bold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261033" y="19050"/>
            <a:ext cx="510091" cy="5410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Bold"/>
                <a:ea typeface="나눔스퀘어 Bold"/>
              </a:rPr>
              <a:t>1</a:t>
            </a:r>
            <a:endPara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<a:solidFill>
                <a:srgbClr val="ffffff"/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582733"/>
          </a:xfrm>
          <a:prstGeom prst="rect">
            <a:avLst/>
          </a:prstGeom>
          <a:solidFill>
            <a:srgbClr val="8b0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rgbClr val="8b0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6"/>
          <p:cNvSpPr/>
          <p:nvPr/>
        </p:nvSpPr>
        <p:spPr>
          <a:xfrm>
            <a:off x="0" y="0"/>
            <a:ext cx="917857" cy="5827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596938" y="70389"/>
            <a:ext cx="455193" cy="455193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3732" y="843212"/>
            <a:ext cx="11824534" cy="4134677"/>
          </a:xfrm>
          <a:prstGeom prst="rect">
            <a:avLst/>
          </a:prstGeom>
        </p:spPr>
      </p:pic>
      <p:sp>
        <p:nvSpPr>
          <p:cNvPr id="23" name=""/>
          <p:cNvSpPr/>
          <p:nvPr/>
        </p:nvSpPr>
        <p:spPr>
          <a:xfrm>
            <a:off x="746962" y="3549821"/>
            <a:ext cx="7088606" cy="320842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24" name=""/>
          <p:cNvSpPr/>
          <p:nvPr/>
        </p:nvSpPr>
        <p:spPr>
          <a:xfrm>
            <a:off x="746962" y="3921797"/>
            <a:ext cx="7088606" cy="46121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25" name=""/>
          <p:cNvSpPr/>
          <p:nvPr/>
        </p:nvSpPr>
        <p:spPr>
          <a:xfrm>
            <a:off x="746962" y="4542426"/>
            <a:ext cx="6196264" cy="320842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16989" y="658933"/>
            <a:ext cx="5355170" cy="3844246"/>
          </a:xfrm>
          <a:prstGeom prst="rect">
            <a:avLst/>
          </a:prstGeom>
        </p:spPr>
      </p:pic>
      <p:sp>
        <p:nvSpPr>
          <p:cNvPr id="27" name=""/>
          <p:cNvSpPr txBox="1"/>
          <p:nvPr/>
        </p:nvSpPr>
        <p:spPr>
          <a:xfrm>
            <a:off x="984531" y="9525"/>
            <a:ext cx="2545433" cy="544929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Bold"/>
                <a:ea typeface="나눔스퀘어 Bold"/>
              </a:rPr>
              <a:t>web crawling</a:t>
            </a:r>
            <a:endPara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<a:solidFill>
                <a:srgbClr val="ffffff"/>
              </a:solidFill>
              <a:latin typeface="나눔스퀘어 Bold"/>
              <a:ea typeface="나눔스퀘어 Bold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261033" y="19050"/>
            <a:ext cx="510091" cy="5410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Bold"/>
                <a:ea typeface="나눔스퀘어 Bold"/>
              </a:rPr>
              <a:t>1</a:t>
            </a:r>
            <a:endPara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<a:solidFill>
                <a:srgbClr val="ffffff"/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1" animBg="1"/>
      <p:bldP spid="25" grpId="2" animBg="1"/>
      <p:bldP spid="24" grpId="3" animBg="1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rcRect l="19470" t="12480" r="16100" b="12830"/>
          <a:stretch>
            <a:fillRect/>
          </a:stretch>
        </p:blipFill>
        <p:spPr>
          <a:xfrm>
            <a:off x="7386110" y="870634"/>
            <a:ext cx="3625019" cy="359612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582733"/>
          </a:xfrm>
          <a:prstGeom prst="rect">
            <a:avLst/>
          </a:prstGeom>
          <a:solidFill>
            <a:srgbClr val="8b0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rgbClr val="8b0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6"/>
          <p:cNvSpPr/>
          <p:nvPr/>
        </p:nvSpPr>
        <p:spPr>
          <a:xfrm>
            <a:off x="0" y="0"/>
            <a:ext cx="917857" cy="5827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596938" y="70389"/>
            <a:ext cx="455193" cy="455193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1674" y="642564"/>
            <a:ext cx="6815810" cy="5902837"/>
          </a:xfrm>
          <a:prstGeom prst="rect">
            <a:avLst/>
          </a:prstGeom>
        </p:spPr>
      </p:pic>
      <p:sp>
        <p:nvSpPr>
          <p:cNvPr id="13" name=""/>
          <p:cNvSpPr txBox="1"/>
          <p:nvPr/>
        </p:nvSpPr>
        <p:spPr>
          <a:xfrm>
            <a:off x="984532" y="9525"/>
            <a:ext cx="2078708" cy="544929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Bold"/>
                <a:ea typeface="나눔스퀘어 Bold"/>
              </a:rPr>
              <a:t>wordcloud</a:t>
            </a:r>
            <a:endPara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<a:solidFill>
                <a:srgbClr val="ffffff"/>
              </a:solidFill>
              <a:latin typeface="나눔스퀘어 Bold"/>
              <a:ea typeface="나눔스퀘어 Bold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261033" y="19050"/>
            <a:ext cx="510091" cy="5410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Bold"/>
                <a:ea typeface="나눔스퀘어 Bold"/>
              </a:rPr>
              <a:t>2</a:t>
            </a:r>
            <a:endPara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<a:solidFill>
                <a:srgbClr val="ffffff"/>
              </a:solidFill>
              <a:latin typeface="나눔스퀘어 Bold"/>
              <a:ea typeface="나눔스퀘어 Bold"/>
            </a:endParaRPr>
          </a:p>
        </p:txBody>
      </p:sp>
      <p:sp>
        <p:nvSpPr>
          <p:cNvPr id="15" name=""/>
          <p:cNvSpPr/>
          <p:nvPr/>
        </p:nvSpPr>
        <p:spPr>
          <a:xfrm>
            <a:off x="458928" y="1684925"/>
            <a:ext cx="4130843" cy="591552"/>
          </a:xfrm>
          <a:prstGeom prst="roundRect">
            <a:avLst>
              <a:gd name="adj" fmla="val 16667"/>
            </a:avLst>
          </a:prstGeom>
          <a:noFill/>
          <a:ln w="317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" name=""/>
          <p:cNvSpPr/>
          <p:nvPr/>
        </p:nvSpPr>
        <p:spPr>
          <a:xfrm>
            <a:off x="458928" y="2176215"/>
            <a:ext cx="4130843" cy="1417767"/>
          </a:xfrm>
          <a:prstGeom prst="roundRect">
            <a:avLst>
              <a:gd name="adj" fmla="val 16667"/>
            </a:avLst>
          </a:prstGeom>
          <a:noFill/>
          <a:ln w="317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9" name=""/>
          <p:cNvSpPr/>
          <p:nvPr/>
        </p:nvSpPr>
        <p:spPr>
          <a:xfrm>
            <a:off x="458928" y="3593982"/>
            <a:ext cx="6477001" cy="515399"/>
          </a:xfrm>
          <a:prstGeom prst="roundRect">
            <a:avLst>
              <a:gd name="adj" fmla="val 16667"/>
            </a:avLst>
          </a:prstGeom>
          <a:noFill/>
          <a:ln w="317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0" name=""/>
          <p:cNvSpPr/>
          <p:nvPr/>
        </p:nvSpPr>
        <p:spPr>
          <a:xfrm>
            <a:off x="458928" y="4285798"/>
            <a:ext cx="6477001" cy="1277399"/>
          </a:xfrm>
          <a:prstGeom prst="roundRect">
            <a:avLst>
              <a:gd name="adj" fmla="val 16667"/>
            </a:avLst>
          </a:prstGeom>
          <a:noFill/>
          <a:ln w="317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5"/>
          <a:srcRect l="20070" t="14040" r="17640" b="12870"/>
          <a:stretch>
            <a:fillRect/>
          </a:stretch>
        </p:blipFill>
        <p:spPr>
          <a:xfrm>
            <a:off x="7386110" y="1116732"/>
            <a:ext cx="1639975" cy="1647097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6"/>
          <a:srcRect l="20070" t="13300" r="17140" b="12870"/>
          <a:stretch>
            <a:fillRect/>
          </a:stretch>
        </p:blipFill>
        <p:spPr>
          <a:xfrm>
            <a:off x="7386110" y="2816453"/>
            <a:ext cx="1639976" cy="1650308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7"/>
          <a:srcRect l="19290" t="15060" r="18270" b="13010"/>
          <a:stretch>
            <a:fillRect/>
          </a:stretch>
        </p:blipFill>
        <p:spPr>
          <a:xfrm>
            <a:off x="7386110" y="4512437"/>
            <a:ext cx="1639976" cy="16166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1" animBg="1"/>
      <p:bldP spid="15" grpId="2" animBg="1"/>
      <p:bldP spid="19" grpId="3" animBg="1"/>
      <p:bldP spid="16" grpId="4" animBg="1"/>
      <p:bldP spid="20" grpId="5" animBg="1"/>
      <p:bldP spid="19" grpId="6" animBg="1"/>
      <p:bldP spid="20" grpId="7" animBg="1"/>
    </p:bld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077796"/>
          </a:xfrm>
          <a:prstGeom prst="rect">
            <a:avLst/>
          </a:prstGeom>
          <a:solidFill>
            <a:srgbClr val="8b0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rgbClr val="8b0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21433" y="127539"/>
            <a:ext cx="1721173" cy="1721173"/>
          </a:xfrm>
          <a:prstGeom prst="rect">
            <a:avLst/>
          </a:prstGeom>
        </p:spPr>
      </p:pic>
      <p:sp>
        <p:nvSpPr>
          <p:cNvPr id="20" name="직사각형 6"/>
          <p:cNvSpPr/>
          <p:nvPr/>
        </p:nvSpPr>
        <p:spPr>
          <a:xfrm>
            <a:off x="0" y="0"/>
            <a:ext cx="4317919" cy="2077796"/>
          </a:xfrm>
          <a:prstGeom prst="rect">
            <a:avLst/>
          </a:prstGeom>
          <a:solidFill>
            <a:srgbClr val="000000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3840499" y="3429000"/>
            <a:ext cx="4511002" cy="1149807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7000" b="1" i="0" u="none" strike="noStrike" kern="1200" cap="none" spc="0" normalizeH="0" baseline="0" mc:Ignorable="hp" hp:hslEmbossed="0">
                <a:solidFill>
                  <a:srgbClr val="8b011c"/>
                </a:solidFill>
                <a:latin typeface="나눔스퀘어 Bold"/>
                <a:ea typeface="나눔스퀘어 Bold"/>
              </a:rPr>
              <a:t>Thank you</a:t>
            </a:r>
            <a:endParaRPr xmlns:mc="http://schemas.openxmlformats.org/markup-compatibility/2006" xmlns:hp="http://schemas.haansoft.com/office/presentation/8.0" kumimoji="0" lang="en-US" altLang="ko-KR" sz="7000" b="1" i="0" u="none" strike="noStrike" kern="1200" cap="none" spc="0" normalizeH="0" baseline="0" mc:Ignorable="hp" hp:hslEmbossed="0">
              <a:solidFill>
                <a:srgbClr val="8b011c"/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29</ep:Words>
  <ep:PresentationFormat>화면 슬라이드 쇼(4:3)</ep:PresentationFormat>
  <ep:Paragraphs>19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2021-08-16T05:00:39.491</dcterms:created>
  <dc:creator>hanul</dc:creator>
  <cp:lastModifiedBy>hanul</cp:lastModifiedBy>
  <dcterms:modified xsi:type="dcterms:W3CDTF">2021-08-17T00:48:29.854</dcterms:modified>
  <cp:revision>33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