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90" r:id="rId15"/>
    <p:sldId id="268" r:id="rId16"/>
    <p:sldId id="269" r:id="rId17"/>
    <p:sldId id="272" r:id="rId18"/>
    <p:sldId id="291" r:id="rId19"/>
    <p:sldId id="273" r:id="rId20"/>
    <p:sldId id="274" r:id="rId21"/>
    <p:sldId id="275" r:id="rId22"/>
    <p:sldId id="276" r:id="rId23"/>
    <p:sldId id="278" r:id="rId24"/>
    <p:sldId id="288" r:id="rId25"/>
    <p:sldId id="279" r:id="rId26"/>
    <p:sldId id="280" r:id="rId27"/>
    <p:sldId id="293" r:id="rId28"/>
    <p:sldId id="294" r:id="rId29"/>
    <p:sldId id="292" r:id="rId30"/>
    <p:sldId id="284" r:id="rId31"/>
    <p:sldId id="287" r:id="rId32"/>
    <p:sldId id="289" r:id="rId33"/>
    <p:sldId id="286" r:id="rId34"/>
    <p:sldId id="271" r:id="rId35"/>
    <p:sldId id="295" r:id="rId36"/>
    <p:sldId id="28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926916" y="2497667"/>
            <a:ext cx="4540250" cy="1651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2">
            <a:extLst>
              <a:ext uri="{FF2B5EF4-FFF2-40B4-BE49-F238E27FC236}">
                <a16:creationId xmlns:a16="http://schemas.microsoft.com/office/drawing/2014/main" id="{6CAA3D18-9A4C-4387-9ADC-19EC8698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44" y="0"/>
            <a:ext cx="12697878" cy="6860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6A52E-55C4-429D-B460-B3AF2E69B8AD}"/>
              </a:ext>
            </a:extLst>
          </p:cNvPr>
          <p:cNvSpPr/>
          <p:nvPr/>
        </p:nvSpPr>
        <p:spPr>
          <a:xfrm>
            <a:off x="5964767" y="427037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FE543-B7C4-4A13-B110-9680C1CF9250}"/>
              </a:ext>
            </a:extLst>
          </p:cNvPr>
          <p:cNvSpPr/>
          <p:nvPr/>
        </p:nvSpPr>
        <p:spPr>
          <a:xfrm>
            <a:off x="5869518" y="1453620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22CCE-1386-4E1C-81C1-BED79ED6B790}"/>
              </a:ext>
            </a:extLst>
          </p:cNvPr>
          <p:cNvSpPr/>
          <p:nvPr/>
        </p:nvSpPr>
        <p:spPr>
          <a:xfrm>
            <a:off x="5880101" y="733953"/>
            <a:ext cx="6375399" cy="10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>
            <a:extLst>
              <a:ext uri="{FF2B5EF4-FFF2-40B4-BE49-F238E27FC236}">
                <a16:creationId xmlns:a16="http://schemas.microsoft.com/office/drawing/2014/main" id="{8C47F396-7449-4B94-8A12-622E4185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0C25BC-4D9B-46C7-A65D-5B30617AF85D}"/>
              </a:ext>
            </a:extLst>
          </p:cNvPr>
          <p:cNvSpPr/>
          <p:nvPr/>
        </p:nvSpPr>
        <p:spPr>
          <a:xfrm>
            <a:off x="1773767" y="0"/>
            <a:ext cx="2226733" cy="3905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BE9A7D-1169-4540-9E22-B705D53D77DD}"/>
              </a:ext>
            </a:extLst>
          </p:cNvPr>
          <p:cNvSpPr/>
          <p:nvPr/>
        </p:nvSpPr>
        <p:spPr>
          <a:xfrm>
            <a:off x="3689351" y="-1"/>
            <a:ext cx="1485899" cy="390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BB987-EA55-4464-9F5A-ADE4B7152B5B}"/>
              </a:ext>
            </a:extLst>
          </p:cNvPr>
          <p:cNvSpPr/>
          <p:nvPr/>
        </p:nvSpPr>
        <p:spPr>
          <a:xfrm>
            <a:off x="1820333" y="3687234"/>
            <a:ext cx="2180167" cy="2250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F476E-FBAB-4866-A30E-09AB891D50C4}"/>
              </a:ext>
            </a:extLst>
          </p:cNvPr>
          <p:cNvSpPr/>
          <p:nvPr/>
        </p:nvSpPr>
        <p:spPr>
          <a:xfrm>
            <a:off x="3689351" y="3687235"/>
            <a:ext cx="1485899" cy="225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48165" y="4058301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A95A5-ADCD-4AA9-9160-E976AFA0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370" cy="712258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859529" y="2856523"/>
            <a:ext cx="399822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859529" y="3292231"/>
            <a:ext cx="171173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1567635" y="3787368"/>
            <a:ext cx="4835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1567635" y="4207281"/>
            <a:ext cx="5470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1567635" y="4618079"/>
            <a:ext cx="33747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698011" y="5616331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BEF04-72C2-435D-915D-04A5A1266F86}"/>
              </a:ext>
            </a:extLst>
          </p:cNvPr>
          <p:cNvCxnSpPr>
            <a:cxnSpLocks/>
          </p:cNvCxnSpPr>
          <p:nvPr/>
        </p:nvCxnSpPr>
        <p:spPr>
          <a:xfrm>
            <a:off x="88411" y="6858814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56B6-26C9-4688-A503-0D9DB2E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F6D5E5E-B974-49CC-8396-87518CFC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"/>
            <a:ext cx="12230942" cy="6938861"/>
          </a:xfr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049F63-75A3-45F6-A12A-77A30C161DCA}"/>
              </a:ext>
            </a:extLst>
          </p:cNvPr>
          <p:cNvCxnSpPr>
            <a:cxnSpLocks/>
          </p:cNvCxnSpPr>
          <p:nvPr/>
        </p:nvCxnSpPr>
        <p:spPr>
          <a:xfrm>
            <a:off x="173991" y="1152606"/>
            <a:ext cx="490600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F91D4A-7D8C-4262-991D-0F8A03FF8A92}"/>
              </a:ext>
            </a:extLst>
          </p:cNvPr>
          <p:cNvCxnSpPr>
            <a:cxnSpLocks/>
          </p:cNvCxnSpPr>
          <p:nvPr/>
        </p:nvCxnSpPr>
        <p:spPr>
          <a:xfrm>
            <a:off x="336974" y="1527256"/>
            <a:ext cx="703960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9E9DC2-7A1B-47B0-B465-1666351A8E53}"/>
              </a:ext>
            </a:extLst>
          </p:cNvPr>
          <p:cNvCxnSpPr>
            <a:cxnSpLocks/>
          </p:cNvCxnSpPr>
          <p:nvPr/>
        </p:nvCxnSpPr>
        <p:spPr>
          <a:xfrm>
            <a:off x="173991" y="3711656"/>
            <a:ext cx="1145709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0DE3ED-135E-41DD-95DB-59256A73ADC1}"/>
              </a:ext>
            </a:extLst>
          </p:cNvPr>
          <p:cNvCxnSpPr>
            <a:cxnSpLocks/>
          </p:cNvCxnSpPr>
          <p:nvPr/>
        </p:nvCxnSpPr>
        <p:spPr>
          <a:xfrm>
            <a:off x="336974" y="5917223"/>
            <a:ext cx="548385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2780" cy="169204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B3777F-C11A-4BEB-A0D7-72173F8E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55" y="-4642664"/>
            <a:ext cx="8872780" cy="1692043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A01BE3-3496-46AC-8426-21FE908735BB}"/>
              </a:ext>
            </a:extLst>
          </p:cNvPr>
          <p:cNvCxnSpPr>
            <a:cxnSpLocks/>
          </p:cNvCxnSpPr>
          <p:nvPr/>
        </p:nvCxnSpPr>
        <p:spPr>
          <a:xfrm>
            <a:off x="0" y="2475523"/>
            <a:ext cx="269875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089FAC-7288-4803-86CA-14EB10AC8F3E}"/>
              </a:ext>
            </a:extLst>
          </p:cNvPr>
          <p:cNvCxnSpPr>
            <a:cxnSpLocks/>
          </p:cNvCxnSpPr>
          <p:nvPr/>
        </p:nvCxnSpPr>
        <p:spPr>
          <a:xfrm>
            <a:off x="5738955" y="2475523"/>
            <a:ext cx="266421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A4B26-E8DF-493F-8170-AA5B13F41AC1}"/>
              </a:ext>
            </a:extLst>
          </p:cNvPr>
          <p:cNvCxnSpPr>
            <a:cxnSpLocks/>
          </p:cNvCxnSpPr>
          <p:nvPr/>
        </p:nvCxnSpPr>
        <p:spPr>
          <a:xfrm>
            <a:off x="0" y="5415573"/>
            <a:ext cx="294216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92286-F209-404E-8926-BD5443F658BE}"/>
              </a:ext>
            </a:extLst>
          </p:cNvPr>
          <p:cNvCxnSpPr>
            <a:cxnSpLocks/>
          </p:cNvCxnSpPr>
          <p:nvPr/>
        </p:nvCxnSpPr>
        <p:spPr>
          <a:xfrm>
            <a:off x="5749538" y="5134056"/>
            <a:ext cx="294996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02CA73-FF3D-49C7-A78C-98E08C756D39}"/>
              </a:ext>
            </a:extLst>
          </p:cNvPr>
          <p:cNvCxnSpPr>
            <a:cxnSpLocks/>
          </p:cNvCxnSpPr>
          <p:nvPr/>
        </p:nvCxnSpPr>
        <p:spPr>
          <a:xfrm>
            <a:off x="129279" y="813939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1664FF-BF4C-482D-9F3F-00CF8C7C2D4A}"/>
              </a:ext>
            </a:extLst>
          </p:cNvPr>
          <p:cNvCxnSpPr>
            <a:cxnSpLocks/>
          </p:cNvCxnSpPr>
          <p:nvPr/>
        </p:nvCxnSpPr>
        <p:spPr>
          <a:xfrm>
            <a:off x="129279" y="4194255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5E4D448-5AFD-4DE9-ADAD-7BA278D31F0D}"/>
              </a:ext>
            </a:extLst>
          </p:cNvPr>
          <p:cNvSpPr/>
          <p:nvPr/>
        </p:nvSpPr>
        <p:spPr>
          <a:xfrm>
            <a:off x="2349499" y="29358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34A51-6036-47D9-AA66-D44146543B11}"/>
              </a:ext>
            </a:extLst>
          </p:cNvPr>
          <p:cNvSpPr/>
          <p:nvPr/>
        </p:nvSpPr>
        <p:spPr>
          <a:xfrm>
            <a:off x="2205565" y="59457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E4364-1712-4708-868D-BE3916E1EAA0}"/>
              </a:ext>
            </a:extLst>
          </p:cNvPr>
          <p:cNvCxnSpPr>
            <a:cxnSpLocks/>
          </p:cNvCxnSpPr>
          <p:nvPr/>
        </p:nvCxnSpPr>
        <p:spPr>
          <a:xfrm>
            <a:off x="2956982" y="7214738"/>
            <a:ext cx="608118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3C3F8492-BE68-41EA-BB9D-5F8B4DEF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0"/>
            <a:ext cx="12202466" cy="6953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6EA4D-02F6-4D0E-97BA-47F06DB55AE9}"/>
              </a:ext>
            </a:extLst>
          </p:cNvPr>
          <p:cNvCxnSpPr>
            <a:cxnSpLocks/>
          </p:cNvCxnSpPr>
          <p:nvPr/>
        </p:nvCxnSpPr>
        <p:spPr>
          <a:xfrm>
            <a:off x="2669279" y="3195189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43868D-4C50-4D4F-9B4D-1513D1754D6E}"/>
              </a:ext>
            </a:extLst>
          </p:cNvPr>
          <p:cNvCxnSpPr>
            <a:cxnSpLocks/>
          </p:cNvCxnSpPr>
          <p:nvPr/>
        </p:nvCxnSpPr>
        <p:spPr>
          <a:xfrm>
            <a:off x="2451263" y="3580423"/>
            <a:ext cx="95396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6EA31C4-C687-4179-A4C4-FAE137BF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9906" cy="712258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1C9FE01-3C8F-4785-9074-4EEDEC5B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4" y="1583265"/>
            <a:ext cx="10947169" cy="8509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27E369-6CB3-4103-9D58-3EB345AC6BD7}"/>
              </a:ext>
            </a:extLst>
          </p:cNvPr>
          <p:cNvCxnSpPr>
            <a:cxnSpLocks/>
          </p:cNvCxnSpPr>
          <p:nvPr/>
        </p:nvCxnSpPr>
        <p:spPr>
          <a:xfrm>
            <a:off x="232304" y="2136856"/>
            <a:ext cx="1073202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48D1BD-FD58-41A6-BD04-0BF8E439B882}"/>
              </a:ext>
            </a:extLst>
          </p:cNvPr>
          <p:cNvCxnSpPr>
            <a:cxnSpLocks/>
          </p:cNvCxnSpPr>
          <p:nvPr/>
        </p:nvCxnSpPr>
        <p:spPr>
          <a:xfrm>
            <a:off x="912446" y="3047022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58B96-91EB-4479-A6FD-97E7EC8B1D80}"/>
              </a:ext>
            </a:extLst>
          </p:cNvPr>
          <p:cNvCxnSpPr>
            <a:cxnSpLocks/>
          </p:cNvCxnSpPr>
          <p:nvPr/>
        </p:nvCxnSpPr>
        <p:spPr>
          <a:xfrm>
            <a:off x="6807363" y="3047022"/>
            <a:ext cx="12359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2FB11E-8BB8-45ED-9D83-05706814A66E}"/>
              </a:ext>
            </a:extLst>
          </p:cNvPr>
          <p:cNvCxnSpPr>
            <a:cxnSpLocks/>
          </p:cNvCxnSpPr>
          <p:nvPr/>
        </p:nvCxnSpPr>
        <p:spPr>
          <a:xfrm>
            <a:off x="232304" y="3353939"/>
            <a:ext cx="129169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C2C1E9-51D3-4A20-B2F6-46FE146793F9}"/>
              </a:ext>
            </a:extLst>
          </p:cNvPr>
          <p:cNvCxnSpPr>
            <a:cxnSpLocks/>
          </p:cNvCxnSpPr>
          <p:nvPr/>
        </p:nvCxnSpPr>
        <p:spPr>
          <a:xfrm>
            <a:off x="4197431" y="4518106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D2B8E4-C514-4669-8FA9-F1C66F6BDECF}"/>
              </a:ext>
            </a:extLst>
          </p:cNvPr>
          <p:cNvCxnSpPr>
            <a:cxnSpLocks/>
          </p:cNvCxnSpPr>
          <p:nvPr/>
        </p:nvCxnSpPr>
        <p:spPr>
          <a:xfrm>
            <a:off x="232304" y="3957189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382A31-50B6-4010-8A37-A58633F2E1DE}"/>
              </a:ext>
            </a:extLst>
          </p:cNvPr>
          <p:cNvCxnSpPr>
            <a:cxnSpLocks/>
          </p:cNvCxnSpPr>
          <p:nvPr/>
        </p:nvCxnSpPr>
        <p:spPr>
          <a:xfrm>
            <a:off x="1979083" y="5421922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BD726E9-74A2-4A2D-9D6F-F1727819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7010" cy="716491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ADF67A-3812-407D-94D5-FBB45F51626A}"/>
              </a:ext>
            </a:extLst>
          </p:cNvPr>
          <p:cNvCxnSpPr>
            <a:cxnSpLocks/>
          </p:cNvCxnSpPr>
          <p:nvPr/>
        </p:nvCxnSpPr>
        <p:spPr>
          <a:xfrm>
            <a:off x="2211388" y="573518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C98F05-553C-4873-9ABB-0A87078CC79F}"/>
              </a:ext>
            </a:extLst>
          </p:cNvPr>
          <p:cNvCxnSpPr>
            <a:cxnSpLocks/>
          </p:cNvCxnSpPr>
          <p:nvPr/>
        </p:nvCxnSpPr>
        <p:spPr>
          <a:xfrm>
            <a:off x="2056871" y="6078089"/>
            <a:ext cx="802904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6D2019-BBAA-4801-BFF4-A4AC5F67C360}"/>
              </a:ext>
            </a:extLst>
          </p:cNvPr>
          <p:cNvCxnSpPr>
            <a:cxnSpLocks/>
          </p:cNvCxnSpPr>
          <p:nvPr/>
        </p:nvCxnSpPr>
        <p:spPr>
          <a:xfrm>
            <a:off x="321205" y="636383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ID4096" altLang="ko-K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endParaRPr lang="LID4096" altLang="ko-KR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'linear＇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" altLang="en-US">
                <a:effectLst/>
                <a:latin typeface="Consolas" panose="020B0609020204030204" pitchFamily="49" charset="0"/>
              </a:rPr>
              <a:t>적은 표본 수 </a:t>
            </a:r>
            <a:r>
              <a:rPr lang="en-US" altLang="ko">
                <a:effectLst/>
                <a:latin typeface="Consolas" panose="020B0609020204030204" pitchFamily="49" charset="0"/>
              </a:rPr>
              <a:t>-&gt;</a:t>
            </a:r>
            <a:r>
              <a:rPr lang="ko" altLang="en-US">
                <a:effectLst/>
                <a:latin typeface="Consolas" panose="020B0609020204030204" pitchFamily="49" charset="0"/>
              </a:rPr>
              <a:t> 충분한 양으로 오버샘플링</a:t>
            </a:r>
            <a:endParaRPr lang="af-ZA" altLang="ko-KR">
              <a:effectLst/>
              <a:latin typeface="Consolas" panose="020B0609020204030204" pitchFamily="49" charset="0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39198ABE-2DBA-4A85-8DA3-17A3D91D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4" y="-1"/>
            <a:ext cx="12283903" cy="71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A97D-5EEC-4240-BE16-B4F744B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D9BA-9848-452F-92D0-0083007B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 b="0">
                <a:effectLst/>
                <a:latin typeface="Consolas" panose="020B0609020204030204" pitchFamily="49" charset="0"/>
              </a:rPr>
              <a:t>비슷한 분표를 보이는 데이터를 묶어서 처리</a:t>
            </a:r>
            <a:endParaRPr lang="af-ZA" altLang="ko-KR" b="0"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분류별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B838E-52CE-4197-A5AB-B35B620D7E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2116" y="1963865"/>
            <a:ext cx="3500438" cy="2457450"/>
          </a:xfrm>
        </p:spPr>
        <p:txBody>
          <a:bodyPr/>
          <a:lstStyle/>
          <a:p>
            <a:r>
              <a:rPr lang="LID4096" altLang="ko-KR"/>
              <a:t>Time Table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0CF652-1144-41E4-A5C4-D382408CA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807937"/>
              </p:ext>
            </p:extLst>
          </p:nvPr>
        </p:nvGraphicFramePr>
        <p:xfrm>
          <a:off x="3004038" y="805962"/>
          <a:ext cx="9012114" cy="5161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346">
                  <a:extLst>
                    <a:ext uri="{9D8B030D-6E8A-4147-A177-3AD203B41FA5}">
                      <a16:colId xmlns:a16="http://schemas.microsoft.com/office/drawing/2014/main" val="211861889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6722011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874424319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25717078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152863344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78557256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93330593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4256365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2895301053"/>
                    </a:ext>
                  </a:extLst>
                </a:gridCol>
              </a:tblGrid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25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26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27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28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29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30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400021787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500">
                          <a:effectLst/>
                        </a:rPr>
                        <a:t>Data ​</a:t>
                      </a:r>
                    </a:p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수집​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310637355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전처리</a:t>
                      </a:r>
                      <a:r>
                        <a:rPr lang="en-US" altLang="ko-KR" sz="150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ko" altLang="en-US" sz="1500">
                          <a:effectLst/>
                        </a:rPr>
                        <a:t> 모델 구성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1125135808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r>
                        <a:rPr lang="ko" altLang="en-US" sz="1500">
                          <a:effectLst/>
                        </a:rPr>
                        <a:t>튜닝</a:t>
                      </a:r>
                      <a:r>
                        <a:rPr lang="en-US" altLang="ko" sz="1500">
                          <a:effectLst/>
                        </a:rPr>
                        <a:t>,</a:t>
                      </a:r>
                      <a:r>
                        <a:rPr lang="ko" altLang="en-US" sz="1500">
                          <a:effectLst/>
                        </a:rPr>
                        <a:t> 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>
                          <a:effectLst/>
                        </a:rPr>
                        <a:t> 발표준비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 b="1" i="0">
                          <a:solidFill>
                            <a:srgbClr val="FFFFFF"/>
                          </a:solidFill>
                          <a:effectLst/>
                          <a:ea typeface="맑은 고딕" panose="020B0503020000020004" pitchFamily="34" charset="-127"/>
                        </a:rPr>
                        <a:t> 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69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5A3A-46BD-46AF-91D6-F8A3DD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R</a:t>
            </a:r>
            <a:r>
              <a:rPr lang="LID4096" altLang="ko-KR"/>
              <a:t>2</a:t>
            </a:r>
            <a:r>
              <a:rPr lang="ko" altLang="en-US"/>
              <a:t> 스코어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871D-2D6A-4371-8557-2FA599D8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141090"/>
            <a:ext cx="3498979" cy="26652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아틀라스</vt:lpstr>
      <vt:lpstr>다음 대선과 총선 예측</vt:lpstr>
      <vt:lpstr>절차</vt:lpstr>
      <vt:lpstr>데이터   수집과정</vt:lpstr>
      <vt:lpstr>국회의원  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  채우기</vt:lpstr>
      <vt:lpstr>평균</vt:lpstr>
      <vt:lpstr>PowerPoint 프레젠테이션</vt:lpstr>
      <vt:lpstr>당선시 기준   이전 4년 동일값  </vt:lpstr>
      <vt:lpstr>언론 자유도 </vt:lpstr>
      <vt:lpstr>PowerPoint 프레젠테이션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핵심코드 </vt:lpstr>
      <vt:lpstr>질문 사항</vt:lpstr>
      <vt:lpstr>PowerPoint 프레젠테이션</vt:lpstr>
      <vt:lpstr>핵심코드 2</vt:lpstr>
      <vt:lpstr>평균 채움 </vt:lpstr>
      <vt:lpstr>Time Table</vt:lpstr>
      <vt:lpstr>R2 스코어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91</cp:revision>
  <dcterms:created xsi:type="dcterms:W3CDTF">2022-07-30T08:16:54Z</dcterms:created>
  <dcterms:modified xsi:type="dcterms:W3CDTF">2022-08-02T05:56:07Z</dcterms:modified>
</cp:coreProperties>
</file>