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0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6" r:id="rId29"/>
    <p:sldId id="287" r:id="rId30"/>
    <p:sldId id="288" r:id="rId31"/>
    <p:sldId id="289" r:id="rId32"/>
    <p:sldId id="27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수민" userId="eb8172cc-e3a2-4a73-92ed-e51f1b2a9f75" providerId="ADAL" clId="{C189AF57-0A78-4569-B082-3445A5F0A3BA}"/>
    <pc:docChg chg="undo custSel addSld modSld sldOrd">
      <pc:chgData name="김수민" userId="eb8172cc-e3a2-4a73-92ed-e51f1b2a9f75" providerId="ADAL" clId="{C189AF57-0A78-4569-B082-3445A5F0A3BA}" dt="2022-07-30T11:39:47.283" v="1191" actId="700"/>
      <pc:docMkLst>
        <pc:docMk/>
      </pc:docMkLst>
      <pc:sldChg chg="addSp delSp modSp addAnim delAnim">
        <pc:chgData name="김수민" userId="eb8172cc-e3a2-4a73-92ed-e51f1b2a9f75" providerId="ADAL" clId="{C189AF57-0A78-4569-B082-3445A5F0A3BA}" dt="2022-07-30T10:39:40.356" v="11" actId="14100"/>
        <pc:sldMkLst>
          <pc:docMk/>
          <pc:sldMk cId="3809475213" sldId="264"/>
        </pc:sldMkLst>
        <pc:spChg chg="del">
          <ac:chgData name="김수민" userId="eb8172cc-e3a2-4a73-92ed-e51f1b2a9f75" providerId="ADAL" clId="{C189AF57-0A78-4569-B082-3445A5F0A3BA}" dt="2022-07-30T10:36:59.780" v="4" actId="478"/>
          <ac:spMkLst>
            <pc:docMk/>
            <pc:sldMk cId="3809475213" sldId="264"/>
            <ac:spMk id="9" creationId="{E46D40B6-07FE-4B8F-8352-70FD0F76B4FC}"/>
          </ac:spMkLst>
        </pc:spChg>
        <pc:picChg chg="add del">
          <ac:chgData name="김수민" userId="eb8172cc-e3a2-4a73-92ed-e51f1b2a9f75" providerId="ADAL" clId="{C189AF57-0A78-4569-B082-3445A5F0A3BA}" dt="2022-07-30T10:38:21.914" v="6" actId="478"/>
          <ac:picMkLst>
            <pc:docMk/>
            <pc:sldMk cId="3809475213" sldId="264"/>
            <ac:picMk id="2" creationId="{D7A4C345-D5BB-497E-845D-6FE13B46867F}"/>
          </ac:picMkLst>
        </pc:picChg>
        <pc:picChg chg="add mod">
          <ac:chgData name="김수민" userId="eb8172cc-e3a2-4a73-92ed-e51f1b2a9f75" providerId="ADAL" clId="{C189AF57-0A78-4569-B082-3445A5F0A3BA}" dt="2022-07-30T10:39:40.356" v="11" actId="14100"/>
          <ac:picMkLst>
            <pc:docMk/>
            <pc:sldMk cId="3809475213" sldId="264"/>
            <ac:picMk id="3" creationId="{196887F8-11A4-4C2B-935C-94BD9EBF4FB6}"/>
          </ac:picMkLst>
        </pc:picChg>
        <pc:picChg chg="del">
          <ac:chgData name="김수민" userId="eb8172cc-e3a2-4a73-92ed-e51f1b2a9f75" providerId="ADAL" clId="{C189AF57-0A78-4569-B082-3445A5F0A3BA}" dt="2022-07-30T10:36:57.262" v="3" actId="478"/>
          <ac:picMkLst>
            <pc:docMk/>
            <pc:sldMk cId="3809475213" sldId="264"/>
            <ac:picMk id="6" creationId="{75BAB9EB-EFF5-49DB-8066-2F575BF62075}"/>
          </ac:picMkLst>
        </pc:picChg>
      </pc:sldChg>
      <pc:sldChg chg="addSp delSp modSp add ord addAnim delAnim">
        <pc:chgData name="김수민" userId="eb8172cc-e3a2-4a73-92ed-e51f1b2a9f75" providerId="ADAL" clId="{C189AF57-0A78-4569-B082-3445A5F0A3BA}" dt="2022-07-30T10:46:15.153" v="32" actId="1076"/>
        <pc:sldMkLst>
          <pc:docMk/>
          <pc:sldMk cId="173459549" sldId="265"/>
        </pc:sldMkLst>
        <pc:spChg chg="add mod">
          <ac:chgData name="김수민" userId="eb8172cc-e3a2-4a73-92ed-e51f1b2a9f75" providerId="ADAL" clId="{C189AF57-0A78-4569-B082-3445A5F0A3BA}" dt="2022-07-30T10:45:09.063" v="20" actId="14100"/>
          <ac:spMkLst>
            <pc:docMk/>
            <pc:sldMk cId="173459549" sldId="265"/>
            <ac:spMk id="2" creationId="{399859A8-9EB2-4626-8ABE-F492A582DD24}"/>
          </ac:spMkLst>
        </pc:spChg>
        <pc:spChg chg="add mod">
          <ac:chgData name="김수민" userId="eb8172cc-e3a2-4a73-92ed-e51f1b2a9f75" providerId="ADAL" clId="{C189AF57-0A78-4569-B082-3445A5F0A3BA}" dt="2022-07-30T10:46:15.153" v="32" actId="1076"/>
          <ac:spMkLst>
            <pc:docMk/>
            <pc:sldMk cId="173459549" sldId="265"/>
            <ac:spMk id="3" creationId="{B376AFE2-C006-48C7-B764-3B79B3423735}"/>
          </ac:spMkLst>
        </pc:spChg>
        <pc:spChg chg="add mod">
          <ac:chgData name="김수민" userId="eb8172cc-e3a2-4a73-92ed-e51f1b2a9f75" providerId="ADAL" clId="{C189AF57-0A78-4569-B082-3445A5F0A3BA}" dt="2022-07-30T10:45:38.580" v="25" actId="14100"/>
          <ac:spMkLst>
            <pc:docMk/>
            <pc:sldMk cId="173459549" sldId="265"/>
            <ac:spMk id="4" creationId="{23C1E98D-D5D1-4F33-AD32-BC25EB82C16A}"/>
          </ac:spMkLst>
        </pc:spChg>
        <pc:spChg chg="del">
          <ac:chgData name="김수민" userId="eb8172cc-e3a2-4a73-92ed-e51f1b2a9f75" providerId="ADAL" clId="{C189AF57-0A78-4569-B082-3445A5F0A3BA}" dt="2022-07-30T10:43:58.316" v="14" actId="478"/>
          <ac:spMkLst>
            <pc:docMk/>
            <pc:sldMk cId="173459549" sldId="265"/>
            <ac:spMk id="7" creationId="{3EA59090-1667-4696-87F9-256DC5A6DD18}"/>
          </ac:spMkLst>
        </pc:spChg>
        <pc:spChg chg="del">
          <ac:chgData name="김수민" userId="eb8172cc-e3a2-4a73-92ed-e51f1b2a9f75" providerId="ADAL" clId="{C189AF57-0A78-4569-B082-3445A5F0A3BA}" dt="2022-07-30T10:44:04.038" v="15" actId="478"/>
          <ac:spMkLst>
            <pc:docMk/>
            <pc:sldMk cId="173459549" sldId="265"/>
            <ac:spMk id="9" creationId="{05A2B096-EE4D-4B26-94BD-A49FC6720CCA}"/>
          </ac:spMkLst>
        </pc:spChg>
      </pc:sldChg>
      <pc:sldChg chg="modSp new">
        <pc:chgData name="김수민" userId="eb8172cc-e3a2-4a73-92ed-e51f1b2a9f75" providerId="ADAL" clId="{C189AF57-0A78-4569-B082-3445A5F0A3BA}" dt="2022-07-30T10:48:39.567" v="227" actId="20577"/>
        <pc:sldMkLst>
          <pc:docMk/>
          <pc:sldMk cId="1885636305" sldId="266"/>
        </pc:sldMkLst>
        <pc:spChg chg="mod">
          <ac:chgData name="김수민" userId="eb8172cc-e3a2-4a73-92ed-e51f1b2a9f75" providerId="ADAL" clId="{C189AF57-0A78-4569-B082-3445A5F0A3BA}" dt="2022-07-30T10:47:26.045" v="40" actId="20577"/>
          <ac:spMkLst>
            <pc:docMk/>
            <pc:sldMk cId="1885636305" sldId="266"/>
            <ac:spMk id="2" creationId="{817EE748-0D85-404B-ADA8-27C321246DAF}"/>
          </ac:spMkLst>
        </pc:spChg>
        <pc:spChg chg="mod">
          <ac:chgData name="김수민" userId="eb8172cc-e3a2-4a73-92ed-e51f1b2a9f75" providerId="ADAL" clId="{C189AF57-0A78-4569-B082-3445A5F0A3BA}" dt="2022-07-30T10:48:39.567" v="227" actId="20577"/>
          <ac:spMkLst>
            <pc:docMk/>
            <pc:sldMk cId="1885636305" sldId="266"/>
            <ac:spMk id="3" creationId="{903AE8E8-08B6-434C-8AD4-5827D2137148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09:18.850" v="1059" actId="20577"/>
        <pc:sldMkLst>
          <pc:docMk/>
          <pc:sldMk cId="428414730" sldId="267"/>
        </pc:sldMkLst>
        <pc:spChg chg="add mod">
          <ac:chgData name="김수민" userId="eb8172cc-e3a2-4a73-92ed-e51f1b2a9f75" providerId="ADAL" clId="{C189AF57-0A78-4569-B082-3445A5F0A3BA}" dt="2022-07-30T11:07:36.691" v="956" actId="20577"/>
          <ac:spMkLst>
            <pc:docMk/>
            <pc:sldMk cId="428414730" sldId="267"/>
            <ac:spMk id="2" creationId="{AF026D97-8872-4126-BC6B-DD259DDE3D6E}"/>
          </ac:spMkLst>
        </pc:spChg>
        <pc:spChg chg="add mod">
          <ac:chgData name="김수민" userId="eb8172cc-e3a2-4a73-92ed-e51f1b2a9f75" providerId="ADAL" clId="{C189AF57-0A78-4569-B082-3445A5F0A3BA}" dt="2022-07-30T11:09:18.850" v="1059" actId="20577"/>
          <ac:spMkLst>
            <pc:docMk/>
            <pc:sldMk cId="428414730" sldId="267"/>
            <ac:spMk id="3" creationId="{73500A5F-79C0-49DF-82AC-DA27C67A5CF7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14:12.080" v="1088" actId="1076"/>
        <pc:sldMkLst>
          <pc:docMk/>
          <pc:sldMk cId="3638954815" sldId="268"/>
        </pc:sldMkLst>
        <pc:spChg chg="mod ord">
          <ac:chgData name="김수민" userId="eb8172cc-e3a2-4a73-92ed-e51f1b2a9f75" providerId="ADAL" clId="{C189AF57-0A78-4569-B082-3445A5F0A3BA}" dt="2022-07-30T11:14:00.815" v="1086" actId="14100"/>
          <ac:spMkLst>
            <pc:docMk/>
            <pc:sldMk cId="3638954815" sldId="268"/>
            <ac:spMk id="2" creationId="{B5A35E2F-56EF-422B-9B35-1D5A31821C17}"/>
          </ac:spMkLst>
        </pc:spChg>
        <pc:spChg chg="mod ord">
          <ac:chgData name="김수민" userId="eb8172cc-e3a2-4a73-92ed-e51f1b2a9f75" providerId="ADAL" clId="{C189AF57-0A78-4569-B082-3445A5F0A3BA}" dt="2022-07-30T11:12:57.868" v="1072" actId="700"/>
          <ac:spMkLst>
            <pc:docMk/>
            <pc:sldMk cId="3638954815" sldId="268"/>
            <ac:spMk id="3" creationId="{08FDCBBC-7E58-4CD4-935B-9447074E71E6}"/>
          </ac:spMkLst>
        </pc:spChg>
        <pc:picChg chg="add mod">
          <ac:chgData name="김수민" userId="eb8172cc-e3a2-4a73-92ed-e51f1b2a9f75" providerId="ADAL" clId="{C189AF57-0A78-4569-B082-3445A5F0A3BA}" dt="2022-07-30T11:14:12.080" v="1088" actId="1076"/>
          <ac:picMkLst>
            <pc:docMk/>
            <pc:sldMk cId="3638954815" sldId="268"/>
            <ac:picMk id="4" creationId="{B8A5590C-4EA7-4D22-B004-8927E1620A41}"/>
          </ac:picMkLst>
        </pc:picChg>
      </pc:sldChg>
      <pc:sldChg chg="addSp delSp modSp new">
        <pc:chgData name="김수민" userId="eb8172cc-e3a2-4a73-92ed-e51f1b2a9f75" providerId="ADAL" clId="{C189AF57-0A78-4569-B082-3445A5F0A3BA}" dt="2022-07-30T11:21:23.248" v="1136" actId="20577"/>
        <pc:sldMkLst>
          <pc:docMk/>
          <pc:sldMk cId="2247057696" sldId="269"/>
        </pc:sldMkLst>
        <pc:spChg chg="mod">
          <ac:chgData name="김수민" userId="eb8172cc-e3a2-4a73-92ed-e51f1b2a9f75" providerId="ADAL" clId="{C189AF57-0A78-4569-B082-3445A5F0A3BA}" dt="2022-07-30T10:59:20.330" v="838" actId="20577"/>
          <ac:spMkLst>
            <pc:docMk/>
            <pc:sldMk cId="2247057696" sldId="269"/>
            <ac:spMk id="2" creationId="{AE5A2973-3C34-4C50-99F4-30AE9AA7CD06}"/>
          </ac:spMkLst>
        </pc:spChg>
        <pc:spChg chg="mod">
          <ac:chgData name="김수민" userId="eb8172cc-e3a2-4a73-92ed-e51f1b2a9f75" providerId="ADAL" clId="{C189AF57-0A78-4569-B082-3445A5F0A3BA}" dt="2022-07-30T11:21:23.248" v="1136" actId="20577"/>
          <ac:spMkLst>
            <pc:docMk/>
            <pc:sldMk cId="2247057696" sldId="269"/>
            <ac:spMk id="3" creationId="{D9801838-6345-4746-97E0-0AE3E5AFB8C9}"/>
          </ac:spMkLst>
        </pc:spChg>
        <pc:picChg chg="add del">
          <ac:chgData name="김수민" userId="eb8172cc-e3a2-4a73-92ed-e51f1b2a9f75" providerId="ADAL" clId="{C189AF57-0A78-4569-B082-3445A5F0A3BA}" dt="2022-07-30T11:20:11.126" v="1126" actId="21"/>
          <ac:picMkLst>
            <pc:docMk/>
            <pc:sldMk cId="2247057696" sldId="269"/>
            <ac:picMk id="4" creationId="{E9960009-F427-42F4-8639-3C0E13132C1D}"/>
          </ac:picMkLst>
        </pc:picChg>
      </pc:sldChg>
      <pc:sldChg chg="addSp delSp modSp new mod modClrScheme chgLayout">
        <pc:chgData name="김수민" userId="eb8172cc-e3a2-4a73-92ed-e51f1b2a9f75" providerId="ADAL" clId="{C189AF57-0A78-4569-B082-3445A5F0A3BA}" dt="2022-07-30T11:14:26.991" v="1091" actId="1076"/>
        <pc:sldMkLst>
          <pc:docMk/>
          <pc:sldMk cId="2827737782" sldId="270"/>
        </pc:sldMkLst>
        <pc:spChg chg="mod ord">
          <ac:chgData name="김수민" userId="eb8172cc-e3a2-4a73-92ed-e51f1b2a9f75" providerId="ADAL" clId="{C189AF57-0A78-4569-B082-3445A5F0A3BA}" dt="2022-07-30T11:10:13.468" v="1066" actId="20577"/>
          <ac:spMkLst>
            <pc:docMk/>
            <pc:sldMk cId="2827737782" sldId="270"/>
            <ac:spMk id="2" creationId="{E5373674-8B72-4372-9E3D-1ADCE7463866}"/>
          </ac:spMkLst>
        </pc:spChg>
        <pc:spChg chg="del mod ord">
          <ac:chgData name="김수민" userId="eb8172cc-e3a2-4a73-92ed-e51f1b2a9f75" providerId="ADAL" clId="{C189AF57-0A78-4569-B082-3445A5F0A3BA}" dt="2022-07-30T11:10:23.951" v="1067" actId="478"/>
          <ac:spMkLst>
            <pc:docMk/>
            <pc:sldMk cId="2827737782" sldId="270"/>
            <ac:spMk id="3" creationId="{551E9C8C-77B9-4333-8821-D3D832A4A075}"/>
          </ac:spMkLst>
        </pc:spChg>
        <pc:picChg chg="add del mod">
          <ac:chgData name="김수민" userId="eb8172cc-e3a2-4a73-92ed-e51f1b2a9f75" providerId="ADAL" clId="{C189AF57-0A78-4569-B082-3445A5F0A3BA}" dt="2022-07-30T11:05:46.526" v="943" actId="478"/>
          <ac:picMkLst>
            <pc:docMk/>
            <pc:sldMk cId="2827737782" sldId="270"/>
            <ac:picMk id="4" creationId="{C0A3B220-B6AA-48C5-8CC4-E893EF28CAD3}"/>
          </ac:picMkLst>
        </pc:picChg>
        <pc:picChg chg="add mod">
          <ac:chgData name="김수민" userId="eb8172cc-e3a2-4a73-92ed-e51f1b2a9f75" providerId="ADAL" clId="{C189AF57-0A78-4569-B082-3445A5F0A3BA}" dt="2022-07-30T11:14:26.991" v="1091" actId="1076"/>
          <ac:picMkLst>
            <pc:docMk/>
            <pc:sldMk cId="2827737782" sldId="270"/>
            <ac:picMk id="5" creationId="{1D274010-397C-4A95-B251-9ECEEDAD9870}"/>
          </ac:picMkLst>
        </pc:picChg>
      </pc:sldChg>
      <pc:sldChg chg="modSp new ord">
        <pc:chgData name="김수민" userId="eb8172cc-e3a2-4a73-92ed-e51f1b2a9f75" providerId="ADAL" clId="{C189AF57-0A78-4569-B082-3445A5F0A3BA}" dt="2022-07-30T11:09:54.585" v="1060" actId="1076"/>
        <pc:sldMkLst>
          <pc:docMk/>
          <pc:sldMk cId="840576036" sldId="271"/>
        </pc:sldMkLst>
        <pc:spChg chg="mod">
          <ac:chgData name="김수민" userId="eb8172cc-e3a2-4a73-92ed-e51f1b2a9f75" providerId="ADAL" clId="{C189AF57-0A78-4569-B082-3445A5F0A3BA}" dt="2022-07-30T11:07:44.006" v="958" actId="22"/>
          <ac:spMkLst>
            <pc:docMk/>
            <pc:sldMk cId="840576036" sldId="271"/>
            <ac:spMk id="2" creationId="{A664CBA2-F4FC-459C-9A62-A02437A19252}"/>
          </ac:spMkLst>
        </pc:spChg>
        <pc:spChg chg="mod">
          <ac:chgData name="김수민" userId="eb8172cc-e3a2-4a73-92ed-e51f1b2a9f75" providerId="ADAL" clId="{C189AF57-0A78-4569-B082-3445A5F0A3BA}" dt="2022-07-30T11:07:57.864" v="962" actId="20577"/>
          <ac:spMkLst>
            <pc:docMk/>
            <pc:sldMk cId="840576036" sldId="271"/>
            <ac:spMk id="3" creationId="{493A9721-062A-4059-8480-9C55DFBDD991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20:19.793" v="1130" actId="1076"/>
        <pc:sldMkLst>
          <pc:docMk/>
          <pc:sldMk cId="4107521347" sldId="272"/>
        </pc:sldMkLst>
        <pc:spChg chg="mod ord">
          <ac:chgData name="김수민" userId="eb8172cc-e3a2-4a73-92ed-e51f1b2a9f75" providerId="ADAL" clId="{C189AF57-0A78-4569-B082-3445A5F0A3BA}" dt="2022-07-30T11:20:04.722" v="1125" actId="255"/>
          <ac:spMkLst>
            <pc:docMk/>
            <pc:sldMk cId="4107521347" sldId="272"/>
            <ac:spMk id="2" creationId="{36778FB3-655D-47E7-A4B9-B6AE581582BA}"/>
          </ac:spMkLst>
        </pc:spChg>
        <pc:spChg chg="mod ord">
          <ac:chgData name="김수민" userId="eb8172cc-e3a2-4a73-92ed-e51f1b2a9f75" providerId="ADAL" clId="{C189AF57-0A78-4569-B082-3445A5F0A3BA}" dt="2022-07-30T11:19:49.272" v="1094" actId="700"/>
          <ac:spMkLst>
            <pc:docMk/>
            <pc:sldMk cId="4107521347" sldId="272"/>
            <ac:spMk id="3" creationId="{2B105002-29C0-448E-A751-BFD161C374A0}"/>
          </ac:spMkLst>
        </pc:spChg>
        <pc:picChg chg="add mod">
          <ac:chgData name="김수민" userId="eb8172cc-e3a2-4a73-92ed-e51f1b2a9f75" providerId="ADAL" clId="{C189AF57-0A78-4569-B082-3445A5F0A3BA}" dt="2022-07-30T11:20:19.793" v="1130" actId="1076"/>
          <ac:picMkLst>
            <pc:docMk/>
            <pc:sldMk cId="4107521347" sldId="272"/>
            <ac:picMk id="5" creationId="{B038012B-9576-4D67-9D72-BBFD814D8BDD}"/>
          </ac:picMkLst>
        </pc:picChg>
      </pc:sldChg>
      <pc:sldChg chg="addSp delSp modSp new">
        <pc:chgData name="김수민" userId="eb8172cc-e3a2-4a73-92ed-e51f1b2a9f75" providerId="ADAL" clId="{C189AF57-0A78-4569-B082-3445A5F0A3BA}" dt="2022-07-30T11:38:09.596" v="1189" actId="478"/>
        <pc:sldMkLst>
          <pc:docMk/>
          <pc:sldMk cId="3728076061" sldId="273"/>
        </pc:sldMkLst>
        <pc:spChg chg="mod">
          <ac:chgData name="김수민" userId="eb8172cc-e3a2-4a73-92ed-e51f1b2a9f75" providerId="ADAL" clId="{C189AF57-0A78-4569-B082-3445A5F0A3BA}" dt="2022-07-30T11:35:31.474" v="1175" actId="20577"/>
          <ac:spMkLst>
            <pc:docMk/>
            <pc:sldMk cId="3728076061" sldId="273"/>
            <ac:spMk id="2" creationId="{E01B9DC9-6D71-4940-A869-E607EB03F53B}"/>
          </ac:spMkLst>
        </pc:spChg>
        <pc:spChg chg="del">
          <ac:chgData name="김수민" userId="eb8172cc-e3a2-4a73-92ed-e51f1b2a9f75" providerId="ADAL" clId="{C189AF57-0A78-4569-B082-3445A5F0A3BA}" dt="2022-07-30T11:38:09.596" v="1189" actId="478"/>
          <ac:spMkLst>
            <pc:docMk/>
            <pc:sldMk cId="3728076061" sldId="273"/>
            <ac:spMk id="3" creationId="{E95D231D-F2C4-433D-BD2B-815CEE443353}"/>
          </ac:spMkLst>
        </pc:spChg>
        <pc:picChg chg="add del">
          <ac:chgData name="김수민" userId="eb8172cc-e3a2-4a73-92ed-e51f1b2a9f75" providerId="ADAL" clId="{C189AF57-0A78-4569-B082-3445A5F0A3BA}" dt="2022-07-30T11:35:08.854" v="1139" actId="478"/>
          <ac:picMkLst>
            <pc:docMk/>
            <pc:sldMk cId="3728076061" sldId="273"/>
            <ac:picMk id="4" creationId="{546015DC-D551-4DCA-B80F-3306B8909748}"/>
          </ac:picMkLst>
        </pc:picChg>
        <pc:picChg chg="add del mod">
          <ac:chgData name="김수민" userId="eb8172cc-e3a2-4a73-92ed-e51f1b2a9f75" providerId="ADAL" clId="{C189AF57-0A78-4569-B082-3445A5F0A3BA}" dt="2022-07-30T11:36:39.645" v="1176" actId="478"/>
          <ac:picMkLst>
            <pc:docMk/>
            <pc:sldMk cId="3728076061" sldId="273"/>
            <ac:picMk id="5" creationId="{C566E025-32A3-4D8F-88A6-CA64F274B06D}"/>
          </ac:picMkLst>
        </pc:picChg>
        <pc:picChg chg="add mod">
          <ac:chgData name="김수민" userId="eb8172cc-e3a2-4a73-92ed-e51f1b2a9f75" providerId="ADAL" clId="{C189AF57-0A78-4569-B082-3445A5F0A3BA}" dt="2022-07-30T11:38:03.638" v="1187" actId="1076"/>
          <ac:picMkLst>
            <pc:docMk/>
            <pc:sldMk cId="3728076061" sldId="273"/>
            <ac:picMk id="6" creationId="{17556D03-708D-46F9-A499-652AAE9B2AE9}"/>
          </ac:picMkLst>
        </pc:picChg>
        <pc:picChg chg="add mod">
          <ac:chgData name="김수민" userId="eb8172cc-e3a2-4a73-92ed-e51f1b2a9f75" providerId="ADAL" clId="{C189AF57-0A78-4569-B082-3445A5F0A3BA}" dt="2022-07-30T11:38:05.322" v="1188" actId="1076"/>
          <ac:picMkLst>
            <pc:docMk/>
            <pc:sldMk cId="3728076061" sldId="273"/>
            <ac:picMk id="7" creationId="{0BBC9770-E06B-4F5F-B1B4-0436933351AD}"/>
          </ac:picMkLst>
        </pc:picChg>
      </pc:sldChg>
      <pc:sldChg chg="modSp new mod modClrScheme chgLayout">
        <pc:chgData name="김수민" userId="eb8172cc-e3a2-4a73-92ed-e51f1b2a9f75" providerId="ADAL" clId="{C189AF57-0A78-4569-B082-3445A5F0A3BA}" dt="2022-07-30T11:39:47.283" v="1191" actId="700"/>
        <pc:sldMkLst>
          <pc:docMk/>
          <pc:sldMk cId="1757053410" sldId="274"/>
        </pc:sldMkLst>
        <pc:spChg chg="mod ord">
          <ac:chgData name="김수민" userId="eb8172cc-e3a2-4a73-92ed-e51f1b2a9f75" providerId="ADAL" clId="{C189AF57-0A78-4569-B082-3445A5F0A3BA}" dt="2022-07-30T11:39:47.283" v="1191" actId="700"/>
          <ac:spMkLst>
            <pc:docMk/>
            <pc:sldMk cId="1757053410" sldId="274"/>
            <ac:spMk id="2" creationId="{5C19C625-F77F-4CFE-8B42-B077991499D3}"/>
          </ac:spMkLst>
        </pc:spChg>
        <pc:spChg chg="mod ord">
          <ac:chgData name="김수민" userId="eb8172cc-e3a2-4a73-92ed-e51f1b2a9f75" providerId="ADAL" clId="{C189AF57-0A78-4569-B082-3445A5F0A3BA}" dt="2022-07-30T11:39:47.283" v="1191" actId="700"/>
          <ac:spMkLst>
            <pc:docMk/>
            <pc:sldMk cId="1757053410" sldId="274"/>
            <ac:spMk id="3" creationId="{0B010A7E-34A9-423E-8007-10E00A99F84B}"/>
          </ac:spMkLst>
        </pc:spChg>
      </pc:sldChg>
    </pc:docChg>
  </pc:docChgLst>
  <pc:docChgLst>
    <pc:chgData name="수민" userId="eb8172cc-e3a2-4a73-92ed-e51f1b2a9f75" providerId="ADAL" clId="{C189AF57-0A78-4569-B082-3445A5F0A3BA}"/>
    <pc:docChg chg="undo custSel addSld modSld">
      <pc:chgData name="수민" userId="eb8172cc-e3a2-4a73-92ed-e51f1b2a9f75" providerId="ADAL" clId="{C189AF57-0A78-4569-B082-3445A5F0A3BA}" dt="2022-07-30T10:35:17.962" v="327" actId="27704"/>
      <pc:docMkLst>
        <pc:docMk/>
      </pc:docMkLst>
      <pc:sldChg chg="addSp delSp modSp mod setBg modClrScheme addAnim delAnim modAnim chgLayout">
        <pc:chgData name="수민" userId="eb8172cc-e3a2-4a73-92ed-e51f1b2a9f75" providerId="ADAL" clId="{C189AF57-0A78-4569-B082-3445A5F0A3BA}" dt="2022-07-30T10:14:11.749" v="146" actId="14100"/>
        <pc:sldMkLst>
          <pc:docMk/>
          <pc:sldMk cId="789428307" sldId="260"/>
        </pc:sldMkLst>
        <pc:spChg chg="del mod ord">
          <ac:chgData name="수민" userId="eb8172cc-e3a2-4a73-92ed-e51f1b2a9f75" providerId="ADAL" clId="{C189AF57-0A78-4569-B082-3445A5F0A3BA}" dt="2022-07-30T09:45:00.295" v="81" actId="700"/>
          <ac:spMkLst>
            <pc:docMk/>
            <pc:sldMk cId="789428307" sldId="260"/>
            <ac:spMk id="2" creationId="{55111080-A237-E120-F5DA-33FE948E8A6C}"/>
          </ac:spMkLst>
        </pc:spChg>
        <pc:spChg chg="del">
          <ac:chgData name="수민" userId="eb8172cc-e3a2-4a73-92ed-e51f1b2a9f75" providerId="ADAL" clId="{C189AF57-0A78-4569-B082-3445A5F0A3BA}" dt="2022-07-30T09:25:33.675" v="2" actId="931"/>
          <ac:spMkLst>
            <pc:docMk/>
            <pc:sldMk cId="789428307" sldId="260"/>
            <ac:spMk id="3" creationId="{CFB215ED-D450-A808-8EA3-778425B99C9D}"/>
          </ac:spMkLst>
        </pc:spChg>
        <pc:spChg chg="add del mod ord">
          <ac:chgData name="수민" userId="eb8172cc-e3a2-4a73-92ed-e51f1b2a9f75" providerId="ADAL" clId="{C189AF57-0A78-4569-B082-3445A5F0A3BA}" dt="2022-07-30T09:45:00.295" v="81" actId="700"/>
          <ac:spMkLst>
            <pc:docMk/>
            <pc:sldMk cId="789428307" sldId="260"/>
            <ac:spMk id="8" creationId="{6FC08DD9-9EB5-4ECE-B690-19C505810EE1}"/>
          </ac:spMkLst>
        </pc:spChg>
        <pc:spChg chg="add mod">
          <ac:chgData name="수민" userId="eb8172cc-e3a2-4a73-92ed-e51f1b2a9f75" providerId="ADAL" clId="{C189AF57-0A78-4569-B082-3445A5F0A3BA}" dt="2022-07-30T09:29:47.691" v="24" actId="14100"/>
          <ac:spMkLst>
            <pc:docMk/>
            <pc:sldMk cId="789428307" sldId="260"/>
            <ac:spMk id="9" creationId="{69E56602-DA04-4F40-B87E-B80AFE2B2BA2}"/>
          </ac:spMkLst>
        </pc:spChg>
        <pc:spChg chg="add">
          <ac:chgData name="수민" userId="eb8172cc-e3a2-4a73-92ed-e51f1b2a9f75" providerId="ADAL" clId="{C189AF57-0A78-4569-B082-3445A5F0A3BA}" dt="2022-07-30T09:29:50.554" v="25" actId="22"/>
          <ac:spMkLst>
            <pc:docMk/>
            <pc:sldMk cId="789428307" sldId="260"/>
            <ac:spMk id="11" creationId="{1AD63635-0DDB-4037-9784-5621351C3121}"/>
          </ac:spMkLst>
        </pc:spChg>
        <pc:spChg chg="add mod">
          <ac:chgData name="수민" userId="eb8172cc-e3a2-4a73-92ed-e51f1b2a9f75" providerId="ADAL" clId="{C189AF57-0A78-4569-B082-3445A5F0A3BA}" dt="2022-07-30T10:03:07.553" v="138" actId="1076"/>
          <ac:spMkLst>
            <pc:docMk/>
            <pc:sldMk cId="789428307" sldId="260"/>
            <ac:spMk id="13" creationId="{67FCCA23-4E60-4F44-A5E3-55190B2080EA}"/>
          </ac:spMkLst>
        </pc:spChg>
        <pc:spChg chg="add mod">
          <ac:chgData name="수민" userId="eb8172cc-e3a2-4a73-92ed-e51f1b2a9f75" providerId="ADAL" clId="{C189AF57-0A78-4569-B082-3445A5F0A3BA}" dt="2022-07-30T10:03:16.860" v="139" actId="1076"/>
          <ac:spMkLst>
            <pc:docMk/>
            <pc:sldMk cId="789428307" sldId="260"/>
            <ac:spMk id="15" creationId="{05613525-A05F-4D6A-AF58-93449930D4F1}"/>
          </ac:spMkLst>
        </pc:spChg>
        <pc:spChg chg="add mod">
          <ac:chgData name="수민" userId="eb8172cc-e3a2-4a73-92ed-e51f1b2a9f75" providerId="ADAL" clId="{C189AF57-0A78-4569-B082-3445A5F0A3BA}" dt="2022-07-30T10:03:02.461" v="137" actId="1076"/>
          <ac:spMkLst>
            <pc:docMk/>
            <pc:sldMk cId="789428307" sldId="260"/>
            <ac:spMk id="17" creationId="{6F38606E-99AD-4624-9021-52DD37A0FA2E}"/>
          </ac:spMkLst>
        </pc:spChg>
        <pc:spChg chg="add">
          <ac:chgData name="수민" userId="eb8172cc-e3a2-4a73-92ed-e51f1b2a9f75" providerId="ADAL" clId="{C189AF57-0A78-4569-B082-3445A5F0A3BA}" dt="2022-07-30T09:30:52.910" v="33" actId="22"/>
          <ac:spMkLst>
            <pc:docMk/>
            <pc:sldMk cId="789428307" sldId="260"/>
            <ac:spMk id="19" creationId="{B55ACF2C-00E7-4EA0-9DB4-566693853786}"/>
          </ac:spMkLst>
        </pc:spChg>
        <pc:spChg chg="add">
          <ac:chgData name="수민" userId="eb8172cc-e3a2-4a73-92ed-e51f1b2a9f75" providerId="ADAL" clId="{C189AF57-0A78-4569-B082-3445A5F0A3BA}" dt="2022-07-30T09:30:53.092" v="34" actId="22"/>
          <ac:spMkLst>
            <pc:docMk/>
            <pc:sldMk cId="789428307" sldId="260"/>
            <ac:spMk id="21" creationId="{CF07F11F-1AA9-43E0-8123-238FF229804D}"/>
          </ac:spMkLst>
        </pc:spChg>
        <pc:spChg chg="add">
          <ac:chgData name="수민" userId="eb8172cc-e3a2-4a73-92ed-e51f1b2a9f75" providerId="ADAL" clId="{C189AF57-0A78-4569-B082-3445A5F0A3BA}" dt="2022-07-30T09:30:53.305" v="35" actId="22"/>
          <ac:spMkLst>
            <pc:docMk/>
            <pc:sldMk cId="789428307" sldId="260"/>
            <ac:spMk id="23" creationId="{459E0549-5C26-4B1D-A888-33E0A06D395E}"/>
          </ac:spMkLst>
        </pc:spChg>
        <pc:spChg chg="add">
          <ac:chgData name="수민" userId="eb8172cc-e3a2-4a73-92ed-e51f1b2a9f75" providerId="ADAL" clId="{C189AF57-0A78-4569-B082-3445A5F0A3BA}" dt="2022-07-30T09:30:53.492" v="36" actId="22"/>
          <ac:spMkLst>
            <pc:docMk/>
            <pc:sldMk cId="789428307" sldId="260"/>
            <ac:spMk id="25" creationId="{10E0EA33-8102-4AE2-BD07-851409FE5AE3}"/>
          </ac:spMkLst>
        </pc:spChg>
        <pc:spChg chg="add mod">
          <ac:chgData name="수민" userId="eb8172cc-e3a2-4a73-92ed-e51f1b2a9f75" providerId="ADAL" clId="{C189AF57-0A78-4569-B082-3445A5F0A3BA}" dt="2022-07-30T10:02:57.615" v="136" actId="14100"/>
          <ac:spMkLst>
            <pc:docMk/>
            <pc:sldMk cId="789428307" sldId="260"/>
            <ac:spMk id="27" creationId="{05B552B8-B165-4441-949A-26ED84C99D19}"/>
          </ac:spMkLst>
        </pc:spChg>
        <pc:spChg chg="add mod">
          <ac:chgData name="수민" userId="eb8172cc-e3a2-4a73-92ed-e51f1b2a9f75" providerId="ADAL" clId="{C189AF57-0A78-4569-B082-3445A5F0A3BA}" dt="2022-07-30T10:14:11.749" v="146" actId="14100"/>
          <ac:spMkLst>
            <pc:docMk/>
            <pc:sldMk cId="789428307" sldId="260"/>
            <ac:spMk id="29" creationId="{55BBD94D-AC8C-4A7F-8CA1-7B5DA65EF525}"/>
          </ac:spMkLst>
        </pc:spChg>
        <pc:picChg chg="add del">
          <ac:chgData name="수민" userId="eb8172cc-e3a2-4a73-92ed-e51f1b2a9f75" providerId="ADAL" clId="{C189AF57-0A78-4569-B082-3445A5F0A3BA}" dt="2022-07-30T09:23:45.494" v="1" actId="22"/>
          <ac:picMkLst>
            <pc:docMk/>
            <pc:sldMk cId="789428307" sldId="260"/>
            <ac:picMk id="6" creationId="{6B1B2186-30DD-4700-999D-66F1C162E2F7}"/>
          </ac:picMkLst>
        </pc:picChg>
        <pc:picChg chg="add del mod ord">
          <ac:chgData name="수민" userId="eb8172cc-e3a2-4a73-92ed-e51f1b2a9f75" providerId="ADAL" clId="{C189AF57-0A78-4569-B082-3445A5F0A3BA}" dt="2022-07-30T09:44:07.085" v="73" actId="478"/>
          <ac:picMkLst>
            <pc:docMk/>
            <pc:sldMk cId="789428307" sldId="260"/>
            <ac:picMk id="7" creationId="{ECD5DD90-D5A4-46A3-A332-5082BD649CF9}"/>
          </ac:picMkLst>
        </pc:picChg>
        <pc:picChg chg="add del mod ord">
          <ac:chgData name="수민" userId="eb8172cc-e3a2-4a73-92ed-e51f1b2a9f75" providerId="ADAL" clId="{C189AF57-0A78-4569-B082-3445A5F0A3BA}" dt="2022-07-30T10:02:04.905" v="129" actId="478"/>
          <ac:picMkLst>
            <pc:docMk/>
            <pc:sldMk cId="789428307" sldId="260"/>
            <ac:picMk id="30" creationId="{2AE634CF-26FB-43A4-940C-3D71A14C99E5}"/>
          </ac:picMkLst>
        </pc:picChg>
        <pc:picChg chg="add del mod ord">
          <ac:chgData name="수민" userId="eb8172cc-e3a2-4a73-92ed-e51f1b2a9f75" providerId="ADAL" clId="{C189AF57-0A78-4569-B082-3445A5F0A3BA}" dt="2022-07-30T10:10:57.571" v="140" actId="478"/>
          <ac:picMkLst>
            <pc:docMk/>
            <pc:sldMk cId="789428307" sldId="260"/>
            <ac:picMk id="31" creationId="{AE6C2BF2-DDC6-4A42-8235-5143EA292B80}"/>
          </ac:picMkLst>
        </pc:picChg>
        <pc:picChg chg="add mod ord">
          <ac:chgData name="수민" userId="eb8172cc-e3a2-4a73-92ed-e51f1b2a9f75" providerId="ADAL" clId="{C189AF57-0A78-4569-B082-3445A5F0A3BA}" dt="2022-07-30T10:14:02.058" v="145" actId="167"/>
          <ac:picMkLst>
            <pc:docMk/>
            <pc:sldMk cId="789428307" sldId="260"/>
            <ac:picMk id="32" creationId="{4650BEEB-45FB-4006-87E2-2AFB9FED9D36}"/>
          </ac:picMkLst>
        </pc:picChg>
      </pc:sldChg>
      <pc:sldChg chg="addSp delSp modSp new addAnim">
        <pc:chgData name="수민" userId="eb8172cc-e3a2-4a73-92ed-e51f1b2a9f75" providerId="ADAL" clId="{C189AF57-0A78-4569-B082-3445A5F0A3BA}" dt="2022-07-30T10:28:40.157" v="292" actId="21"/>
        <pc:sldMkLst>
          <pc:docMk/>
          <pc:sldMk cId="1607848975" sldId="261"/>
        </pc:sldMkLst>
        <pc:spChg chg="add del mod">
          <ac:chgData name="수민" userId="eb8172cc-e3a2-4a73-92ed-e51f1b2a9f75" providerId="ADAL" clId="{C189AF57-0A78-4569-B082-3445A5F0A3BA}" dt="2022-07-30T10:28:40.157" v="292" actId="21"/>
          <ac:spMkLst>
            <pc:docMk/>
            <pc:sldMk cId="1607848975" sldId="261"/>
            <ac:spMk id="3" creationId="{21135502-4069-4DFE-B5B8-25F7A57F88D1}"/>
          </ac:spMkLst>
        </pc:spChg>
        <pc:spChg chg="add del">
          <ac:chgData name="수민" userId="eb8172cc-e3a2-4a73-92ed-e51f1b2a9f75" providerId="ADAL" clId="{C189AF57-0A78-4569-B082-3445A5F0A3BA}" dt="2022-07-30T10:23:18.282" v="250" actId="21"/>
          <ac:spMkLst>
            <pc:docMk/>
            <pc:sldMk cId="1607848975" sldId="261"/>
            <ac:spMk id="5" creationId="{4F684CB7-4490-4D1F-BE0B-45EB863CED7C}"/>
          </ac:spMkLst>
        </pc:spChg>
        <pc:spChg chg="add mod">
          <ac:chgData name="수민" userId="eb8172cc-e3a2-4a73-92ed-e51f1b2a9f75" providerId="ADAL" clId="{C189AF57-0A78-4569-B082-3445A5F0A3BA}" dt="2022-07-30T09:50:37.508" v="125" actId="14100"/>
          <ac:spMkLst>
            <pc:docMk/>
            <pc:sldMk cId="1607848975" sldId="261"/>
            <ac:spMk id="7" creationId="{3EA59090-1667-4696-87F9-256DC5A6DD18}"/>
          </ac:spMkLst>
        </pc:spChg>
        <pc:spChg chg="add mod">
          <ac:chgData name="수민" userId="eb8172cc-e3a2-4a73-92ed-e51f1b2a9f75" providerId="ADAL" clId="{C189AF57-0A78-4569-B082-3445A5F0A3BA}" dt="2022-07-30T10:15:47.653" v="155" actId="14100"/>
          <ac:spMkLst>
            <pc:docMk/>
            <pc:sldMk cId="1607848975" sldId="261"/>
            <ac:spMk id="9" creationId="{05A2B096-EE4D-4B26-94BD-A49FC6720CCA}"/>
          </ac:spMkLst>
        </pc:spChg>
        <pc:picChg chg="add del mod">
          <ac:chgData name="수민" userId="eb8172cc-e3a2-4a73-92ed-e51f1b2a9f75" providerId="ADAL" clId="{C189AF57-0A78-4569-B082-3445A5F0A3BA}" dt="2022-07-30T10:15:09.986" v="147" actId="478"/>
          <ac:picMkLst>
            <pc:docMk/>
            <pc:sldMk cId="1607848975" sldId="261"/>
            <ac:picMk id="2" creationId="{5E591220-5CA7-476C-A5FA-42F1B2E9F44C}"/>
          </ac:picMkLst>
        </pc:picChg>
        <pc:picChg chg="add mod ord">
          <ac:chgData name="수민" userId="eb8172cc-e3a2-4a73-92ed-e51f1b2a9f75" providerId="ADAL" clId="{C189AF57-0A78-4569-B082-3445A5F0A3BA}" dt="2022-07-30T10:15:38.757" v="153" actId="167"/>
          <ac:picMkLst>
            <pc:docMk/>
            <pc:sldMk cId="1607848975" sldId="261"/>
            <ac:picMk id="10" creationId="{BF0F4A1B-79EB-47EF-8F26-C0B8B34E1366}"/>
          </ac:picMkLst>
        </pc:picChg>
      </pc:sldChg>
      <pc:sldChg chg="addSp delSp modSp new mod modClrScheme addAnim chgLayout">
        <pc:chgData name="수민" userId="eb8172cc-e3a2-4a73-92ed-e51f1b2a9f75" providerId="ADAL" clId="{C189AF57-0A78-4569-B082-3445A5F0A3BA}" dt="2022-07-30T10:24:00.654" v="258" actId="27696"/>
        <pc:sldMkLst>
          <pc:docMk/>
          <pc:sldMk cId="1721892080" sldId="262"/>
        </pc:sldMkLst>
        <pc:spChg chg="add del mod ord">
          <ac:chgData name="수민" userId="eb8172cc-e3a2-4a73-92ed-e51f1b2a9f75" providerId="ADAL" clId="{C189AF57-0A78-4569-B082-3445A5F0A3BA}" dt="2022-07-30T10:20:43.228" v="161" actId="478"/>
          <ac:spMkLst>
            <pc:docMk/>
            <pc:sldMk cId="1721892080" sldId="262"/>
            <ac:spMk id="3" creationId="{6DF82D45-D58F-4597-8664-1497E398719F}"/>
          </ac:spMkLst>
        </pc:spChg>
        <pc:spChg chg="add mod ord">
          <ac:chgData name="수민" userId="eb8172cc-e3a2-4a73-92ed-e51f1b2a9f75" providerId="ADAL" clId="{C189AF57-0A78-4569-B082-3445A5F0A3BA}" dt="2022-07-30T10:22:58.845" v="249" actId="255"/>
          <ac:spMkLst>
            <pc:docMk/>
            <pc:sldMk cId="1721892080" sldId="262"/>
            <ac:spMk id="4" creationId="{E0EB677D-ACAB-434E-BC9A-9C6B5059B850}"/>
          </ac:spMkLst>
        </pc:spChg>
        <pc:spChg chg="add mod">
          <ac:chgData name="수민" userId="eb8172cc-e3a2-4a73-92ed-e51f1b2a9f75" providerId="ADAL" clId="{C189AF57-0A78-4569-B082-3445A5F0A3BA}" dt="2022-07-30T10:23:36.380" v="257" actId="1076"/>
          <ac:spMkLst>
            <pc:docMk/>
            <pc:sldMk cId="1721892080" sldId="262"/>
            <ac:spMk id="6" creationId="{C813A33B-2170-4F79-A301-D18735FF15C8}"/>
          </ac:spMkLst>
        </pc:spChg>
        <pc:picChg chg="add mod">
          <ac:chgData name="수민" userId="eb8172cc-e3a2-4a73-92ed-e51f1b2a9f75" providerId="ADAL" clId="{C189AF57-0A78-4569-B082-3445A5F0A3BA}" dt="2022-07-30T10:20:53.687" v="164" actId="1076"/>
          <ac:picMkLst>
            <pc:docMk/>
            <pc:sldMk cId="1721892080" sldId="262"/>
            <ac:picMk id="2" creationId="{F481DA15-930B-4D0D-9A1D-4ABB78FA3774}"/>
          </ac:picMkLst>
        </pc:picChg>
      </pc:sldChg>
      <pc:sldChg chg="addSp delSp modSp new addAnim">
        <pc:chgData name="수민" userId="eb8172cc-e3a2-4a73-92ed-e51f1b2a9f75" providerId="ADAL" clId="{C189AF57-0A78-4569-B082-3445A5F0A3BA}" dt="2022-07-30T10:29:27.088" v="298" actId="14100"/>
        <pc:sldMkLst>
          <pc:docMk/>
          <pc:sldMk cId="863600036" sldId="263"/>
        </pc:sldMkLst>
        <pc:spChg chg="del">
          <ac:chgData name="수민" userId="eb8172cc-e3a2-4a73-92ed-e51f1b2a9f75" providerId="ADAL" clId="{C189AF57-0A78-4569-B082-3445A5F0A3BA}" dt="2022-07-30T10:24:25.530" v="260" actId="478"/>
          <ac:spMkLst>
            <pc:docMk/>
            <pc:sldMk cId="863600036" sldId="263"/>
            <ac:spMk id="2" creationId="{EDBB637D-E2C4-4252-8A0D-7E2F5A28A3F0}"/>
          </ac:spMkLst>
        </pc:spChg>
        <pc:spChg chg="mod">
          <ac:chgData name="수민" userId="eb8172cc-e3a2-4a73-92ed-e51f1b2a9f75" providerId="ADAL" clId="{C189AF57-0A78-4569-B082-3445A5F0A3BA}" dt="2022-07-30T10:27:40.308" v="287" actId="1076"/>
          <ac:spMkLst>
            <pc:docMk/>
            <pc:sldMk cId="863600036" sldId="263"/>
            <ac:spMk id="3" creationId="{C82CA063-1E7C-485A-9827-22F961B6364C}"/>
          </ac:spMkLst>
        </pc:spChg>
        <pc:spChg chg="add mod">
          <ac:chgData name="수민" userId="eb8172cc-e3a2-4a73-92ed-e51f1b2a9f75" providerId="ADAL" clId="{C189AF57-0A78-4569-B082-3445A5F0A3BA}" dt="2022-07-30T10:29:27.088" v="298" actId="14100"/>
          <ac:spMkLst>
            <pc:docMk/>
            <pc:sldMk cId="863600036" sldId="263"/>
            <ac:spMk id="7" creationId="{399BEFE8-E9BE-47ED-83AA-C776B923AAA6}"/>
          </ac:spMkLst>
        </pc:spChg>
        <pc:graphicFrameChg chg="add mod modGraphic">
          <ac:chgData name="수민" userId="eb8172cc-e3a2-4a73-92ed-e51f1b2a9f75" providerId="ADAL" clId="{C189AF57-0A78-4569-B082-3445A5F0A3BA}" dt="2022-07-30T10:28:32.285" v="291" actId="14100"/>
          <ac:graphicFrameMkLst>
            <pc:docMk/>
            <pc:sldMk cId="863600036" sldId="263"/>
            <ac:graphicFrameMk id="5" creationId="{D0CE301B-048A-4D74-95B0-113363585DB1}"/>
          </ac:graphicFrameMkLst>
        </pc:graphicFrameChg>
      </pc:sldChg>
      <pc:sldChg chg="addSp delSp modSp new addAnim delAnim">
        <pc:chgData name="수민" userId="eb8172cc-e3a2-4a73-92ed-e51f1b2a9f75" providerId="ADAL" clId="{C189AF57-0A78-4569-B082-3445A5F0A3BA}" dt="2022-07-30T10:35:17.962" v="327" actId="27704"/>
        <pc:sldMkLst>
          <pc:docMk/>
          <pc:sldMk cId="3809475213" sldId="264"/>
        </pc:sldMkLst>
        <pc:spChg chg="del">
          <ac:chgData name="수민" userId="eb8172cc-e3a2-4a73-92ed-e51f1b2a9f75" providerId="ADAL" clId="{C189AF57-0A78-4569-B082-3445A5F0A3BA}" dt="2022-07-30T10:30:11.821" v="300" actId="478"/>
          <ac:spMkLst>
            <pc:docMk/>
            <pc:sldMk cId="3809475213" sldId="264"/>
            <ac:spMk id="2" creationId="{06B0D133-F69D-4283-909E-C517EED7B31B}"/>
          </ac:spMkLst>
        </pc:spChg>
        <pc:spChg chg="del">
          <ac:chgData name="수민" userId="eb8172cc-e3a2-4a73-92ed-e51f1b2a9f75" providerId="ADAL" clId="{C189AF57-0A78-4569-B082-3445A5F0A3BA}" dt="2022-07-30T10:30:14.431" v="301" actId="478"/>
          <ac:spMkLst>
            <pc:docMk/>
            <pc:sldMk cId="3809475213" sldId="264"/>
            <ac:spMk id="3" creationId="{D202E665-05EC-4211-AC1F-B78163943D99}"/>
          </ac:spMkLst>
        </pc:spChg>
        <pc:spChg chg="add mod">
          <ac:chgData name="수민" userId="eb8172cc-e3a2-4a73-92ed-e51f1b2a9f75" providerId="ADAL" clId="{C189AF57-0A78-4569-B082-3445A5F0A3BA}" dt="2022-07-30T10:30:32.143" v="304" actId="22"/>
          <ac:spMkLst>
            <pc:docMk/>
            <pc:sldMk cId="3809475213" sldId="264"/>
            <ac:spMk id="8" creationId="{177179D3-5FB1-470C-A762-11980A1620EB}"/>
          </ac:spMkLst>
        </pc:spChg>
        <pc:spChg chg="add mod">
          <ac:chgData name="수민" userId="eb8172cc-e3a2-4a73-92ed-e51f1b2a9f75" providerId="ADAL" clId="{C189AF57-0A78-4569-B082-3445A5F0A3BA}" dt="2022-07-30T10:33:55.094" v="319" actId="2084"/>
          <ac:spMkLst>
            <pc:docMk/>
            <pc:sldMk cId="3809475213" sldId="264"/>
            <ac:spMk id="9" creationId="{E46D40B6-07FE-4B8F-8352-70FD0F76B4FC}"/>
          </ac:spMkLst>
        </pc:spChg>
        <pc:picChg chg="add mod">
          <ac:chgData name="수민" userId="eb8172cc-e3a2-4a73-92ed-e51f1b2a9f75" providerId="ADAL" clId="{C189AF57-0A78-4569-B082-3445A5F0A3BA}" dt="2022-07-30T10:30:19.042" v="303" actId="1076"/>
          <ac:picMkLst>
            <pc:docMk/>
            <pc:sldMk cId="3809475213" sldId="264"/>
            <ac:picMk id="6" creationId="{75BAB9EB-EFF5-49DB-8066-2F575BF620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5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8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1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3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5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8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moneyway.tistory.com/218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pts.kdi.re.k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neyway.tistory.com/21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 대선과 총선 예측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김수민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77179D3-5FB1-470C-A762-11980A162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7063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-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2"/>
              </a:rPr>
              <a:t>세계경제 전망</a:t>
            </a:r>
            <a:r>
              <a:rPr lang="en-US" altLang="ko-KR" sz="2000">
                <a:latin typeface="+mj-lt"/>
                <a:hlinkClick r:id="rId2"/>
              </a:rPr>
              <a:t>, </a:t>
            </a:r>
            <a:r>
              <a:rPr lang="ko-KR" altLang="en-US" sz="2000">
                <a:latin typeface="+mj-lt"/>
                <a:hlinkClick r:id="rId2"/>
              </a:rPr>
              <a:t>아시아 신흥국 연평균 </a:t>
            </a:r>
            <a:r>
              <a:rPr lang="en-US" altLang="ko-KR" sz="2000">
                <a:latin typeface="+mj-lt"/>
                <a:hlinkClick r:id="rId2"/>
              </a:rPr>
              <a:t>5~6% </a:t>
            </a:r>
            <a:r>
              <a:rPr lang="ko-KR" altLang="en-US" sz="2000">
                <a:latin typeface="+mj-lt"/>
                <a:hlinkClick r:id="rId2"/>
              </a:rPr>
              <a:t>경제 성장률 전망</a:t>
            </a:r>
            <a:r>
              <a:rPr lang="en-US" altLang="ko-KR" sz="2000">
                <a:latin typeface="+mj-lt"/>
                <a:hlinkClick r:id="rId2"/>
              </a:rPr>
              <a:t>(</a:t>
            </a:r>
            <a:r>
              <a:rPr lang="af-ZA" altLang="ko-KR" sz="2000">
                <a:latin typeface="+mj-lt"/>
                <a:hlinkClick r:id="rId2"/>
              </a:rPr>
              <a:t>IMF) (tistory.com)</a:t>
            </a:r>
            <a:endParaRPr lang="ko-KR" altLang="en-US" sz="2000">
              <a:latin typeface="+mj-lt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196887F8-11A4-4C2B-935C-94BD9EBF4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7972" cy="53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BF0F4A1B-79EB-47EF-8F26-C0B8B34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1071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9859A8-9EB2-4626-8ABE-F492A582DD24}"/>
              </a:ext>
            </a:extLst>
          </p:cNvPr>
          <p:cNvSpPr/>
          <p:nvPr/>
        </p:nvSpPr>
        <p:spPr>
          <a:xfrm>
            <a:off x="2382309" y="-3009900"/>
            <a:ext cx="4295774" cy="1380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76AFE2-C006-48C7-B764-3B79B3423735}"/>
              </a:ext>
            </a:extLst>
          </p:cNvPr>
          <p:cNvSpPr/>
          <p:nvPr/>
        </p:nvSpPr>
        <p:spPr>
          <a:xfrm>
            <a:off x="7874000" y="2286001"/>
            <a:ext cx="4540250" cy="5291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C1E98D-D5D1-4F33-AD32-BC25EB82C16A}"/>
              </a:ext>
            </a:extLst>
          </p:cNvPr>
          <p:cNvSpPr/>
          <p:nvPr/>
        </p:nvSpPr>
        <p:spPr>
          <a:xfrm>
            <a:off x="-85724" y="1168400"/>
            <a:ext cx="8118474" cy="1540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26D97-8872-4126-BC6B-DD259DDE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빈 데이터 채우기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00A5F-79C0-49DF-82AC-DA27C67A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평균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고정값 </a:t>
            </a:r>
            <a:r>
              <a:rPr lang="en-US" altLang="ko"/>
              <a:t>–</a:t>
            </a:r>
            <a:r>
              <a:rPr lang="ko" altLang="en-US"/>
              <a:t> 대통령 여</a:t>
            </a:r>
            <a:r>
              <a:rPr lang="en-US" altLang="ko"/>
              <a:t>/</a:t>
            </a:r>
            <a:r>
              <a:rPr lang="ko" altLang="en-US"/>
              <a:t>야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회귀예측 </a:t>
            </a:r>
            <a:r>
              <a:rPr lang="en-US" altLang="ko"/>
              <a:t>-</a:t>
            </a:r>
            <a:r>
              <a:rPr lang="ko" altLang="en-US"/>
              <a:t> 언론자유도</a:t>
            </a:r>
            <a:endParaRPr lang="en-US" altLang="ko"/>
          </a:p>
          <a:p>
            <a:endParaRPr lang="en-US" altLang="ko"/>
          </a:p>
        </p:txBody>
      </p:sp>
    </p:spTree>
    <p:extLst>
      <p:ext uri="{BB962C8B-B14F-4D97-AF65-F5344CB8AC3E}">
        <p14:creationId xmlns:p14="http://schemas.microsoft.com/office/powerpoint/2010/main" val="42841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3674-8B72-4372-9E3D-1ADCE746386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ko" altLang="en-US"/>
              <a:t>평균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2BA04-DC47-4016-B1D7-EEB3554F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0F36DE-8D6C-4C11-AA32-6EFCAFBF9FA9}"/>
              </a:ext>
            </a:extLst>
          </p:cNvPr>
          <p:cNvCxnSpPr>
            <a:cxnSpLocks/>
          </p:cNvCxnSpPr>
          <p:nvPr/>
        </p:nvCxnSpPr>
        <p:spPr>
          <a:xfrm>
            <a:off x="127651" y="3152042"/>
            <a:ext cx="1140004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8AB969A-C5B7-45ED-8410-072EC61770EE}"/>
              </a:ext>
            </a:extLst>
          </p:cNvPr>
          <p:cNvCxnSpPr>
            <a:cxnSpLocks/>
          </p:cNvCxnSpPr>
          <p:nvPr/>
        </p:nvCxnSpPr>
        <p:spPr>
          <a:xfrm>
            <a:off x="127650" y="2449635"/>
            <a:ext cx="1140004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5E2F-56EF-422B-9B35-1D5A3182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49" y="2189936"/>
            <a:ext cx="3501197" cy="2727243"/>
          </a:xfrm>
        </p:spPr>
        <p:txBody>
          <a:bodyPr>
            <a:normAutofit/>
          </a:bodyPr>
          <a:lstStyle/>
          <a:p>
            <a:r>
              <a:rPr lang="ko" altLang="en-US"/>
              <a:t>당선시 기준 </a:t>
            </a:r>
            <a:br>
              <a:rPr lang="en-US" altLang="ko"/>
            </a:br>
            <a:br>
              <a:rPr lang="en-US" altLang="ko"/>
            </a:br>
            <a:r>
              <a:rPr lang="ko" altLang="en-US"/>
              <a:t>이전 </a:t>
            </a:r>
            <a:r>
              <a:rPr lang="en-US" altLang="ko"/>
              <a:t>4</a:t>
            </a:r>
            <a:r>
              <a:rPr lang="ko" altLang="en-US"/>
              <a:t>년 동일값</a:t>
            </a:r>
            <a:br>
              <a:rPr lang="en-US" altLang="ko"/>
            </a:br>
            <a:br>
              <a:rPr lang="en-US" altLang="ko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DCBBC-7E58-4CD4-935B-9447074E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당선시 기준 이전 </a:t>
            </a:r>
            <a:r>
              <a:rPr lang="en-US" altLang="ko"/>
              <a:t>4</a:t>
            </a:r>
            <a:r>
              <a:rPr lang="ko" altLang="en-US"/>
              <a:t>년 동일값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260458B-946B-4099-BD1E-0FF6027C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5746" y="5046707"/>
            <a:ext cx="3501197" cy="2449324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8A5590C-4EA7-4D22-B004-8927E1620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7" y="1358404"/>
            <a:ext cx="6924756" cy="41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5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A2973-3C34-4C50-99F4-30AE9AA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언론 자유도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1838-6345-4746-97E0-0AE3E5AF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 sz="2800"/>
              <a:t>회귀예측</a:t>
            </a:r>
            <a:endParaRPr lang="en-US" altLang="ko" sz="2800"/>
          </a:p>
          <a:p>
            <a:pPr lvl="1"/>
            <a:r>
              <a:rPr lang="ko" altLang="en-US"/>
              <a:t>경제성장률</a:t>
            </a:r>
            <a:endParaRPr lang="en-US" altLang="ko"/>
          </a:p>
          <a:p>
            <a:pPr lvl="1"/>
            <a:r>
              <a:rPr lang="ko" altLang="en-US"/>
              <a:t>물가 상승률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5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05002-29C0-448E-A751-BFD161C37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38012B-9576-4D67-9D72-BBFD814D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8309" cy="9357152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B377588C-C4DE-4507-8C7D-2D6B0D2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2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B9DC9-6D71-4940-A869-E607EB03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하한값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CC7D73-1150-4CD1-AE93-40418B01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17556D03-708D-46F9-A499-652AAE9B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64" y="278238"/>
            <a:ext cx="6151871" cy="473384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0BBC9770-E06B-4F5F-B1B4-043693335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64" y="5528568"/>
            <a:ext cx="8077219" cy="6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7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9408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43D03C-6101-42C4-9741-FF60F81875F3}"/>
              </a:ext>
            </a:extLst>
          </p:cNvPr>
          <p:cNvSpPr/>
          <p:nvPr/>
        </p:nvSpPr>
        <p:spPr>
          <a:xfrm>
            <a:off x="976923" y="1092362"/>
            <a:ext cx="1345222" cy="2970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9D368A-601D-445A-819A-EA9EE9A289A6}"/>
              </a:ext>
            </a:extLst>
          </p:cNvPr>
          <p:cNvSpPr/>
          <p:nvPr/>
        </p:nvSpPr>
        <p:spPr>
          <a:xfrm>
            <a:off x="2381412" y="-2"/>
            <a:ext cx="1516836" cy="72780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1D17CF-331A-4A76-8905-4370CFCA3400}"/>
              </a:ext>
            </a:extLst>
          </p:cNvPr>
          <p:cNvSpPr/>
          <p:nvPr/>
        </p:nvSpPr>
        <p:spPr>
          <a:xfrm>
            <a:off x="3957515" y="-1"/>
            <a:ext cx="1516836" cy="719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5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3334"/>
            <a:ext cx="12192000" cy="16940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7A30DE7-0685-4D0D-95A0-5460693E493A}"/>
              </a:ext>
            </a:extLst>
          </p:cNvPr>
          <p:cNvSpPr/>
          <p:nvPr/>
        </p:nvSpPr>
        <p:spPr>
          <a:xfrm>
            <a:off x="8141026" y="89551"/>
            <a:ext cx="716410" cy="5381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EE748-0D85-404B-ADA8-27C32124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절차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AE8E8-08B6-434C-8AD4-5827D213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데이터 수집</a:t>
            </a:r>
            <a:r>
              <a:rPr lang="en-US" altLang="ko"/>
              <a:t>,</a:t>
            </a:r>
            <a:r>
              <a:rPr lang="ko" altLang="en-US"/>
              <a:t> 목표값</a:t>
            </a:r>
            <a:endParaRPr lang="en-US" altLang="ko"/>
          </a:p>
          <a:p>
            <a:endParaRPr lang="en-US" altLang="ko-KR"/>
          </a:p>
          <a:p>
            <a:r>
              <a:rPr lang="ko" altLang="en-US"/>
              <a:t>빈 데이터 채우기</a:t>
            </a:r>
            <a:endParaRPr lang="en-US" altLang="ko"/>
          </a:p>
          <a:p>
            <a:endParaRPr lang="en-US" altLang="ko-KR"/>
          </a:p>
          <a:p>
            <a:r>
              <a:rPr lang="ko" altLang="en-US"/>
              <a:t>딥러닝 후 예측값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3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82894"/>
            <a:ext cx="12192000" cy="16940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8E9624-FEDC-4D94-8D78-EC9F322319F6}"/>
              </a:ext>
            </a:extLst>
          </p:cNvPr>
          <p:cNvSpPr/>
          <p:nvPr/>
        </p:nvSpPr>
        <p:spPr>
          <a:xfrm>
            <a:off x="105832" y="5381218"/>
            <a:ext cx="7571155" cy="13758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10F5FD-52FD-4D50-BEB8-3642A9E719C6}"/>
              </a:ext>
            </a:extLst>
          </p:cNvPr>
          <p:cNvSpPr/>
          <p:nvPr/>
        </p:nvSpPr>
        <p:spPr>
          <a:xfrm>
            <a:off x="8979551" y="5666155"/>
            <a:ext cx="3044743" cy="28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5BCABE-7204-4A37-B4AC-8CA5D3AEF9E9}"/>
              </a:ext>
            </a:extLst>
          </p:cNvPr>
          <p:cNvSpPr/>
          <p:nvPr/>
        </p:nvSpPr>
        <p:spPr>
          <a:xfrm>
            <a:off x="8206154" y="6447693"/>
            <a:ext cx="553590" cy="410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844F8C-222E-4554-A29E-115F346A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561603" cy="6875114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F7ABD3-582B-4E3F-81DE-E670678C33DB}"/>
              </a:ext>
            </a:extLst>
          </p:cNvPr>
          <p:cNvCxnSpPr>
            <a:cxnSpLocks/>
          </p:cNvCxnSpPr>
          <p:nvPr/>
        </p:nvCxnSpPr>
        <p:spPr>
          <a:xfrm>
            <a:off x="884766" y="4861657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17EE48-EC26-4BC8-A6A8-DA920F25C643}"/>
              </a:ext>
            </a:extLst>
          </p:cNvPr>
          <p:cNvCxnSpPr>
            <a:cxnSpLocks/>
          </p:cNvCxnSpPr>
          <p:nvPr/>
        </p:nvCxnSpPr>
        <p:spPr>
          <a:xfrm>
            <a:off x="5573997" y="4861657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2D95F1-12B9-40D8-A606-62767EA1D212}"/>
              </a:ext>
            </a:extLst>
          </p:cNvPr>
          <p:cNvCxnSpPr>
            <a:cxnSpLocks/>
          </p:cNvCxnSpPr>
          <p:nvPr/>
        </p:nvCxnSpPr>
        <p:spPr>
          <a:xfrm>
            <a:off x="884766" y="5182739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1BDB50-F9EB-4C17-8C44-C0B26569AF18}"/>
              </a:ext>
            </a:extLst>
          </p:cNvPr>
          <p:cNvCxnSpPr>
            <a:cxnSpLocks/>
          </p:cNvCxnSpPr>
          <p:nvPr/>
        </p:nvCxnSpPr>
        <p:spPr>
          <a:xfrm>
            <a:off x="5819530" y="5182739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ABE929-70CC-4116-8ABC-3C1D953213AA}"/>
              </a:ext>
            </a:extLst>
          </p:cNvPr>
          <p:cNvCxnSpPr>
            <a:cxnSpLocks/>
          </p:cNvCxnSpPr>
          <p:nvPr/>
        </p:nvCxnSpPr>
        <p:spPr>
          <a:xfrm>
            <a:off x="884766" y="5494865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00FB1D-17F6-4350-9D8D-6F80C542049C}"/>
              </a:ext>
            </a:extLst>
          </p:cNvPr>
          <p:cNvCxnSpPr>
            <a:cxnSpLocks/>
          </p:cNvCxnSpPr>
          <p:nvPr/>
        </p:nvCxnSpPr>
        <p:spPr>
          <a:xfrm>
            <a:off x="5584092" y="5494865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A4E41C-3291-40D7-8F48-F7F33B210D14}"/>
              </a:ext>
            </a:extLst>
          </p:cNvPr>
          <p:cNvCxnSpPr>
            <a:cxnSpLocks/>
          </p:cNvCxnSpPr>
          <p:nvPr/>
        </p:nvCxnSpPr>
        <p:spPr>
          <a:xfrm>
            <a:off x="884766" y="5782895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0D11CD7-FE37-4B6A-AC70-610B22F83A5C}"/>
              </a:ext>
            </a:extLst>
          </p:cNvPr>
          <p:cNvCxnSpPr>
            <a:cxnSpLocks/>
          </p:cNvCxnSpPr>
          <p:nvPr/>
        </p:nvCxnSpPr>
        <p:spPr>
          <a:xfrm>
            <a:off x="5584092" y="5791524"/>
            <a:ext cx="70273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A56F79B9-4C2A-4D1F-9E55-E2841D51F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131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617162-C9E8-4852-B3AC-8E441B0FFBD6}"/>
              </a:ext>
            </a:extLst>
          </p:cNvPr>
          <p:cNvCxnSpPr>
            <a:cxnSpLocks/>
          </p:cNvCxnSpPr>
          <p:nvPr/>
        </p:nvCxnSpPr>
        <p:spPr>
          <a:xfrm>
            <a:off x="1780279" y="1808773"/>
            <a:ext cx="658055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29164CA-C621-4E28-B2F4-D3D23380151A}"/>
              </a:ext>
            </a:extLst>
          </p:cNvPr>
          <p:cNvCxnSpPr>
            <a:cxnSpLocks/>
          </p:cNvCxnSpPr>
          <p:nvPr/>
        </p:nvCxnSpPr>
        <p:spPr>
          <a:xfrm>
            <a:off x="2614897" y="2392648"/>
            <a:ext cx="2359270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E9C0BD-183D-48F5-BD7B-36A437BB7C79}"/>
              </a:ext>
            </a:extLst>
          </p:cNvPr>
          <p:cNvCxnSpPr>
            <a:cxnSpLocks/>
          </p:cNvCxnSpPr>
          <p:nvPr/>
        </p:nvCxnSpPr>
        <p:spPr>
          <a:xfrm>
            <a:off x="4690207" y="3025368"/>
            <a:ext cx="5436253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BC979B-5F76-4266-8935-BE03DD631DD2}"/>
              </a:ext>
            </a:extLst>
          </p:cNvPr>
          <p:cNvCxnSpPr>
            <a:cxnSpLocks/>
          </p:cNvCxnSpPr>
          <p:nvPr/>
        </p:nvCxnSpPr>
        <p:spPr>
          <a:xfrm>
            <a:off x="5861538" y="3568537"/>
            <a:ext cx="5153270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DC55F9-8E77-45E3-9908-7B9F2CE8F192}"/>
              </a:ext>
            </a:extLst>
          </p:cNvPr>
          <p:cNvCxnSpPr>
            <a:cxnSpLocks/>
          </p:cNvCxnSpPr>
          <p:nvPr/>
        </p:nvCxnSpPr>
        <p:spPr>
          <a:xfrm>
            <a:off x="3651739" y="4152411"/>
            <a:ext cx="4342748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5486B5-C0D0-4779-A1AE-032C59E250B4}"/>
              </a:ext>
            </a:extLst>
          </p:cNvPr>
          <p:cNvCxnSpPr>
            <a:cxnSpLocks/>
          </p:cNvCxnSpPr>
          <p:nvPr/>
        </p:nvCxnSpPr>
        <p:spPr>
          <a:xfrm>
            <a:off x="2571261" y="5330581"/>
            <a:ext cx="5040598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6188C26-2320-4A92-9A0B-D5AB5081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72780" cy="169204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BB3777F-C11A-4BEB-A0D7-72173F8E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955" y="-4642664"/>
            <a:ext cx="8872780" cy="169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30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6188C26-2320-4A92-9A0B-D5AB5081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671473"/>
            <a:ext cx="12192000" cy="232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29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25A3A-46BD-46AF-91D6-F8A3DD1A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/>
              <a:t>R</a:t>
            </a:r>
            <a:r>
              <a:rPr lang="LID4096" altLang="ko-KR"/>
              <a:t>2</a:t>
            </a:r>
            <a:r>
              <a:rPr lang="ko" altLang="en-US"/>
              <a:t> 스코어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871D-2D6A-4371-8557-2FA599D81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99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75DA2-93CB-4E87-99E8-C0F0ED98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결과값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2AD02-DB97-4D2C-BF24-45CE1BA9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09F1-AAB9-4606-A695-25E68C51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핵심코드 </a:t>
            </a:r>
            <a:r>
              <a:rPr lang="en-US" altLang="ko"/>
              <a:t>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1E129-9E12-44EA-A4E3-5DD87410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f-ZA" altLang="ko-KR" sz="2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linear_model</a:t>
            </a:r>
            <a:r>
              <a:rPr lang="af-ZA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sz="2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af-ZA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af-ZA" altLang="ko-KR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altLang="ko-KR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af-ZA" altLang="ko-KR" sz="3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sz="3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af-ZA" altLang="ko-KR" sz="3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sz="3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af-ZA" altLang="ko-KR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altLang="ko-KR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af-ZA" altLang="ko-KR" sz="3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3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언론자유도</a:t>
            </a:r>
            <a:r>
              <a:rPr lang="en-US" altLang="ko-KR" sz="3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af-ZA" altLang="ko-KR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altLang="ko-KR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sz="3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af-ZA" altLang="ko-KR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reg_lin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sz="3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af-ZA" altLang="ko-KR" sz="3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af-ZA" altLang="ko-KR" sz="3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endParaRPr lang="en-US" altLang="ko-KR" sz="3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af-ZA" altLang="ko-KR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" altLang="en-US"/>
              <a:t>가장 많은 데이터에 기반</a:t>
            </a:r>
            <a:endParaRPr lang="en-US" altLang="ko"/>
          </a:p>
          <a:p>
            <a:pPr lvl="1"/>
            <a:r>
              <a:rPr lang="ko" altLang="en-US"/>
              <a:t>추세를 반영한 예측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0565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0A97D-5EEC-4240-BE16-B4F744BD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핵심코드 </a:t>
            </a:r>
            <a:r>
              <a:rPr lang="en-US" altLang="ko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9D9BA-9848-452F-92D0-0083007B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" altLang="en-US" b="0">
                <a:effectLst/>
                <a:latin typeface="Consolas" panose="020B0609020204030204" pitchFamily="49" charset="0"/>
              </a:rPr>
              <a:t>비슷한 분표를 보이는 데이터를 묶어서 처리</a:t>
            </a:r>
            <a:endParaRPr lang="af-ZA" altLang="ko-KR" b="0">
              <a:effectLst/>
              <a:latin typeface="Consolas" panose="020B0609020204030204" pitchFamily="49" charset="0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27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DF135-B173-4D1B-82A9-791ACAB2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질문 사항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D0D56-6F8A-4210-B0D5-8D5FCEC0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9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643B-9141-F8EE-9089-CC26FD48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 수집과정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2F383-298E-12EE-A134-72E99529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261858"/>
            <a:ext cx="6281873" cy="4789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출처 - 위키백과, 나무위키</a:t>
            </a:r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대통령 분류 기준</a:t>
            </a:r>
          </a:p>
          <a:p>
            <a:pPr lvl="1"/>
            <a:r>
              <a:rPr lang="ko-KR" altLang="en-US" dirty="0">
                <a:ea typeface="맑은 고딕"/>
              </a:rPr>
              <a:t>0 = 여당</a:t>
            </a:r>
          </a:p>
          <a:p>
            <a:pPr lvl="1"/>
            <a:r>
              <a:rPr lang="ko-KR" altLang="en-US" dirty="0">
                <a:ea typeface="맑은 고딕"/>
              </a:rPr>
              <a:t>1 = 야당</a:t>
            </a:r>
          </a:p>
          <a:p>
            <a:pPr lvl="1"/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국회의원 분류 기준</a:t>
            </a:r>
          </a:p>
          <a:p>
            <a:pPr lvl="1"/>
            <a:r>
              <a:rPr lang="ko-KR" altLang="en-US" dirty="0">
                <a:ea typeface="맑은 고딕"/>
              </a:rPr>
              <a:t>민주당계</a:t>
            </a:r>
          </a:p>
          <a:p>
            <a:pPr lvl="1"/>
            <a:r>
              <a:rPr lang="ko-KR" altLang="en-US" dirty="0">
                <a:ea typeface="맑은 고딕"/>
              </a:rPr>
              <a:t>보수당계</a:t>
            </a:r>
          </a:p>
          <a:p>
            <a:pPr lvl="1"/>
            <a:r>
              <a:rPr lang="ko-KR" altLang="en-US" dirty="0">
                <a:ea typeface="맑은 고딕"/>
              </a:rPr>
              <a:t>진보당계</a:t>
            </a:r>
          </a:p>
          <a:p>
            <a:pPr lvl="1"/>
            <a:r>
              <a:rPr lang="ko-KR" altLang="en-US" dirty="0">
                <a:ea typeface="맑은 고딕"/>
              </a:rPr>
              <a:t>무소속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6945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056B6-26C9-4688-A503-0D9DB2EC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1FD76-7317-4A80-B61F-2D9FDCD8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71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EFB45-F291-4308-8D83-46C402C6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808B5-CC7C-4CA6-9810-DAE8B49D2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7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CBA2-F4FC-459C-9A62-A02437A1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평균 채움</a:t>
            </a:r>
            <a:br>
              <a:rPr lang="en-US" altLang="ko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A9721-062A-4059-8480-9C55DFBD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경제 모델 </a:t>
            </a:r>
            <a:r>
              <a:rPr lang="en-US" altLang="ko"/>
              <a:t>-</a:t>
            </a:r>
            <a:r>
              <a:rPr lang="ko" altLang="en-US"/>
              <a:t> 국세 수입</a:t>
            </a:r>
            <a:r>
              <a:rPr lang="en-US" altLang="ko"/>
              <a:t>,</a:t>
            </a:r>
            <a:r>
              <a:rPr lang="ko" altLang="en-US"/>
              <a:t> 성장률</a:t>
            </a:r>
            <a:r>
              <a:rPr lang="en-US" altLang="ko"/>
              <a:t>,</a:t>
            </a:r>
            <a:r>
              <a:rPr lang="ko" altLang="en-US"/>
              <a:t> 물가 상승률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민주화 모델 </a:t>
            </a:r>
            <a:r>
              <a:rPr lang="en-US" altLang="ko"/>
              <a:t>–</a:t>
            </a:r>
            <a:r>
              <a:rPr lang="ko" altLang="en-US"/>
              <a:t> 대통령</a:t>
            </a:r>
            <a:r>
              <a:rPr lang="en-US" altLang="ko"/>
              <a:t>,</a:t>
            </a:r>
            <a:r>
              <a:rPr lang="ko" altLang="en-US"/>
              <a:t> 국회의원 투표율</a:t>
            </a:r>
            <a:endParaRPr lang="en-US" altLang="ko"/>
          </a:p>
          <a:p>
            <a:endParaRPr lang="LID4096" altLang="ko"/>
          </a:p>
          <a:p>
            <a:r>
              <a:rPr lang="af-ZA" altLang="ko"/>
              <a:t>Y</a:t>
            </a:r>
            <a:r>
              <a:rPr lang="ko" altLang="en-US"/>
              <a:t>값 </a:t>
            </a:r>
            <a:r>
              <a:rPr lang="en-US" altLang="ko"/>
              <a:t>–</a:t>
            </a:r>
            <a:r>
              <a:rPr lang="ko" altLang="en-US"/>
              <a:t> 분류별 국회의원 수</a:t>
            </a:r>
            <a:endParaRPr lang="en-US" altLang="ko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1FE80-7DCF-DFE0-E0BE-372F858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국회의원 분류법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CD809-FECA-9204-2C24-E2450AFC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206218"/>
            <a:ext cx="6281873" cy="38455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해당 모델에만 유효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선거 당시의 의석수 기준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추후 흡수된 주요 세력의 </a:t>
            </a:r>
            <a:r>
              <a:rPr lang="ko-KR" altLang="en-US" dirty="0" err="1">
                <a:ea typeface="맑은 고딕"/>
              </a:rPr>
              <a:t>정착당</a:t>
            </a:r>
          </a:p>
        </p:txBody>
      </p:sp>
    </p:spTree>
    <p:extLst>
      <p:ext uri="{BB962C8B-B14F-4D97-AF65-F5344CB8AC3E}">
        <p14:creationId xmlns:p14="http://schemas.microsoft.com/office/powerpoint/2010/main" val="76620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E9894-973C-39DC-B890-30DD0B70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717755"/>
            <a:ext cx="3498979" cy="3088611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국회의원</a:t>
            </a:r>
            <a:br>
              <a:rPr lang="LID4096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 </a:t>
            </a:r>
            <a:br>
              <a:rPr lang="LID4096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분류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583E6-E80D-73DE-BA0D-AC025FE6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신민당(67년)</a:t>
            </a:r>
            <a:r>
              <a:rPr lang="ko" altLang="en-US" dirty="0">
                <a:ea typeface="맑은 고딕"/>
              </a:rPr>
              <a:t> 창당</a:t>
            </a:r>
            <a:endParaRPr lang="en-US" altLang="ko" dirty="0">
              <a:ea typeface="맑은 고딕"/>
            </a:endParaRPr>
          </a:p>
          <a:p>
            <a:pPr marL="0" indent="0">
              <a:buNone/>
            </a:pPr>
            <a:endParaRPr lang="LID4096" altLang="ko-KR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민주공화당(박정희)과 대립 -&gt; 민주당계</a:t>
            </a:r>
            <a:endParaRPr lang="ko-KR" dirty="0"/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80년 강제해산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85년 재창당 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87년 통일민주당, 김대중 탈당</a:t>
            </a:r>
            <a:endParaRPr lang="en-US" altLang="ko-KR" dirty="0"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ea typeface="맑은 고딕"/>
            </a:endParaRPr>
          </a:p>
          <a:p>
            <a:pPr marL="0" indent="0">
              <a:buNone/>
            </a:pPr>
            <a:r>
              <a:rPr lang="en-US" altLang="ko" dirty="0">
                <a:ea typeface="맑은 고딕"/>
              </a:rPr>
              <a:t>90</a:t>
            </a:r>
            <a:r>
              <a:rPr lang="ko" altLang="en-US" dirty="0">
                <a:ea typeface="맑은 고딕"/>
              </a:rPr>
              <a:t>년 </a:t>
            </a:r>
            <a:r>
              <a:rPr lang="en-US" altLang="ko" dirty="0">
                <a:ea typeface="맑은 고딕"/>
              </a:rPr>
              <a:t>3</a:t>
            </a:r>
            <a:r>
              <a:rPr lang="ko" altLang="en-US" dirty="0">
                <a:ea typeface="맑은 고딕"/>
              </a:rPr>
              <a:t>당 합당 </a:t>
            </a:r>
            <a:r>
              <a:rPr lang="en-US" altLang="ko" dirty="0">
                <a:ea typeface="맑은 고딕"/>
              </a:rPr>
              <a:t>-</a:t>
            </a:r>
            <a:r>
              <a:rPr lang="ko" altLang="en-US" dirty="0">
                <a:ea typeface="맑은 고딕"/>
              </a:rPr>
              <a:t> </a:t>
            </a:r>
            <a:r>
              <a:rPr lang="en-US" altLang="ko" dirty="0">
                <a:ea typeface="맑은 고딕"/>
              </a:rPr>
              <a:t>&gt;</a:t>
            </a:r>
            <a:r>
              <a:rPr lang="ko" altLang="en-US" dirty="0">
                <a:ea typeface="맑은 고딕"/>
              </a:rPr>
              <a:t> 보수당계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587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2">
            <a:extLst>
              <a:ext uri="{FF2B5EF4-FFF2-40B4-BE49-F238E27FC236}">
                <a16:creationId xmlns:a16="http://schemas.microsoft.com/office/drawing/2014/main" id="{4650BEEB-45FB-4006-87E2-2AFB9FED9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878" y="0"/>
            <a:ext cx="12697878" cy="68605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E56602-DA04-4F40-B87E-B80AFE2B2BA2}"/>
              </a:ext>
            </a:extLst>
          </p:cNvPr>
          <p:cNvSpPr/>
          <p:nvPr/>
        </p:nvSpPr>
        <p:spPr>
          <a:xfrm>
            <a:off x="1953683" y="-23352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63635-0DDB-4037-9784-5621351C3121}"/>
              </a:ext>
            </a:extLst>
          </p:cNvPr>
          <p:cNvSpPr/>
          <p:nvPr/>
        </p:nvSpPr>
        <p:spPr>
          <a:xfrm>
            <a:off x="2106083" y="-21828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FCCA23-4E60-4F44-A5E3-55190B2080EA}"/>
              </a:ext>
            </a:extLst>
          </p:cNvPr>
          <p:cNvSpPr/>
          <p:nvPr/>
        </p:nvSpPr>
        <p:spPr>
          <a:xfrm>
            <a:off x="5954187" y="2084315"/>
            <a:ext cx="6375399" cy="42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13525-A05F-4D6A-AF58-93449930D4F1}"/>
              </a:ext>
            </a:extLst>
          </p:cNvPr>
          <p:cNvSpPr/>
          <p:nvPr/>
        </p:nvSpPr>
        <p:spPr>
          <a:xfrm>
            <a:off x="311149" y="239908"/>
            <a:ext cx="3589867" cy="42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38606E-99AD-4624-9021-52DD37A0FA2E}"/>
              </a:ext>
            </a:extLst>
          </p:cNvPr>
          <p:cNvSpPr/>
          <p:nvPr/>
        </p:nvSpPr>
        <p:spPr>
          <a:xfrm>
            <a:off x="4653488" y="489875"/>
            <a:ext cx="7541682" cy="42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5ACF2C-00E7-4EA0-9DB4-566693853786}"/>
              </a:ext>
            </a:extLst>
          </p:cNvPr>
          <p:cNvSpPr/>
          <p:nvPr/>
        </p:nvSpPr>
        <p:spPr>
          <a:xfrm>
            <a:off x="2563283" y="-17256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07F11F-1AA9-43E0-8123-238FF229804D}"/>
              </a:ext>
            </a:extLst>
          </p:cNvPr>
          <p:cNvSpPr/>
          <p:nvPr/>
        </p:nvSpPr>
        <p:spPr>
          <a:xfrm>
            <a:off x="2715683" y="-15732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9E0549-5C26-4B1D-A888-33E0A06D395E}"/>
              </a:ext>
            </a:extLst>
          </p:cNvPr>
          <p:cNvSpPr/>
          <p:nvPr/>
        </p:nvSpPr>
        <p:spPr>
          <a:xfrm>
            <a:off x="2868083" y="-14208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E0EA33-8102-4AE2-BD07-851409FE5AE3}"/>
              </a:ext>
            </a:extLst>
          </p:cNvPr>
          <p:cNvSpPr/>
          <p:nvPr/>
        </p:nvSpPr>
        <p:spPr>
          <a:xfrm>
            <a:off x="3020483" y="-12684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B552B8-B165-4441-949A-26ED84C99D19}"/>
              </a:ext>
            </a:extLst>
          </p:cNvPr>
          <p:cNvSpPr/>
          <p:nvPr/>
        </p:nvSpPr>
        <p:spPr>
          <a:xfrm>
            <a:off x="3644369" y="149884"/>
            <a:ext cx="1135591" cy="7098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BBD94D-AC8C-4A7F-8CA1-7B5DA65EF525}"/>
              </a:ext>
            </a:extLst>
          </p:cNvPr>
          <p:cNvSpPr/>
          <p:nvPr/>
        </p:nvSpPr>
        <p:spPr>
          <a:xfrm>
            <a:off x="448735" y="489876"/>
            <a:ext cx="1509181" cy="502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2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7" grpId="0" animBg="1"/>
      <p:bldP spid="17" grpId="1" animBg="1"/>
      <p:bldP spid="27" grpId="0" animBg="1"/>
      <p:bldP spid="27" grpId="1" animBg="1"/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BF0F4A1B-79EB-47EF-8F26-C0B8B34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1071" cy="68579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A59090-1667-4696-87F9-256DC5A6DD18}"/>
              </a:ext>
            </a:extLst>
          </p:cNvPr>
          <p:cNvSpPr/>
          <p:nvPr/>
        </p:nvSpPr>
        <p:spPr>
          <a:xfrm>
            <a:off x="2078566" y="4999567"/>
            <a:ext cx="1828800" cy="185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A2B096-EE4D-4B26-94BD-A49FC6720CCA}"/>
              </a:ext>
            </a:extLst>
          </p:cNvPr>
          <p:cNvSpPr/>
          <p:nvPr/>
        </p:nvSpPr>
        <p:spPr>
          <a:xfrm>
            <a:off x="400050" y="4698999"/>
            <a:ext cx="1828800" cy="1746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F481DA15-930B-4D0D-9A1D-4ABB78FA3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4" y="306917"/>
            <a:ext cx="8128000" cy="463086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B677D-ACAB-434E-BC9A-9C6B5059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696480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–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3"/>
              </a:rPr>
              <a:t>경제</a:t>
            </a:r>
            <a:r>
              <a:rPr lang="af-ZA" altLang="ko-KR" sz="2000">
                <a:latin typeface="+mj-lt"/>
                <a:hlinkClick r:id="rId3"/>
              </a:rPr>
              <a:t>e</a:t>
            </a:r>
            <a:r>
              <a:rPr lang="ko-KR" altLang="en-US" sz="2000">
                <a:latin typeface="+mj-lt"/>
                <a:hlinkClick r:id="rId3"/>
              </a:rPr>
              <a:t>정표 경제정책시계열서비스 </a:t>
            </a:r>
            <a:r>
              <a:rPr lang="en-US" altLang="ko-KR" sz="2000">
                <a:latin typeface="+mj-lt"/>
                <a:hlinkClick r:id="rId3"/>
              </a:rPr>
              <a:t>(</a:t>
            </a:r>
            <a:r>
              <a:rPr lang="af-ZA" altLang="ko-KR" sz="2000">
                <a:latin typeface="+mj-lt"/>
                <a:hlinkClick r:id="rId3"/>
              </a:rPr>
              <a:t>kdi.re.kr)</a:t>
            </a:r>
            <a:r>
              <a:rPr lang="ko" altLang="en-US" sz="2000">
                <a:latin typeface="+mj-lt"/>
              </a:rPr>
              <a:t> 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+mj-lt"/>
              </a:rPr>
              <a:t>'21~'25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+mj-lt"/>
              </a:rPr>
              <a:t>년 국가재정운용계획</a:t>
            </a:r>
            <a:r>
              <a:rPr lang="ko" altLang="en-US" sz="2000" b="1" i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ko-KR" altLang="en-US" sz="2000" b="1" i="0">
              <a:solidFill>
                <a:srgbClr val="000000"/>
              </a:solidFill>
              <a:effectLst/>
              <a:latin typeface="+mj-lt"/>
            </a:endParaRPr>
          </a:p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13A33B-2170-4F79-A301-D18735FF15C8}"/>
              </a:ext>
            </a:extLst>
          </p:cNvPr>
          <p:cNvSpPr/>
          <p:nvPr/>
        </p:nvSpPr>
        <p:spPr>
          <a:xfrm>
            <a:off x="5086349" y="1121833"/>
            <a:ext cx="3697817" cy="55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CA063-1E7C-485A-9827-22F961B6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7063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-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2"/>
              </a:rPr>
              <a:t>세계경제 전망</a:t>
            </a:r>
            <a:r>
              <a:rPr lang="en-US" altLang="ko-KR" sz="2000">
                <a:latin typeface="+mj-lt"/>
                <a:hlinkClick r:id="rId2"/>
              </a:rPr>
              <a:t>, </a:t>
            </a:r>
            <a:r>
              <a:rPr lang="ko-KR" altLang="en-US" sz="2000">
                <a:latin typeface="+mj-lt"/>
                <a:hlinkClick r:id="rId2"/>
              </a:rPr>
              <a:t>아시아 신흥국 연평균 </a:t>
            </a:r>
            <a:r>
              <a:rPr lang="en-US" altLang="ko-KR" sz="2000">
                <a:latin typeface="+mj-lt"/>
                <a:hlinkClick r:id="rId2"/>
              </a:rPr>
              <a:t>5~6% </a:t>
            </a:r>
            <a:r>
              <a:rPr lang="ko-KR" altLang="en-US" sz="2000">
                <a:latin typeface="+mj-lt"/>
                <a:hlinkClick r:id="rId2"/>
              </a:rPr>
              <a:t>경제 성장률 전망</a:t>
            </a:r>
            <a:r>
              <a:rPr lang="en-US" altLang="ko-KR" sz="2000">
                <a:latin typeface="+mj-lt"/>
                <a:hlinkClick r:id="rId2"/>
              </a:rPr>
              <a:t>(</a:t>
            </a:r>
            <a:r>
              <a:rPr lang="af-ZA" altLang="ko-KR" sz="2000">
                <a:latin typeface="+mj-lt"/>
                <a:hlinkClick r:id="rId2"/>
              </a:rPr>
              <a:t>IMF) (tistory.com)</a:t>
            </a:r>
            <a:endParaRPr lang="ko-KR" altLang="en-US" sz="2000">
              <a:latin typeface="+mj-lt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CE301B-048A-4D74-95B0-113363585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209452"/>
              </p:ext>
            </p:extLst>
          </p:nvPr>
        </p:nvGraphicFramePr>
        <p:xfrm>
          <a:off x="1708149" y="-1"/>
          <a:ext cx="8219016" cy="5566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2896">
                  <a:extLst>
                    <a:ext uri="{9D8B030D-6E8A-4147-A177-3AD203B41FA5}">
                      <a16:colId xmlns:a16="http://schemas.microsoft.com/office/drawing/2014/main" val="149268943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110843640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213575078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142513928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53518765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4242781250"/>
                    </a:ext>
                  </a:extLst>
                </a:gridCol>
              </a:tblGrid>
              <a:tr h="74670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선진국과 신흥국 경제 성장률 예상 </a:t>
                      </a:r>
                      <a:r>
                        <a:rPr lang="en-US" altLang="ko-KR" sz="1600" u="none" strike="noStrike">
                          <a:effectLst/>
                        </a:rPr>
                        <a:t>(2027</a:t>
                      </a:r>
                      <a:r>
                        <a:rPr lang="ko-KR" altLang="en-US" sz="1600" u="none" strike="noStrike">
                          <a:effectLst/>
                        </a:rPr>
                        <a:t>년</a:t>
                      </a:r>
                      <a:r>
                        <a:rPr lang="en-US" altLang="ko-KR" sz="1600" u="none" strike="noStrike">
                          <a:effectLst/>
                        </a:rPr>
                        <a:t>)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09297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국가별 성장률 </a:t>
                      </a:r>
                      <a:r>
                        <a:rPr lang="en-US" altLang="ko-KR" sz="1100" u="none" strike="noStrike">
                          <a:effectLst/>
                        </a:rPr>
                        <a:t>( </a:t>
                      </a:r>
                      <a:r>
                        <a:rPr lang="af-ZA" sz="1100" u="none" strike="noStrike">
                          <a:effectLst/>
                        </a:rPr>
                        <a:t>IMF </a:t>
                      </a:r>
                      <a:r>
                        <a:rPr lang="ko-KR" altLang="en-US" sz="1100" u="none" strike="noStrike">
                          <a:effectLst/>
                        </a:rPr>
                        <a:t>예상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평균 성장률 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실질 </a:t>
                      </a:r>
                      <a:r>
                        <a:rPr lang="af-ZA" sz="1100" u="none" strike="noStrike">
                          <a:effectLst/>
                        </a:rPr>
                        <a:t>GDP </a:t>
                      </a:r>
                      <a:r>
                        <a:rPr lang="ko-KR" altLang="en-US" sz="1100" u="none" strike="noStrike">
                          <a:effectLst/>
                        </a:rPr>
                        <a:t>성장 예상 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60565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 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2021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2022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2023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2027 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77086672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 세계 성장률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50881214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선진국 경제 전체 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57823847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97753272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유로 지역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1548578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일본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37734181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신흥국 시장 및 경제 전체 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4625556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신흥국 및 개발도상국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아시아 전체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50835359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55277898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93661585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15158744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인도네시아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838429021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베트남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24005313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필리핀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55990170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이집트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8500903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99BEFE8-E9BE-47ED-83AA-C776B923AAA6}"/>
              </a:ext>
            </a:extLst>
          </p:cNvPr>
          <p:cNvSpPr/>
          <p:nvPr/>
        </p:nvSpPr>
        <p:spPr>
          <a:xfrm>
            <a:off x="7097183" y="3630084"/>
            <a:ext cx="2978150" cy="560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0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아틀라스</vt:lpstr>
      <vt:lpstr>다음 대선과 총선 예측</vt:lpstr>
      <vt:lpstr>절차</vt:lpstr>
      <vt:lpstr>데이터 수집과정</vt:lpstr>
      <vt:lpstr>국회의원 분류법</vt:lpstr>
      <vt:lpstr>국회의원   분류 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빈 데이터 채우기</vt:lpstr>
      <vt:lpstr>평균</vt:lpstr>
      <vt:lpstr>당선시 기준   이전 4년 동일값  </vt:lpstr>
      <vt:lpstr>언론 자유도 </vt:lpstr>
      <vt:lpstr>PowerPoint 프레젠테이션</vt:lpstr>
      <vt:lpstr>하한값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R2 스코어</vt:lpstr>
      <vt:lpstr>결과값</vt:lpstr>
      <vt:lpstr>핵심코드 1</vt:lpstr>
      <vt:lpstr>핵심코드 2</vt:lpstr>
      <vt:lpstr>질문 사항</vt:lpstr>
      <vt:lpstr>PowerPoint 프레젠테이션</vt:lpstr>
      <vt:lpstr>PowerPoint 프레젠테이션</vt:lpstr>
      <vt:lpstr>평균 채움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김수민</cp:lastModifiedBy>
  <cp:revision>86</cp:revision>
  <dcterms:created xsi:type="dcterms:W3CDTF">2022-07-30T08:16:54Z</dcterms:created>
  <dcterms:modified xsi:type="dcterms:W3CDTF">2022-08-01T01:40:23Z</dcterms:modified>
</cp:coreProperties>
</file>