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127B8-CCDB-404C-AA26-24FE090F7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1707B9-3DA9-4E8C-9615-8E40FCE85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A0D61-C5D6-43EB-BF25-4895A3CF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F1BE-3AB0-48FC-A43C-71B9B80A7D8D}" type="datetimeFigureOut">
              <a:rPr lang="en-US" altLang="ko-KR"/>
              <a:t>7/24/2022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33D6D-BFB4-4646-9248-1EA159EC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476D2-9A7A-49CC-A1C0-232F6722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B952-14F9-44CB-8114-C689ED82466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0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8D62C-ABBA-46B5-9993-715B21F9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95E2F-94A6-4BF8-B9F3-104511B9C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E7CDE-7564-4483-9DBD-F6D79050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F1BE-3AB0-48FC-A43C-71B9B80A7D8D}" type="datetimeFigureOut">
              <a:rPr lang="en-US" altLang="ko-KR"/>
              <a:t>7/24/2022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5C3A3-41CA-4559-9E9E-A0259E03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96DC6-661D-4CCA-9E68-A4091650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B952-14F9-44CB-8114-C689ED82466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0253F6-2E67-4E7F-9D90-8C2D3CCB6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CA28A-33A7-4864-9719-D2AA86BD4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F24A5-EEBE-48A1-B727-5295885D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F1BE-3AB0-48FC-A43C-71B9B80A7D8D}" type="datetimeFigureOut">
              <a:rPr lang="en-US" altLang="ko-KR"/>
              <a:t>7/24/2022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44D0F-5E9D-4CB0-B2BF-7BD96646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6D4D0-7627-4312-B6CB-F66395C7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B952-14F9-44CB-8114-C689ED82466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6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36B5F-B1E5-4E84-BE5B-8BA76150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1E3FE-FEA2-42FA-BEB2-598D2AF68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4F524-14F1-4C82-96F4-D7927164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F1BE-3AB0-48FC-A43C-71B9B80A7D8D}" type="datetimeFigureOut">
              <a:rPr lang="en-US" altLang="ko-KR"/>
              <a:t>7/24/2022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2DD79-7558-4526-884C-224F95A0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2E4E8-1856-4806-9B20-FC74E2AF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B952-14F9-44CB-8114-C689ED82466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8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7C46C-66D2-4AF2-9AE6-09C6C5B0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A8BEA1-EBB6-4DB5-8B85-97220085A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BAC33-5363-4EB2-9D64-58CD32B3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F1BE-3AB0-48FC-A43C-71B9B80A7D8D}" type="datetimeFigureOut">
              <a:rPr lang="en-US" altLang="ko-KR"/>
              <a:t>7/24/2022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38442-FABA-4119-9854-87C45166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1FB4E-D6A3-4324-B431-994DF3A9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B952-14F9-44CB-8114-C689ED82466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5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C3903-507F-4886-AD65-BD58D6FB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FCCD8-98ED-4FDF-A13F-3460F5686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E90A1F-E127-4D1F-A47E-6987FD3CA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F90A90-A58A-4893-91BE-05DAD9CF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F1BE-3AB0-48FC-A43C-71B9B80A7D8D}" type="datetimeFigureOut">
              <a:rPr lang="en-US" altLang="ko-KR"/>
              <a:t>7/24/2022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ADFB60-D099-40C2-8897-1F3C6625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A5C9F-3058-4036-9D55-170FED0B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B952-14F9-44CB-8114-C689ED82466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7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6F778-3ECE-4BF0-8FF2-96B7AE8B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71972-807D-4A65-9110-925725D44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D8A3F-A717-4FC6-B73E-129BFB461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8E3E0D-8D3A-4BEE-9BE9-A76C0EEBF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A82B7F-DA09-47CE-9FC2-283098C51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7C1FF-2144-4B3B-A283-9DBDDD95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F1BE-3AB0-48FC-A43C-71B9B80A7D8D}" type="datetimeFigureOut">
              <a:rPr lang="en-US" altLang="ko-KR"/>
              <a:t>7/24/2022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7FA51E-F031-4C59-B340-8625806E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A4EAF1-4425-4B77-BA0B-D2523B6F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B952-14F9-44CB-8114-C689ED82466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1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F4B69-5AD9-4827-9256-042A4E68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B98B8C-1F31-4E1B-A977-9B10F178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F1BE-3AB0-48FC-A43C-71B9B80A7D8D}" type="datetimeFigureOut">
              <a:rPr lang="en-US" altLang="ko-KR"/>
              <a:t>7/24/2022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AE8349-A9E2-463A-A28F-67040C85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255BAF-94B3-44DA-B5E5-0DAA4E32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B952-14F9-44CB-8114-C689ED82466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7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E6BC8A-3B94-4C0A-A883-0F0F6DCA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F1BE-3AB0-48FC-A43C-71B9B80A7D8D}" type="datetimeFigureOut">
              <a:rPr lang="en-US" altLang="ko-KR"/>
              <a:t>7/24/2022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809D88-9C05-4119-85CD-947D4515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FE74DD-9189-4647-92B1-4F8D1007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B952-14F9-44CB-8114-C689ED82466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1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D906B-BCD0-4316-87B2-7ACE06F3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A369C-232A-496E-B436-9D06AB32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06C0CD-8DF4-4FAE-8333-79B914C5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5472B-28F2-450B-8D0B-887FF5D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F1BE-3AB0-48FC-A43C-71B9B80A7D8D}" type="datetimeFigureOut">
              <a:rPr lang="en-US" altLang="ko-KR"/>
              <a:t>7/24/2022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DD668-1F23-4EEE-BB70-61A718E1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DCD81D-05A7-4F5F-A001-29BE1A81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B952-14F9-44CB-8114-C689ED82466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0959F-363D-4940-8A38-4BB41E0B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0EE67C-BD9C-43C1-B2C2-C1DBEBFA7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ACBF7-7C56-4247-91AF-332C269FA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A6A76-69E3-4FE3-8CC3-1B7FD5EA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F1BE-3AB0-48FC-A43C-71B9B80A7D8D}" type="datetimeFigureOut">
              <a:rPr lang="en-US" altLang="ko-KR"/>
              <a:t>7/24/2022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3A1AF-612D-4379-83B6-8B767471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E6A68-ED8B-4C0C-991A-DE3A794C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B952-14F9-44CB-8114-C689ED82466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976FF6-C6B9-4DEC-AFDD-56D48756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1F8F0-42E2-410E-B2FD-C5ECBA679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EA98A-FB73-47A5-BAB7-EF64D3867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F1BE-3AB0-48FC-A43C-71B9B80A7D8D}" type="datetimeFigureOut">
              <a:rPr lang="en-US" altLang="ko-KR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92E19-9BFA-4B84-A9FD-74AEE2C81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659BD-A998-447E-97CA-D75802D94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B952-14F9-44CB-8114-C689ED82466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0E78F-0CAF-4A2C-86AD-43A81F79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" altLang="en-US"/>
              <a:t>개인 프로젝트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7544AF-A5EF-4F0C-AE6E-3ED30D1B6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"/>
          </a:p>
          <a:p>
            <a:endParaRPr lang="en-US" altLang="ko"/>
          </a:p>
          <a:p>
            <a:r>
              <a:rPr lang="ko" altLang="en-US"/>
              <a:t>김수민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2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CF10D-E74B-4A7C-8944-E7186002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대통령 예측 평가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D0B4D-1045-4DC1-A9B6-CB5CE670E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" altLang="en-US"/>
              <a:t>이진분류</a:t>
            </a:r>
            <a:endParaRPr lang="en-US" altLang="ko"/>
          </a:p>
          <a:p>
            <a:pPr lvl="6"/>
            <a:endParaRPr lang="en-US" altLang="ko"/>
          </a:p>
          <a:p>
            <a:pPr lvl="1"/>
            <a:r>
              <a:rPr lang="ko" altLang="en-US"/>
              <a:t>여당 </a:t>
            </a:r>
            <a:r>
              <a:rPr lang="en-US" altLang="ko"/>
              <a:t>1</a:t>
            </a:r>
          </a:p>
          <a:p>
            <a:pPr lvl="1"/>
            <a:r>
              <a:rPr lang="ko" altLang="en-US"/>
              <a:t>야당 </a:t>
            </a:r>
            <a:r>
              <a:rPr lang="en-US" altLang="ko"/>
              <a:t>2</a:t>
            </a:r>
          </a:p>
          <a:p>
            <a:endParaRPr lang="en-US" altLang="ko"/>
          </a:p>
          <a:p>
            <a:endParaRPr lang="en-US" altLang="ko"/>
          </a:p>
          <a:p>
            <a:r>
              <a:rPr lang="en-US" altLang="ko"/>
              <a:t>4</a:t>
            </a:r>
            <a:r>
              <a:rPr lang="ko" altLang="en-US"/>
              <a:t>개년 </a:t>
            </a:r>
            <a:r>
              <a:rPr lang="LID4096" altLang="ko"/>
              <a:t>Data</a:t>
            </a:r>
            <a:endParaRPr lang="en-US" altLang="ko"/>
          </a:p>
          <a:p>
            <a:pPr lvl="1"/>
            <a:endParaRPr lang="en-US" altLang="ko"/>
          </a:p>
          <a:p>
            <a:pPr marL="457200" lvl="1" indent="0">
              <a:buNone/>
            </a:pPr>
            <a:r>
              <a:rPr lang="en-US" altLang="ko"/>
              <a:t>		</a:t>
            </a:r>
          </a:p>
          <a:p>
            <a:pPr marL="457200" lvl="1" indent="0">
              <a:buNone/>
            </a:pPr>
            <a:endParaRPr lang="en-US" altLang="ko"/>
          </a:p>
        </p:txBody>
      </p:sp>
    </p:spTree>
    <p:extLst>
      <p:ext uri="{BB962C8B-B14F-4D97-AF65-F5344CB8AC3E}">
        <p14:creationId xmlns:p14="http://schemas.microsoft.com/office/powerpoint/2010/main" val="92753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5297B-FBD3-4EDB-AF66-3C67CE38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4096" altLang="ko-KR"/>
              <a:t>Data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25CC9-7AB9-4289-8F81-55B4FF50F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경제</a:t>
            </a:r>
            <a:endParaRPr lang="en-US" altLang="ko"/>
          </a:p>
          <a:p>
            <a:pPr lvl="1"/>
            <a:r>
              <a:rPr lang="ko" altLang="en-US"/>
              <a:t>국세</a:t>
            </a:r>
            <a:r>
              <a:rPr lang="en-US" altLang="ko"/>
              <a:t>(1997~</a:t>
            </a:r>
          </a:p>
          <a:p>
            <a:pPr lvl="1"/>
            <a:r>
              <a:rPr lang="ko" altLang="en-US"/>
              <a:t>성장률</a:t>
            </a:r>
            <a:endParaRPr lang="en-US" altLang="ko"/>
          </a:p>
          <a:p>
            <a:pPr lvl="1"/>
            <a:r>
              <a:rPr lang="ko" altLang="en-US"/>
              <a:t>물가 상승률</a:t>
            </a:r>
            <a:endParaRPr lang="en-US" altLang="ko-KR"/>
          </a:p>
          <a:p>
            <a:endParaRPr lang="en-US" altLang="ko-KR"/>
          </a:p>
          <a:p>
            <a:r>
              <a:rPr lang="ko" altLang="en-US"/>
              <a:t>민주화</a:t>
            </a:r>
            <a:endParaRPr lang="en-US" altLang="ko"/>
          </a:p>
          <a:p>
            <a:pPr lvl="1"/>
            <a:r>
              <a:rPr lang="ko" altLang="en-US"/>
              <a:t>언론 자유도</a:t>
            </a:r>
            <a:endParaRPr lang="en-US" altLang="ko"/>
          </a:p>
          <a:p>
            <a:pPr lvl="1"/>
            <a:r>
              <a:rPr lang="ko" altLang="en-US"/>
              <a:t>투표율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0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F631C-BD25-4F78-BBD0-E27613D0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다음 대통령 예측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76899-32A6-450B-BE91-B17C461E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/>
              <a:t>2023</a:t>
            </a:r>
            <a:r>
              <a:rPr lang="ko" altLang="en-US"/>
              <a:t> </a:t>
            </a:r>
            <a:r>
              <a:rPr lang="en-US" altLang="ko"/>
              <a:t>~</a:t>
            </a:r>
            <a:r>
              <a:rPr lang="ko" altLang="en-US"/>
              <a:t> </a:t>
            </a:r>
            <a:r>
              <a:rPr lang="en-US" altLang="ko"/>
              <a:t>2026</a:t>
            </a:r>
            <a:r>
              <a:rPr lang="ko" altLang="en-US"/>
              <a:t> 데이터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각 지수 평균 채움</a:t>
            </a:r>
            <a:endParaRPr lang="en-US" altLang="ko"/>
          </a:p>
        </p:txBody>
      </p:sp>
    </p:spTree>
    <p:extLst>
      <p:ext uri="{BB962C8B-B14F-4D97-AF65-F5344CB8AC3E}">
        <p14:creationId xmlns:p14="http://schemas.microsoft.com/office/powerpoint/2010/main" val="289203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06A85-7CBF-437C-B07C-E0870D49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타임 테이블</a:t>
            </a:r>
            <a:endParaRPr lang="ko-KR" altLang="en-US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F6D87FB1-A5A8-42C0-9910-25ECFF9B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1D6E21E-2C19-4B37-8276-307B7E93B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01917"/>
              </p:ext>
            </p:extLst>
          </p:nvPr>
        </p:nvGraphicFramePr>
        <p:xfrm>
          <a:off x="963082" y="1609270"/>
          <a:ext cx="10390716" cy="4784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524">
                  <a:extLst>
                    <a:ext uri="{9D8B030D-6E8A-4147-A177-3AD203B41FA5}">
                      <a16:colId xmlns:a16="http://schemas.microsoft.com/office/drawing/2014/main" val="2118618898"/>
                    </a:ext>
                  </a:extLst>
                </a:gridCol>
                <a:gridCol w="1154524">
                  <a:extLst>
                    <a:ext uri="{9D8B030D-6E8A-4147-A177-3AD203B41FA5}">
                      <a16:colId xmlns:a16="http://schemas.microsoft.com/office/drawing/2014/main" val="1672201112"/>
                    </a:ext>
                  </a:extLst>
                </a:gridCol>
                <a:gridCol w="1154524">
                  <a:extLst>
                    <a:ext uri="{9D8B030D-6E8A-4147-A177-3AD203B41FA5}">
                      <a16:colId xmlns:a16="http://schemas.microsoft.com/office/drawing/2014/main" val="874424319"/>
                    </a:ext>
                  </a:extLst>
                </a:gridCol>
                <a:gridCol w="1154524">
                  <a:extLst>
                    <a:ext uri="{9D8B030D-6E8A-4147-A177-3AD203B41FA5}">
                      <a16:colId xmlns:a16="http://schemas.microsoft.com/office/drawing/2014/main" val="4257170788"/>
                    </a:ext>
                  </a:extLst>
                </a:gridCol>
                <a:gridCol w="1154524">
                  <a:extLst>
                    <a:ext uri="{9D8B030D-6E8A-4147-A177-3AD203B41FA5}">
                      <a16:colId xmlns:a16="http://schemas.microsoft.com/office/drawing/2014/main" val="4152863344"/>
                    </a:ext>
                  </a:extLst>
                </a:gridCol>
                <a:gridCol w="1154524">
                  <a:extLst>
                    <a:ext uri="{9D8B030D-6E8A-4147-A177-3AD203B41FA5}">
                      <a16:colId xmlns:a16="http://schemas.microsoft.com/office/drawing/2014/main" val="3785572568"/>
                    </a:ext>
                  </a:extLst>
                </a:gridCol>
                <a:gridCol w="1154524">
                  <a:extLst>
                    <a:ext uri="{9D8B030D-6E8A-4147-A177-3AD203B41FA5}">
                      <a16:colId xmlns:a16="http://schemas.microsoft.com/office/drawing/2014/main" val="1933305932"/>
                    </a:ext>
                  </a:extLst>
                </a:gridCol>
                <a:gridCol w="1154524">
                  <a:extLst>
                    <a:ext uri="{9D8B030D-6E8A-4147-A177-3AD203B41FA5}">
                      <a16:colId xmlns:a16="http://schemas.microsoft.com/office/drawing/2014/main" val="3425636512"/>
                    </a:ext>
                  </a:extLst>
                </a:gridCol>
                <a:gridCol w="1154524">
                  <a:extLst>
                    <a:ext uri="{9D8B030D-6E8A-4147-A177-3AD203B41FA5}">
                      <a16:colId xmlns:a16="http://schemas.microsoft.com/office/drawing/2014/main" val="2895301053"/>
                    </a:ext>
                  </a:extLst>
                </a:gridCol>
              </a:tblGrid>
              <a:tr h="1196012"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25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26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27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28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29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30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31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1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extLst>
                  <a:ext uri="{0D108BD9-81ED-4DB2-BD59-A6C34878D82A}">
                    <a16:rowId xmlns:a16="http://schemas.microsoft.com/office/drawing/2014/main" val="4000217872"/>
                  </a:ext>
                </a:extLst>
              </a:tr>
              <a:tr h="1196012"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ko-KR" sz="1500">
                          <a:effectLst/>
                        </a:rPr>
                        <a:t>Data ​</a:t>
                      </a:r>
                    </a:p>
                    <a:p>
                      <a:pPr algn="l" fontAlgn="base"/>
                      <a:r>
                        <a:rPr lang="ko-KR" altLang="en-US" sz="1500">
                          <a:effectLst/>
                        </a:rPr>
                        <a:t>수집​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extLst>
                  <a:ext uri="{0D108BD9-81ED-4DB2-BD59-A6C34878D82A}">
                    <a16:rowId xmlns:a16="http://schemas.microsoft.com/office/drawing/2014/main" val="3106373552"/>
                  </a:ext>
                </a:extLst>
              </a:tr>
              <a:tr h="1196012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500">
                          <a:effectLst/>
                        </a:rPr>
                        <a:t>전처리</a:t>
                      </a:r>
                      <a:r>
                        <a:rPr lang="en-US" altLang="ko-KR" sz="1500">
                          <a:effectLst/>
                        </a:rPr>
                        <a:t>,</a:t>
                      </a:r>
                    </a:p>
                    <a:p>
                      <a:pPr algn="l" fontAlgn="base"/>
                      <a:r>
                        <a:rPr lang="ko" altLang="en-US" sz="1500">
                          <a:effectLst/>
                        </a:rPr>
                        <a:t> 모델 구성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extLst>
                  <a:ext uri="{0D108BD9-81ED-4DB2-BD59-A6C34878D82A}">
                    <a16:rowId xmlns:a16="http://schemas.microsoft.com/office/drawing/2014/main" val="1125135808"/>
                  </a:ext>
                </a:extLst>
              </a:tr>
              <a:tr h="1196012"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r>
                        <a:rPr lang="ko" altLang="en-US" sz="1500">
                          <a:effectLst/>
                        </a:rPr>
                        <a:t>튜닝</a:t>
                      </a:r>
                      <a:r>
                        <a:rPr lang="en-US" altLang="ko" sz="1500">
                          <a:effectLst/>
                        </a:rPr>
                        <a:t>,</a:t>
                      </a:r>
                      <a:r>
                        <a:rPr lang="ko" altLang="en-US" sz="1500">
                          <a:effectLst/>
                        </a:rPr>
                        <a:t> </a:t>
                      </a:r>
                      <a:endParaRPr lang="en-US" altLang="ko" sz="1500">
                        <a:effectLst/>
                      </a:endParaRPr>
                    </a:p>
                    <a:p>
                      <a:pPr algn="l" fontAlgn="auto"/>
                      <a:r>
                        <a:rPr lang="ko" altLang="en-US" sz="1500">
                          <a:effectLst/>
                        </a:rPr>
                        <a:t> 발표준비</a:t>
                      </a:r>
                      <a:endParaRPr lang="en-US" altLang="ko" sz="1500">
                        <a:effectLst/>
                      </a:endParaRPr>
                    </a:p>
                    <a:p>
                      <a:pPr algn="l" fontAlgn="auto"/>
                      <a:r>
                        <a:rPr lang="ko" altLang="en-US" sz="1500" b="1" i="0">
                          <a:solidFill>
                            <a:srgbClr val="FFFFFF"/>
                          </a:solidFill>
                          <a:effectLst/>
                          <a:ea typeface="맑은 고딕" panose="020B0503020000020004" pitchFamily="34" charset="-127"/>
                        </a:rPr>
                        <a:t> 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3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06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개인 프로젝트</vt:lpstr>
      <vt:lpstr>대통령 예측 평가</vt:lpstr>
      <vt:lpstr>Data</vt:lpstr>
      <vt:lpstr>다음 대통령 예측</vt:lpstr>
      <vt:lpstr>타임 테이블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프로젝트</dc:title>
  <dc:creator>김수민</dc:creator>
  <cp:lastModifiedBy>김수민</cp:lastModifiedBy>
  <cp:revision>1</cp:revision>
  <dcterms:created xsi:type="dcterms:W3CDTF">2022-07-24T06:34:37Z</dcterms:created>
  <dcterms:modified xsi:type="dcterms:W3CDTF">2022-07-24T07:43:47Z</dcterms:modified>
</cp:coreProperties>
</file>